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4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9893-3381-354A-9E3C-0EAEA90DC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598E6-A7A2-564D-9920-6593E152F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F8790-EE94-8E48-A38E-CEE1AB46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84D5-488C-904C-8251-CB62D52985A6}" type="datetimeFigureOut">
              <a:rPr lang="en-VN" smtClean="0"/>
              <a:t>27/02/2021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A14E-D0F1-904C-A5EA-B0130E35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11D8-BA30-124F-9506-FA8FAC48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4C09-193C-2344-B288-EFA57567D4D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827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DC0A-4422-3547-A872-FD76A03B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A430B-78CB-014A-883F-352644CE3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1F6E-6456-2940-AF38-B1282360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84D5-488C-904C-8251-CB62D52985A6}" type="datetimeFigureOut">
              <a:rPr lang="en-VN" smtClean="0"/>
              <a:t>27/02/2021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2471-031F-1F47-88F1-A5BA124A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A631-EDA3-AE42-87D3-FD766BFD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4C09-193C-2344-B288-EFA57567D4D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2424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33719-DB5A-4046-94B9-B2103207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8ED84-9447-DA44-ABB3-A71BDD73B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4568B-997B-714D-AC36-4563206C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84D5-488C-904C-8251-CB62D52985A6}" type="datetimeFigureOut">
              <a:rPr lang="en-VN" smtClean="0"/>
              <a:t>27/02/2021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57FA-D399-7848-82CA-61839721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A80AB-4464-B143-AE6F-1064D069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4C09-193C-2344-B288-EFA57567D4D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409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C79E-B3E0-8E45-A2EE-395D51B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60D4-42FF-5946-9783-DFBBF688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E79C-A629-C247-B4E5-15FFCD47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84D5-488C-904C-8251-CB62D52985A6}" type="datetimeFigureOut">
              <a:rPr lang="en-VN" smtClean="0"/>
              <a:t>27/02/2021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4F0F6-B0EF-AD4E-A35E-6214E534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BDE9-3A3E-7F4F-968E-972B4333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4C09-193C-2344-B288-EFA57567D4D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9378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5B86-81D1-E243-A239-BA4C41E9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D9964-7C17-514B-A0EE-5F7632EA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C1C2D-C30E-194A-8C65-F79386E8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84D5-488C-904C-8251-CB62D52985A6}" type="datetimeFigureOut">
              <a:rPr lang="en-VN" smtClean="0"/>
              <a:t>27/02/2021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6A9B-68A8-1D42-AC05-8954DAF9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FB250-A2AF-F44F-AD2A-AF05E3B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4C09-193C-2344-B288-EFA57567D4D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932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ADAA-B43B-1041-95A9-4E07695E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1445-ECCC-C84E-94B0-A7B69F6C8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63D7F-37AC-414D-91FA-A1F1C6AA5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2EF2D-4220-1B41-B907-E4FDE1C4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84D5-488C-904C-8251-CB62D52985A6}" type="datetimeFigureOut">
              <a:rPr lang="en-VN" smtClean="0"/>
              <a:t>27/02/2021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DBB8-AACF-C748-92A5-8A669E0F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3DBF0-6363-5F43-8495-E85B7667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4C09-193C-2344-B288-EFA57567D4D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781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B03C-7E2E-F147-9980-3405B27A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25885-3A8E-2348-A8DF-7F02A7EB3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E9BDD-9EC0-0C48-BF02-4303A8D0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84671-986B-A84E-AD61-9D00F5F20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B83BB-0054-D846-ABC7-6DAD306B0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A0D22-28B1-4B43-9A12-205939EA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84D5-488C-904C-8251-CB62D52985A6}" type="datetimeFigureOut">
              <a:rPr lang="en-VN" smtClean="0"/>
              <a:t>27/02/2021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95BE6-18F2-B142-9325-419D0047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4E594-4018-A64B-87F4-7F2F6621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4C09-193C-2344-B288-EFA57567D4D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84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5F60-29F7-484D-95BB-826002EF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718E6-CEA3-D54F-B2B5-8379D4C9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84D5-488C-904C-8251-CB62D52985A6}" type="datetimeFigureOut">
              <a:rPr lang="en-VN" smtClean="0"/>
              <a:t>27/02/2021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9A4EF-920E-6645-9DB7-1875CCC3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F896E-282E-344E-9AF4-5EB62F74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4C09-193C-2344-B288-EFA57567D4D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396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B0A5D-5825-264C-8A0E-742AAB1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84D5-488C-904C-8251-CB62D52985A6}" type="datetimeFigureOut">
              <a:rPr lang="en-VN" smtClean="0"/>
              <a:t>27/02/2021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A0121-E590-A247-9714-C1E502C3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943CF-215C-FD4B-951A-ACCBDC52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4C09-193C-2344-B288-EFA57567D4D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195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7341-3516-2149-9606-A288EC86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EAF9-5E76-6240-8BB7-00FF80BF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28297-FF9E-2541-BCCC-E72340E35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6E57-34B6-1149-885A-3DC32C09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84D5-488C-904C-8251-CB62D52985A6}" type="datetimeFigureOut">
              <a:rPr lang="en-VN" smtClean="0"/>
              <a:t>27/02/2021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0D99B-4F40-D44F-AB85-7C9DF489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1C51-5F90-3642-97E3-61C46D6F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4C09-193C-2344-B288-EFA57567D4D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365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1568-71CE-B245-8BF3-87F8EBE8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69C93-38F9-EF48-8CA6-2F1719E52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BE3D-8E4D-7A48-87C9-56C79723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AAEB5-8A97-D544-B974-3891ABCA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84D5-488C-904C-8251-CB62D52985A6}" type="datetimeFigureOut">
              <a:rPr lang="en-VN" smtClean="0"/>
              <a:t>27/02/2021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C7A12-0C6B-294F-ACF0-451B8F02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B71A3-1082-2242-B992-098AFEA2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4C09-193C-2344-B288-EFA57567D4D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614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C4E10-C01C-FA4C-B69A-1EEB1E86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83E5-4856-974F-ABF0-57C52664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C8F5-4AA8-404B-98E8-29CEB6155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84D5-488C-904C-8251-CB62D52985A6}" type="datetimeFigureOut">
              <a:rPr lang="en-VN" smtClean="0"/>
              <a:t>27/02/2021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FC6E-4257-BA42-A233-E0F64DC44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C430-4257-F644-BE57-AF5E4B014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4C09-193C-2344-B288-EFA57567D4D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7184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5413F-BEC9-2142-90AF-88305A50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1- CAPTION</a:t>
            </a:r>
          </a:p>
        </p:txBody>
      </p:sp>
      <p:pic>
        <p:nvPicPr>
          <p:cNvPr id="2050" name="Picture 2" descr="Computer Science Seminar - Advanced Topics in Brain Imaging | Faculty of  Exact Sciences Raymond &amp; Beverly Sackler | Tel Aviv University">
            <a:extLst>
              <a:ext uri="{FF2B5EF4-FFF2-40B4-BE49-F238E27FC236}">
                <a16:creationId xmlns:a16="http://schemas.microsoft.com/office/drawing/2014/main" id="{62AA4BE1-646F-CA42-9ED8-955FAFEB936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4" r="159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3E72CF-9BC4-984D-9F37-B5C0FD67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VN" dirty="0"/>
              <a:t>Thích nhất ở TBV là những buổi seminar ngẫu hứng. </a:t>
            </a:r>
          </a:p>
          <a:p>
            <a:r>
              <a:rPr lang="en-VN" dirty="0"/>
              <a:t>Không cần là những kiến thức cao siêu, đôi khi chỉ là những tip nhỏ để  giúp cuộc sống chill hơn ❤️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809A3D-AD68-4A45-925A-118E7376178B}"/>
              </a:ext>
            </a:extLst>
          </p:cNvPr>
          <p:cNvSpPr/>
          <p:nvPr/>
        </p:nvSpPr>
        <p:spPr>
          <a:xfrm>
            <a:off x="5183188" y="5139558"/>
            <a:ext cx="6169023" cy="721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Kỹ thuật chụp hình bằng Smartphone</a:t>
            </a:r>
          </a:p>
        </p:txBody>
      </p:sp>
    </p:spTree>
    <p:extLst>
      <p:ext uri="{BB962C8B-B14F-4D97-AF65-F5344CB8AC3E}">
        <p14:creationId xmlns:p14="http://schemas.microsoft.com/office/powerpoint/2010/main" val="225497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5413F-BEC9-2142-90AF-88305A50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2- CAPTION</a:t>
            </a:r>
          </a:p>
        </p:txBody>
      </p:sp>
      <p:pic>
        <p:nvPicPr>
          <p:cNvPr id="1030" name="Picture 6" descr="Perfect High Resolution Photo Collages, Every Time. | Learn BeFunky">
            <a:extLst>
              <a:ext uri="{FF2B5EF4-FFF2-40B4-BE49-F238E27FC236}">
                <a16:creationId xmlns:a16="http://schemas.microsoft.com/office/drawing/2014/main" id="{288136FB-7473-124B-9745-36FF005160B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4" r="144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3E72CF-9BC4-984D-9F37-B5C0FD67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5CF4F-B192-3449-8751-C08B20DD1A01}"/>
              </a:ext>
            </a:extLst>
          </p:cNvPr>
          <p:cNvSpPr/>
          <p:nvPr/>
        </p:nvSpPr>
        <p:spPr>
          <a:xfrm>
            <a:off x="5183188" y="5139558"/>
            <a:ext cx="6169023" cy="721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Những bức hình này được tạo ra từ máy chụp hình KTS? </a:t>
            </a:r>
          </a:p>
        </p:txBody>
      </p:sp>
    </p:spTree>
    <p:extLst>
      <p:ext uri="{BB962C8B-B14F-4D97-AF65-F5344CB8AC3E}">
        <p14:creationId xmlns:p14="http://schemas.microsoft.com/office/powerpoint/2010/main" val="239157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5413F-BEC9-2142-90AF-88305A50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3- CAPTION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A28676-9589-6649-986F-561B0C65B03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3E72CF-9BC4-984D-9F37-B5C0FD67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VN" dirty="0"/>
              <a:t>Một số mode chụp hình được smartphone hỗ trợ:</a:t>
            </a:r>
          </a:p>
          <a:p>
            <a:pPr marL="285750" indent="-285750">
              <a:buFontTx/>
              <a:buChar char="-"/>
            </a:pPr>
            <a:r>
              <a:rPr lang="en-VN" dirty="0"/>
              <a:t>Portrait:</a:t>
            </a:r>
          </a:p>
          <a:p>
            <a:pPr marL="285750" indent="-285750">
              <a:buFontTx/>
              <a:buChar char="-"/>
            </a:pPr>
            <a:r>
              <a:rPr lang="en-VN" dirty="0"/>
              <a:t>Night:</a:t>
            </a:r>
          </a:p>
          <a:p>
            <a:pPr marL="285750" indent="-285750">
              <a:buFontTx/>
              <a:buChar char="-"/>
            </a:pPr>
            <a:r>
              <a:rPr lang="en-VN" dirty="0"/>
              <a:t>Macro:</a:t>
            </a:r>
          </a:p>
          <a:p>
            <a:pPr marL="285750" indent="-285750">
              <a:buFontTx/>
              <a:buChar char="-"/>
            </a:pPr>
            <a:r>
              <a:rPr lang="en-VN" dirty="0"/>
              <a:t>Slow Motion:</a:t>
            </a:r>
          </a:p>
        </p:txBody>
      </p:sp>
      <p:pic>
        <p:nvPicPr>
          <p:cNvPr id="3074" name="Picture 2" descr="Cách Chụp Ảnh Chân Dung Trên iPhone Với Chế Độ Portrait Mode">
            <a:extLst>
              <a:ext uri="{FF2B5EF4-FFF2-40B4-BE49-F238E27FC236}">
                <a16:creationId xmlns:a16="http://schemas.microsoft.com/office/drawing/2014/main" id="{ED42A9EA-8A95-4347-9B29-31A2E8AF1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116942"/>
            <a:ext cx="6184501" cy="461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5413F-BEC9-2142-90AF-88305A50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4- CAPTION</a:t>
            </a:r>
          </a:p>
        </p:txBody>
      </p:sp>
      <p:pic>
        <p:nvPicPr>
          <p:cNvPr id="6146" name="Picture 2" descr="Cách chụp ảnh chân dung đẹp">
            <a:extLst>
              <a:ext uri="{FF2B5EF4-FFF2-40B4-BE49-F238E27FC236}">
                <a16:creationId xmlns:a16="http://schemas.microsoft.com/office/drawing/2014/main" id="{21A7479F-08D5-7D41-9DA2-2BABD62DE50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1" r="1275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3E72CF-9BC4-984D-9F37-B5C0FD67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VN" dirty="0"/>
              <a:t>Cách chụp người chuẩn:</a:t>
            </a:r>
          </a:p>
          <a:p>
            <a:r>
              <a:rPr lang="en-VN" dirty="0"/>
              <a:t>(Phần này nhớ loáng thoáng hình như có kỹ thuật chụp ngang đùi hay từ eo lên gì á)</a:t>
            </a:r>
          </a:p>
        </p:txBody>
      </p:sp>
    </p:spTree>
    <p:extLst>
      <p:ext uri="{BB962C8B-B14F-4D97-AF65-F5344CB8AC3E}">
        <p14:creationId xmlns:p14="http://schemas.microsoft.com/office/powerpoint/2010/main" val="192329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5413F-BEC9-2142-90AF-88305A50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4- CAPTION</a:t>
            </a:r>
          </a:p>
        </p:txBody>
      </p:sp>
      <p:pic>
        <p:nvPicPr>
          <p:cNvPr id="4098" name="Picture 2" descr="Quy Tắc Một Phần Ba [1/3] Trong Chụp Ảnh: Ảnh Auto Đẹp">
            <a:extLst>
              <a:ext uri="{FF2B5EF4-FFF2-40B4-BE49-F238E27FC236}">
                <a16:creationId xmlns:a16="http://schemas.microsoft.com/office/drawing/2014/main" id="{51FFD54E-8E36-5646-8D06-A6940DFA25B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7" r="1289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3E72CF-9BC4-984D-9F37-B5C0FD67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VN" dirty="0"/>
              <a:t>Một số bố cục ảnh cơ bản</a:t>
            </a:r>
          </a:p>
        </p:txBody>
      </p:sp>
    </p:spTree>
    <p:extLst>
      <p:ext uri="{BB962C8B-B14F-4D97-AF65-F5344CB8AC3E}">
        <p14:creationId xmlns:p14="http://schemas.microsoft.com/office/powerpoint/2010/main" val="151908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5413F-BEC9-2142-90AF-88305A50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5- CAPTION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33D57CB-C413-9747-BFA7-E12ABC1D1B3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6" r="1381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3E72CF-9BC4-984D-9F37-B5C0FD67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VN" dirty="0"/>
              <a:t>Một số kỹ thuật canh góc và focus ảnh cơ bản</a:t>
            </a:r>
          </a:p>
        </p:txBody>
      </p:sp>
    </p:spTree>
    <p:extLst>
      <p:ext uri="{BB962C8B-B14F-4D97-AF65-F5344CB8AC3E}">
        <p14:creationId xmlns:p14="http://schemas.microsoft.com/office/powerpoint/2010/main" val="276684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5413F-BEC9-2142-90AF-88305A50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6- CAPTION</a:t>
            </a:r>
          </a:p>
        </p:txBody>
      </p:sp>
      <p:pic>
        <p:nvPicPr>
          <p:cNvPr id="7170" name="Picture 2" descr="Có thể là hình ảnh về 6 người, mọi người đang đứng và trong nhà">
            <a:extLst>
              <a:ext uri="{FF2B5EF4-FFF2-40B4-BE49-F238E27FC236}">
                <a16:creationId xmlns:a16="http://schemas.microsoft.com/office/drawing/2014/main" id="{F2AA274B-40C3-E341-B08D-2E795D16777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3E72CF-9BC4-984D-9F37-B5C0FD67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B8789-0D3D-FE4E-B801-FFBB24C70FF5}"/>
              </a:ext>
            </a:extLst>
          </p:cNvPr>
          <p:cNvSpPr/>
          <p:nvPr/>
        </p:nvSpPr>
        <p:spPr>
          <a:xfrm>
            <a:off x="5183188" y="5139558"/>
            <a:ext cx="6169023" cy="721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Chúc bạn lưu được nhiều khoảnh khắc thật chill nhé </a:t>
            </a:r>
          </a:p>
        </p:txBody>
      </p:sp>
    </p:spTree>
    <p:extLst>
      <p:ext uri="{BB962C8B-B14F-4D97-AF65-F5344CB8AC3E}">
        <p14:creationId xmlns:p14="http://schemas.microsoft.com/office/powerpoint/2010/main" val="142882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140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1- CAPTION</vt:lpstr>
      <vt:lpstr>2- CAPTION</vt:lpstr>
      <vt:lpstr>3- CAPTION</vt:lpstr>
      <vt:lpstr>4- CAPTION</vt:lpstr>
      <vt:lpstr>4- CAPTION</vt:lpstr>
      <vt:lpstr>5- CAPTION</vt:lpstr>
      <vt:lpstr>6- CAPTION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CAPTION</dc:title>
  <dc:creator>Microsoft Office User</dc:creator>
  <cp:lastModifiedBy>Microsoft Office User</cp:lastModifiedBy>
  <cp:revision>7</cp:revision>
  <dcterms:created xsi:type="dcterms:W3CDTF">2021-02-27T00:42:33Z</dcterms:created>
  <dcterms:modified xsi:type="dcterms:W3CDTF">2021-02-27T01:37:00Z</dcterms:modified>
</cp:coreProperties>
</file>