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87" r:id="rId2"/>
    <p:sldMasterId id="2147483657" r:id="rId3"/>
    <p:sldMasterId id="2147483684" r:id="rId4"/>
  </p:sldMasterIdLst>
  <p:notesMasterIdLst>
    <p:notesMasterId r:id="rId21"/>
  </p:notesMasterIdLst>
  <p:sldIdLst>
    <p:sldId id="977" r:id="rId5"/>
    <p:sldId id="1048" r:id="rId6"/>
    <p:sldId id="1032" r:id="rId7"/>
    <p:sldId id="1049" r:id="rId8"/>
    <p:sldId id="1050" r:id="rId9"/>
    <p:sldId id="1051" r:id="rId10"/>
    <p:sldId id="1052" r:id="rId11"/>
    <p:sldId id="1054" r:id="rId12"/>
    <p:sldId id="1055" r:id="rId13"/>
    <p:sldId id="1056" r:id="rId14"/>
    <p:sldId id="1057" r:id="rId15"/>
    <p:sldId id="1058" r:id="rId16"/>
    <p:sldId id="1059" r:id="rId17"/>
    <p:sldId id="1060" r:id="rId18"/>
    <p:sldId id="1061" r:id="rId19"/>
    <p:sldId id="1053" r:id="rId20"/>
  </p:sldIdLst>
  <p:sldSz cx="9144000" cy="5143500" type="screen16x9"/>
  <p:notesSz cx="6807200" cy="9939338"/>
  <p:defaultTextStyle>
    <a:defPPr>
      <a:defRPr lang="ja-JP"/>
    </a:defPPr>
    <a:lvl1pPr algn="l" rtl="0" fontAlgn="base">
      <a:spcBef>
        <a:spcPct val="0"/>
      </a:spcBef>
      <a:spcAft>
        <a:spcPct val="0"/>
      </a:spcAft>
      <a:defRPr kumimoji="1" kern="1200">
        <a:solidFill>
          <a:schemeClr val="tx1"/>
        </a:solidFill>
        <a:latin typeface="Meiryo UI" pitchFamily="50" charset="-128"/>
        <a:ea typeface="ＭＳ Ｐゴシック" charset="-128"/>
        <a:cs typeface="+mn-cs"/>
      </a:defRPr>
    </a:lvl1pPr>
    <a:lvl2pPr marL="457200" algn="l" rtl="0" fontAlgn="base">
      <a:spcBef>
        <a:spcPct val="0"/>
      </a:spcBef>
      <a:spcAft>
        <a:spcPct val="0"/>
      </a:spcAft>
      <a:defRPr kumimoji="1" kern="1200">
        <a:solidFill>
          <a:schemeClr val="tx1"/>
        </a:solidFill>
        <a:latin typeface="Meiryo UI" pitchFamily="50" charset="-128"/>
        <a:ea typeface="ＭＳ Ｐゴシック" charset="-128"/>
        <a:cs typeface="+mn-cs"/>
      </a:defRPr>
    </a:lvl2pPr>
    <a:lvl3pPr marL="914400" algn="l" rtl="0" fontAlgn="base">
      <a:spcBef>
        <a:spcPct val="0"/>
      </a:spcBef>
      <a:spcAft>
        <a:spcPct val="0"/>
      </a:spcAft>
      <a:defRPr kumimoji="1" kern="1200">
        <a:solidFill>
          <a:schemeClr val="tx1"/>
        </a:solidFill>
        <a:latin typeface="Meiryo UI" pitchFamily="50" charset="-128"/>
        <a:ea typeface="ＭＳ Ｐゴシック" charset="-128"/>
        <a:cs typeface="+mn-cs"/>
      </a:defRPr>
    </a:lvl3pPr>
    <a:lvl4pPr marL="1371600" algn="l" rtl="0" fontAlgn="base">
      <a:spcBef>
        <a:spcPct val="0"/>
      </a:spcBef>
      <a:spcAft>
        <a:spcPct val="0"/>
      </a:spcAft>
      <a:defRPr kumimoji="1" kern="1200">
        <a:solidFill>
          <a:schemeClr val="tx1"/>
        </a:solidFill>
        <a:latin typeface="Meiryo UI" pitchFamily="50" charset="-128"/>
        <a:ea typeface="ＭＳ Ｐゴシック" charset="-128"/>
        <a:cs typeface="+mn-cs"/>
      </a:defRPr>
    </a:lvl4pPr>
    <a:lvl5pPr marL="1828800" algn="l" rtl="0" fontAlgn="base">
      <a:spcBef>
        <a:spcPct val="0"/>
      </a:spcBef>
      <a:spcAft>
        <a:spcPct val="0"/>
      </a:spcAft>
      <a:defRPr kumimoji="1" kern="1200">
        <a:solidFill>
          <a:schemeClr val="tx1"/>
        </a:solidFill>
        <a:latin typeface="Meiryo UI" pitchFamily="50" charset="-128"/>
        <a:ea typeface="ＭＳ Ｐゴシック" charset="-128"/>
        <a:cs typeface="+mn-cs"/>
      </a:defRPr>
    </a:lvl5pPr>
    <a:lvl6pPr marL="2286000" algn="l" defTabSz="914400" rtl="0" eaLnBrk="1" latinLnBrk="0" hangingPunct="1">
      <a:defRPr kumimoji="1" kern="1200">
        <a:solidFill>
          <a:schemeClr val="tx1"/>
        </a:solidFill>
        <a:latin typeface="Meiryo UI" pitchFamily="50" charset="-128"/>
        <a:ea typeface="ＭＳ Ｐゴシック" charset="-128"/>
        <a:cs typeface="+mn-cs"/>
      </a:defRPr>
    </a:lvl6pPr>
    <a:lvl7pPr marL="2743200" algn="l" defTabSz="914400" rtl="0" eaLnBrk="1" latinLnBrk="0" hangingPunct="1">
      <a:defRPr kumimoji="1" kern="1200">
        <a:solidFill>
          <a:schemeClr val="tx1"/>
        </a:solidFill>
        <a:latin typeface="Meiryo UI" pitchFamily="50" charset="-128"/>
        <a:ea typeface="ＭＳ Ｐゴシック" charset="-128"/>
        <a:cs typeface="+mn-cs"/>
      </a:defRPr>
    </a:lvl7pPr>
    <a:lvl8pPr marL="3200400" algn="l" defTabSz="914400" rtl="0" eaLnBrk="1" latinLnBrk="0" hangingPunct="1">
      <a:defRPr kumimoji="1" kern="1200">
        <a:solidFill>
          <a:schemeClr val="tx1"/>
        </a:solidFill>
        <a:latin typeface="Meiryo UI" pitchFamily="50" charset="-128"/>
        <a:ea typeface="ＭＳ Ｐゴシック" charset="-128"/>
        <a:cs typeface="+mn-cs"/>
      </a:defRPr>
    </a:lvl8pPr>
    <a:lvl9pPr marL="3657600" algn="l" defTabSz="914400" rtl="0" eaLnBrk="1" latinLnBrk="0" hangingPunct="1">
      <a:defRPr kumimoji="1" kern="1200">
        <a:solidFill>
          <a:schemeClr val="tx1"/>
        </a:solidFill>
        <a:latin typeface="Meiryo UI" pitchFamily="50" charset="-128"/>
        <a:ea typeface="ＭＳ Ｐゴシック" charset="-128"/>
        <a:cs typeface="+mn-cs"/>
      </a:defRPr>
    </a:lvl9pPr>
  </p:defaultTextStyle>
  <p:extLst>
    <p:ext uri="{EFAFB233-063F-42B5-8137-9DF3F51BA10A}">
      <p15:sldGuideLst xmlns:p15="http://schemas.microsoft.com/office/powerpoint/2012/main">
        <p15:guide id="1" orient="horz" pos="3026" userDrawn="1">
          <p15:clr>
            <a:srgbClr val="A4A3A4"/>
          </p15:clr>
        </p15:guide>
        <p15:guide id="4" orient="horz" pos="214" userDrawn="1">
          <p15:clr>
            <a:srgbClr val="A4A3A4"/>
          </p15:clr>
        </p15:guide>
        <p15:guide id="5" orient="horz" pos="1620">
          <p15:clr>
            <a:srgbClr val="A4A3A4"/>
          </p15:clr>
        </p15:guide>
        <p15:guide id="6" pos="2880" userDrawn="1">
          <p15:clr>
            <a:srgbClr val="A4A3A4"/>
          </p15:clr>
        </p15:guide>
        <p15:guide id="7" pos="5556" userDrawn="1">
          <p15:clr>
            <a:srgbClr val="A4A3A4"/>
          </p15:clr>
        </p15:guide>
        <p15:guide id="8" pos="204" userDrawn="1">
          <p15:clr>
            <a:srgbClr val="A4A3A4"/>
          </p15:clr>
        </p15:guide>
        <p15:guide id="9" pos="1973" userDrawn="1">
          <p15:clr>
            <a:srgbClr val="A4A3A4"/>
          </p15:clr>
        </p15:guide>
        <p15:guide id="10" pos="3787" userDrawn="1">
          <p15:clr>
            <a:srgbClr val="A4A3A4"/>
          </p15:clr>
        </p15:guide>
        <p15:guide id="11" orient="horz" pos="1166" userDrawn="1">
          <p15:clr>
            <a:srgbClr val="A4A3A4"/>
          </p15:clr>
        </p15:guide>
        <p15:guide id="12" orient="horz" pos="207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15DE88-85D4-BDA6-37DD-C2A0101FF497}" name="グエンチョン フック" initials="グフ" userId="S::nphuc@yahoo-corp.jp::784382e7-ad56-4826-881a-584c3076a34f" providerId="AD"/>
  <p188:author id="{60FEA99A-7585-E5E6-7769-B1FCCC4DA150}" name="白川 健一" initials="白川" userId="S::kshiraka@yahoo-corp.jp::53abc3ba-d8ad-40f2-ab01-8b28662dd88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323"/>
    <a:srgbClr val="FFC718"/>
    <a:srgbClr val="AAF25E"/>
    <a:srgbClr val="F94E01"/>
    <a:srgbClr val="FFF0DD"/>
    <a:srgbClr val="FFE4C9"/>
    <a:srgbClr val="FF8000"/>
    <a:srgbClr val="FFFFFF"/>
    <a:srgbClr val="FF00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64E71-7E32-CB4E-8588-7E521CEE2E28}" v="32" dt="2024-06-10T07:37:53.930"/>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0" autoAdjust="0"/>
    <p:restoredTop sz="95755" autoAdjust="0"/>
  </p:normalViewPr>
  <p:slideViewPr>
    <p:cSldViewPr>
      <p:cViewPr varScale="1">
        <p:scale>
          <a:sx n="162" d="100"/>
          <a:sy n="162" d="100"/>
        </p:scale>
        <p:origin x="208" y="304"/>
      </p:cViewPr>
      <p:guideLst>
        <p:guide orient="horz" pos="3026"/>
        <p:guide orient="horz" pos="214"/>
        <p:guide orient="horz" pos="1620"/>
        <p:guide pos="2880"/>
        <p:guide pos="5556"/>
        <p:guide pos="204"/>
        <p:guide pos="1973"/>
        <p:guide pos="3787"/>
        <p:guide orient="horz" pos="1166"/>
        <p:guide orient="horz" pos="2074"/>
      </p:guideLst>
    </p:cSldViewPr>
  </p:slideViewPr>
  <p:outlineViewPr>
    <p:cViewPr>
      <p:scale>
        <a:sx n="50" d="100"/>
        <a:sy n="50" d="100"/>
      </p:scale>
      <p:origin x="0" y="23052"/>
    </p:cViewPr>
  </p:outlineViewPr>
  <p:notesTextViewPr>
    <p:cViewPr>
      <p:scale>
        <a:sx n="20" d="100"/>
        <a:sy n="2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グエンチョン フック" userId="784382e7-ad56-4826-881a-584c3076a34f" providerId="ADAL" clId="{E41F7D44-D167-5041-9354-FEA332AF5FB3}"/>
    <pc:docChg chg="undo custSel addSld modSld sldOrd">
      <pc:chgData name="グエンチョン フック" userId="784382e7-ad56-4826-881a-584c3076a34f" providerId="ADAL" clId="{E41F7D44-D167-5041-9354-FEA332AF5FB3}" dt="2024-05-08T09:20:27.124" v="354"/>
      <pc:docMkLst>
        <pc:docMk/>
      </pc:docMkLst>
      <pc:sldChg chg="ord">
        <pc:chgData name="グエンチョン フック" userId="784382e7-ad56-4826-881a-584c3076a34f" providerId="ADAL" clId="{E41F7D44-D167-5041-9354-FEA332AF5FB3}" dt="2024-05-08T09:15:34.875" v="270" actId="20578"/>
        <pc:sldMkLst>
          <pc:docMk/>
          <pc:sldMk cId="2695254469" sldId="618"/>
        </pc:sldMkLst>
      </pc:sldChg>
      <pc:sldChg chg="delSp modSp mod delAnim">
        <pc:chgData name="グエンチョン フック" userId="784382e7-ad56-4826-881a-584c3076a34f" providerId="ADAL" clId="{E41F7D44-D167-5041-9354-FEA332AF5FB3}" dt="2024-05-08T08:48:27.433" v="152" actId="478"/>
        <pc:sldMkLst>
          <pc:docMk/>
          <pc:sldMk cId="108840743" sldId="620"/>
        </pc:sldMkLst>
        <pc:spChg chg="del">
          <ac:chgData name="グエンチョン フック" userId="784382e7-ad56-4826-881a-584c3076a34f" providerId="ADAL" clId="{E41F7D44-D167-5041-9354-FEA332AF5FB3}" dt="2024-05-08T08:48:24.407" v="151" actId="478"/>
          <ac:spMkLst>
            <pc:docMk/>
            <pc:sldMk cId="108840743" sldId="620"/>
            <ac:spMk id="25" creationId="{F7CA98BB-0C82-D817-1372-E8F975DD1C25}"/>
          </ac:spMkLst>
        </pc:spChg>
        <pc:spChg chg="del mod">
          <ac:chgData name="グエンチョン フック" userId="784382e7-ad56-4826-881a-584c3076a34f" providerId="ADAL" clId="{E41F7D44-D167-5041-9354-FEA332AF5FB3}" dt="2024-05-08T08:48:27.433" v="152" actId="478"/>
          <ac:spMkLst>
            <pc:docMk/>
            <pc:sldMk cId="108840743" sldId="620"/>
            <ac:spMk id="27" creationId="{1CA5135F-CACE-7CE1-BE2F-81F03A0B607E}"/>
          </ac:spMkLst>
        </pc:spChg>
      </pc:sldChg>
      <pc:sldChg chg="addSp delSp modSp mod">
        <pc:chgData name="グエンチョン フック" userId="784382e7-ad56-4826-881a-584c3076a34f" providerId="ADAL" clId="{E41F7D44-D167-5041-9354-FEA332AF5FB3}" dt="2024-05-08T08:22:01.705" v="102" actId="20577"/>
        <pc:sldMkLst>
          <pc:docMk/>
          <pc:sldMk cId="260991777" sldId="622"/>
        </pc:sldMkLst>
        <pc:spChg chg="add del mod">
          <ac:chgData name="グエンチョン フック" userId="784382e7-ad56-4826-881a-584c3076a34f" providerId="ADAL" clId="{E41F7D44-D167-5041-9354-FEA332AF5FB3}" dt="2024-05-08T03:13:26.018" v="10"/>
          <ac:spMkLst>
            <pc:docMk/>
            <pc:sldMk cId="260991777" sldId="622"/>
            <ac:spMk id="2" creationId="{3364A990-28E6-1AC8-EE5B-FFDC8213F308}"/>
          </ac:spMkLst>
        </pc:spChg>
        <pc:spChg chg="mod">
          <ac:chgData name="グエンチョン フック" userId="784382e7-ad56-4826-881a-584c3076a34f" providerId="ADAL" clId="{E41F7D44-D167-5041-9354-FEA332AF5FB3}" dt="2024-05-08T08:22:01.705" v="102" actId="20577"/>
          <ac:spMkLst>
            <pc:docMk/>
            <pc:sldMk cId="260991777" sldId="622"/>
            <ac:spMk id="3" creationId="{2A208B7D-A59A-C630-9486-3C0EB1FE4E08}"/>
          </ac:spMkLst>
        </pc:spChg>
      </pc:sldChg>
      <pc:sldChg chg="modSp mod">
        <pc:chgData name="グエンチョン フック" userId="784382e7-ad56-4826-881a-584c3076a34f" providerId="ADAL" clId="{E41F7D44-D167-5041-9354-FEA332AF5FB3}" dt="2024-05-08T09:19:47.831" v="347" actId="20577"/>
        <pc:sldMkLst>
          <pc:docMk/>
          <pc:sldMk cId="3521351393" sldId="627"/>
        </pc:sldMkLst>
        <pc:spChg chg="mod">
          <ac:chgData name="グエンチョン フック" userId="784382e7-ad56-4826-881a-584c3076a34f" providerId="ADAL" clId="{E41F7D44-D167-5041-9354-FEA332AF5FB3}" dt="2024-05-08T09:19:47.831" v="347" actId="20577"/>
          <ac:spMkLst>
            <pc:docMk/>
            <pc:sldMk cId="3521351393" sldId="627"/>
            <ac:spMk id="3" creationId="{2A208B7D-A59A-C630-9486-3C0EB1FE4E08}"/>
          </ac:spMkLst>
        </pc:spChg>
      </pc:sldChg>
      <pc:sldChg chg="modSp mod">
        <pc:chgData name="グエンチョン フック" userId="784382e7-ad56-4826-881a-584c3076a34f" providerId="ADAL" clId="{E41F7D44-D167-5041-9354-FEA332AF5FB3}" dt="2024-05-08T03:07:03.041" v="7" actId="20577"/>
        <pc:sldMkLst>
          <pc:docMk/>
          <pc:sldMk cId="2685506277" sldId="941"/>
        </pc:sldMkLst>
        <pc:spChg chg="mod">
          <ac:chgData name="グエンチョン フック" userId="784382e7-ad56-4826-881a-584c3076a34f" providerId="ADAL" clId="{E41F7D44-D167-5041-9354-FEA332AF5FB3}" dt="2024-05-08T03:07:03.041" v="7" actId="20577"/>
          <ac:spMkLst>
            <pc:docMk/>
            <pc:sldMk cId="2685506277" sldId="941"/>
            <ac:spMk id="3" creationId="{2A208B7D-A59A-C630-9486-3C0EB1FE4E08}"/>
          </ac:spMkLst>
        </pc:spChg>
      </pc:sldChg>
      <pc:sldChg chg="modSp mod">
        <pc:chgData name="グエンチョン フック" userId="784382e7-ad56-4826-881a-584c3076a34f" providerId="ADAL" clId="{E41F7D44-D167-5041-9354-FEA332AF5FB3}" dt="2024-05-08T08:47:03.852" v="147" actId="255"/>
        <pc:sldMkLst>
          <pc:docMk/>
          <pc:sldMk cId="4018941311" sldId="942"/>
        </pc:sldMkLst>
        <pc:spChg chg="mod">
          <ac:chgData name="グエンチョン フック" userId="784382e7-ad56-4826-881a-584c3076a34f" providerId="ADAL" clId="{E41F7D44-D167-5041-9354-FEA332AF5FB3}" dt="2024-05-08T08:21:18.513" v="75"/>
          <ac:spMkLst>
            <pc:docMk/>
            <pc:sldMk cId="4018941311" sldId="942"/>
            <ac:spMk id="3" creationId="{2A208B7D-A59A-C630-9486-3C0EB1FE4E08}"/>
          </ac:spMkLst>
        </pc:spChg>
        <pc:graphicFrameChg chg="modGraphic">
          <ac:chgData name="グエンチョン フック" userId="784382e7-ad56-4826-881a-584c3076a34f" providerId="ADAL" clId="{E41F7D44-D167-5041-9354-FEA332AF5FB3}" dt="2024-05-08T08:47:03.852" v="147" actId="255"/>
          <ac:graphicFrameMkLst>
            <pc:docMk/>
            <pc:sldMk cId="4018941311" sldId="942"/>
            <ac:graphicFrameMk id="6" creationId="{BF3282AB-6432-8515-C4F6-FA8A24FFDBB1}"/>
          </ac:graphicFrameMkLst>
        </pc:graphicFrameChg>
      </pc:sldChg>
      <pc:sldChg chg="modSp mod modAnim">
        <pc:chgData name="グエンチョン フック" userId="784382e7-ad56-4826-881a-584c3076a34f" providerId="ADAL" clId="{E41F7D44-D167-5041-9354-FEA332AF5FB3}" dt="2024-05-08T08:20:24.673" v="74" actId="20577"/>
        <pc:sldMkLst>
          <pc:docMk/>
          <pc:sldMk cId="2063010446" sldId="943"/>
        </pc:sldMkLst>
        <pc:spChg chg="mod">
          <ac:chgData name="グエンチョン フック" userId="784382e7-ad56-4826-881a-584c3076a34f" providerId="ADAL" clId="{E41F7D44-D167-5041-9354-FEA332AF5FB3}" dt="2024-05-08T08:20:24.673" v="74" actId="20577"/>
          <ac:spMkLst>
            <pc:docMk/>
            <pc:sldMk cId="2063010446" sldId="943"/>
            <ac:spMk id="2" creationId="{7F04D710-B6D2-B026-5FBB-84F207B93875}"/>
          </ac:spMkLst>
        </pc:spChg>
        <pc:spChg chg="mod">
          <ac:chgData name="グエンチョン フック" userId="784382e7-ad56-4826-881a-584c3076a34f" providerId="ADAL" clId="{E41F7D44-D167-5041-9354-FEA332AF5FB3}" dt="2024-05-08T08:19:49.227" v="22" actId="20577"/>
          <ac:spMkLst>
            <pc:docMk/>
            <pc:sldMk cId="2063010446" sldId="943"/>
            <ac:spMk id="3" creationId="{2A208B7D-A59A-C630-9486-3C0EB1FE4E08}"/>
          </ac:spMkLst>
        </pc:spChg>
      </pc:sldChg>
      <pc:sldChg chg="modSp add mod">
        <pc:chgData name="グエンチョン フック" userId="784382e7-ad56-4826-881a-584c3076a34f" providerId="ADAL" clId="{E41F7D44-D167-5041-9354-FEA332AF5FB3}" dt="2024-05-08T08:23:59.614" v="141" actId="20577"/>
        <pc:sldMkLst>
          <pc:docMk/>
          <pc:sldMk cId="1057952655" sldId="944"/>
        </pc:sldMkLst>
        <pc:spChg chg="mod">
          <ac:chgData name="グエンチョン フック" userId="784382e7-ad56-4826-881a-584c3076a34f" providerId="ADAL" clId="{E41F7D44-D167-5041-9354-FEA332AF5FB3}" dt="2024-05-08T08:23:43.015" v="135" actId="20577"/>
          <ac:spMkLst>
            <pc:docMk/>
            <pc:sldMk cId="1057952655" sldId="944"/>
            <ac:spMk id="2" creationId="{7F04D710-B6D2-B026-5FBB-84F207B93875}"/>
          </ac:spMkLst>
        </pc:spChg>
        <pc:spChg chg="mod">
          <ac:chgData name="グエンチョン フック" userId="784382e7-ad56-4826-881a-584c3076a34f" providerId="ADAL" clId="{E41F7D44-D167-5041-9354-FEA332AF5FB3}" dt="2024-05-08T08:23:59.614" v="141" actId="20577"/>
          <ac:spMkLst>
            <pc:docMk/>
            <pc:sldMk cId="1057952655" sldId="944"/>
            <ac:spMk id="3" creationId="{2A208B7D-A59A-C630-9486-3C0EB1FE4E08}"/>
          </ac:spMkLst>
        </pc:spChg>
      </pc:sldChg>
      <pc:sldChg chg="add">
        <pc:chgData name="グエンチョン フック" userId="784382e7-ad56-4826-881a-584c3076a34f" providerId="ADAL" clId="{E41F7D44-D167-5041-9354-FEA332AF5FB3}" dt="2024-05-08T08:48:20.622" v="150" actId="2890"/>
        <pc:sldMkLst>
          <pc:docMk/>
          <pc:sldMk cId="4179902454" sldId="945"/>
        </pc:sldMkLst>
      </pc:sldChg>
      <pc:sldChg chg="addSp delSp modSp add mod modAnim">
        <pc:chgData name="グエンチョン フック" userId="784382e7-ad56-4826-881a-584c3076a34f" providerId="ADAL" clId="{E41F7D44-D167-5041-9354-FEA332AF5FB3}" dt="2024-05-08T09:17:43.166" v="326" actId="12"/>
        <pc:sldMkLst>
          <pc:docMk/>
          <pc:sldMk cId="2979374439" sldId="946"/>
        </pc:sldMkLst>
        <pc:spChg chg="add mod">
          <ac:chgData name="グエンチョン フック" userId="784382e7-ad56-4826-881a-584c3076a34f" providerId="ADAL" clId="{E41F7D44-D167-5041-9354-FEA332AF5FB3}" dt="2024-05-08T09:17:43.166" v="326" actId="12"/>
          <ac:spMkLst>
            <pc:docMk/>
            <pc:sldMk cId="2979374439" sldId="946"/>
            <ac:spMk id="2" creationId="{1B66AC98-E74F-FAB2-E7B9-8B068394A863}"/>
          </ac:spMkLst>
        </pc:spChg>
        <pc:spChg chg="mod">
          <ac:chgData name="グエンチョン フック" userId="784382e7-ad56-4826-881a-584c3076a34f" providerId="ADAL" clId="{E41F7D44-D167-5041-9354-FEA332AF5FB3}" dt="2024-05-08T09:02:16.103" v="157" actId="20577"/>
          <ac:spMkLst>
            <pc:docMk/>
            <pc:sldMk cId="2979374439" sldId="946"/>
            <ac:spMk id="3" creationId="{2A208B7D-A59A-C630-9486-3C0EB1FE4E08}"/>
          </ac:spMkLst>
        </pc:spChg>
        <pc:spChg chg="add mod">
          <ac:chgData name="グエンチョン フック" userId="784382e7-ad56-4826-881a-584c3076a34f" providerId="ADAL" clId="{E41F7D44-D167-5041-9354-FEA332AF5FB3}" dt="2024-05-08T09:03:55.650" v="191" actId="767"/>
          <ac:spMkLst>
            <pc:docMk/>
            <pc:sldMk cId="2979374439" sldId="946"/>
            <ac:spMk id="4" creationId="{E920E9F4-0977-41B0-B476-D21A2D2F3C77}"/>
          </ac:spMkLst>
        </pc:spChg>
        <pc:spChg chg="del">
          <ac:chgData name="グエンチョン フック" userId="784382e7-ad56-4826-881a-584c3076a34f" providerId="ADAL" clId="{E41F7D44-D167-5041-9354-FEA332AF5FB3}" dt="2024-05-08T09:02:26.429" v="159" actId="478"/>
          <ac:spMkLst>
            <pc:docMk/>
            <pc:sldMk cId="2979374439" sldId="946"/>
            <ac:spMk id="7" creationId="{59E8DFE3-5A0F-EEDD-CB9E-0679B649B3E3}"/>
          </ac:spMkLst>
        </pc:spChg>
        <pc:spChg chg="del">
          <ac:chgData name="グエンチョン フック" userId="784382e7-ad56-4826-881a-584c3076a34f" providerId="ADAL" clId="{E41F7D44-D167-5041-9354-FEA332AF5FB3}" dt="2024-05-08T09:02:26.429" v="159" actId="478"/>
          <ac:spMkLst>
            <pc:docMk/>
            <pc:sldMk cId="2979374439" sldId="946"/>
            <ac:spMk id="8" creationId="{D9D8D767-668A-E588-4E4A-9F1514BFA2F9}"/>
          </ac:spMkLst>
        </pc:spChg>
        <pc:spChg chg="del">
          <ac:chgData name="グエンチョン フック" userId="784382e7-ad56-4826-881a-584c3076a34f" providerId="ADAL" clId="{E41F7D44-D167-5041-9354-FEA332AF5FB3}" dt="2024-05-08T09:02:26.429" v="159" actId="478"/>
          <ac:spMkLst>
            <pc:docMk/>
            <pc:sldMk cId="2979374439" sldId="946"/>
            <ac:spMk id="9" creationId="{CD15300B-957A-449C-E7CB-A5A5B25AD5EB}"/>
          </ac:spMkLst>
        </pc:spChg>
        <pc:spChg chg="del">
          <ac:chgData name="グエンチョン フック" userId="784382e7-ad56-4826-881a-584c3076a34f" providerId="ADAL" clId="{E41F7D44-D167-5041-9354-FEA332AF5FB3}" dt="2024-05-08T09:02:26.429" v="159" actId="478"/>
          <ac:spMkLst>
            <pc:docMk/>
            <pc:sldMk cId="2979374439" sldId="946"/>
            <ac:spMk id="10" creationId="{08C2B51B-1A51-68FF-960E-4D5871F871A5}"/>
          </ac:spMkLst>
        </pc:spChg>
        <pc:spChg chg="del">
          <ac:chgData name="グエンチョン フック" userId="784382e7-ad56-4826-881a-584c3076a34f" providerId="ADAL" clId="{E41F7D44-D167-5041-9354-FEA332AF5FB3}" dt="2024-05-08T09:02:26.429" v="159" actId="478"/>
          <ac:spMkLst>
            <pc:docMk/>
            <pc:sldMk cId="2979374439" sldId="946"/>
            <ac:spMk id="11" creationId="{20F17008-9561-8FB1-EBFC-AD528AA5C8AD}"/>
          </ac:spMkLst>
        </pc:spChg>
        <pc:spChg chg="del">
          <ac:chgData name="グエンチョン フック" userId="784382e7-ad56-4826-881a-584c3076a34f" providerId="ADAL" clId="{E41F7D44-D167-5041-9354-FEA332AF5FB3}" dt="2024-05-08T09:02:26.429" v="159" actId="478"/>
          <ac:spMkLst>
            <pc:docMk/>
            <pc:sldMk cId="2979374439" sldId="946"/>
            <ac:spMk id="12" creationId="{BBEA20B4-B151-CEBB-B342-4B8CE94FFD03}"/>
          </ac:spMkLst>
        </pc:spChg>
        <pc:spChg chg="del">
          <ac:chgData name="グエンチョン フック" userId="784382e7-ad56-4826-881a-584c3076a34f" providerId="ADAL" clId="{E41F7D44-D167-5041-9354-FEA332AF5FB3}" dt="2024-05-08T09:02:26.429" v="159" actId="478"/>
          <ac:spMkLst>
            <pc:docMk/>
            <pc:sldMk cId="2979374439" sldId="946"/>
            <ac:spMk id="13" creationId="{68A02F18-70E3-90CB-2A31-3193681A1970}"/>
          </ac:spMkLst>
        </pc:spChg>
        <pc:spChg chg="del">
          <ac:chgData name="グエンチョン フック" userId="784382e7-ad56-4826-881a-584c3076a34f" providerId="ADAL" clId="{E41F7D44-D167-5041-9354-FEA332AF5FB3}" dt="2024-05-08T09:02:26.429" v="159" actId="478"/>
          <ac:spMkLst>
            <pc:docMk/>
            <pc:sldMk cId="2979374439" sldId="946"/>
            <ac:spMk id="14" creationId="{19007B16-7369-DA84-3884-595BB1FD0A66}"/>
          </ac:spMkLst>
        </pc:spChg>
        <pc:spChg chg="del">
          <ac:chgData name="グエンチョン フック" userId="784382e7-ad56-4826-881a-584c3076a34f" providerId="ADAL" clId="{E41F7D44-D167-5041-9354-FEA332AF5FB3}" dt="2024-05-08T09:02:26.429" v="159" actId="478"/>
          <ac:spMkLst>
            <pc:docMk/>
            <pc:sldMk cId="2979374439" sldId="946"/>
            <ac:spMk id="15" creationId="{0CB5C33E-8D62-83E5-B92D-3C19F3738871}"/>
          </ac:spMkLst>
        </pc:spChg>
        <pc:spChg chg="del">
          <ac:chgData name="グエンチョン フック" userId="784382e7-ad56-4826-881a-584c3076a34f" providerId="ADAL" clId="{E41F7D44-D167-5041-9354-FEA332AF5FB3}" dt="2024-05-08T09:02:26.429" v="159" actId="478"/>
          <ac:spMkLst>
            <pc:docMk/>
            <pc:sldMk cId="2979374439" sldId="946"/>
            <ac:spMk id="16" creationId="{B58B0A34-BEB3-196C-7DF4-A90BB1F3CDBA}"/>
          </ac:spMkLst>
        </pc:spChg>
        <pc:spChg chg="del">
          <ac:chgData name="グエンチョン フック" userId="784382e7-ad56-4826-881a-584c3076a34f" providerId="ADAL" clId="{E41F7D44-D167-5041-9354-FEA332AF5FB3}" dt="2024-05-08T09:02:26.429" v="159" actId="478"/>
          <ac:spMkLst>
            <pc:docMk/>
            <pc:sldMk cId="2979374439" sldId="946"/>
            <ac:spMk id="17" creationId="{852F3854-65C7-CBC4-BCB9-7BCA76796AAF}"/>
          </ac:spMkLst>
        </pc:spChg>
        <pc:spChg chg="del">
          <ac:chgData name="グエンチョン フック" userId="784382e7-ad56-4826-881a-584c3076a34f" providerId="ADAL" clId="{E41F7D44-D167-5041-9354-FEA332AF5FB3}" dt="2024-05-08T09:02:26.429" v="159" actId="478"/>
          <ac:spMkLst>
            <pc:docMk/>
            <pc:sldMk cId="2979374439" sldId="946"/>
            <ac:spMk id="18" creationId="{3D9E9F85-EE01-3400-ED19-775A7F8CF772}"/>
          </ac:spMkLst>
        </pc:spChg>
        <pc:spChg chg="del">
          <ac:chgData name="グエンチョン フック" userId="784382e7-ad56-4826-881a-584c3076a34f" providerId="ADAL" clId="{E41F7D44-D167-5041-9354-FEA332AF5FB3}" dt="2024-05-08T09:02:26.429" v="159" actId="478"/>
          <ac:spMkLst>
            <pc:docMk/>
            <pc:sldMk cId="2979374439" sldId="946"/>
            <ac:spMk id="19" creationId="{8EDFB204-568D-4E6A-1E34-3765E470A16F}"/>
          </ac:spMkLst>
        </pc:spChg>
        <pc:spChg chg="del">
          <ac:chgData name="グエンチョン フック" userId="784382e7-ad56-4826-881a-584c3076a34f" providerId="ADAL" clId="{E41F7D44-D167-5041-9354-FEA332AF5FB3}" dt="2024-05-08T09:02:26.429" v="159" actId="478"/>
          <ac:spMkLst>
            <pc:docMk/>
            <pc:sldMk cId="2979374439" sldId="946"/>
            <ac:spMk id="20" creationId="{E53C9CE3-E54F-581A-C5D3-858B69E87047}"/>
          </ac:spMkLst>
        </pc:spChg>
        <pc:spChg chg="del">
          <ac:chgData name="グエンチョン フック" userId="784382e7-ad56-4826-881a-584c3076a34f" providerId="ADAL" clId="{E41F7D44-D167-5041-9354-FEA332AF5FB3}" dt="2024-05-08T09:02:26.429" v="159" actId="478"/>
          <ac:spMkLst>
            <pc:docMk/>
            <pc:sldMk cId="2979374439" sldId="946"/>
            <ac:spMk id="23" creationId="{2D8A192E-9F91-DCD9-2B0D-D71D7580EE47}"/>
          </ac:spMkLst>
        </pc:spChg>
        <pc:spChg chg="del">
          <ac:chgData name="グエンチョン フック" userId="784382e7-ad56-4826-881a-584c3076a34f" providerId="ADAL" clId="{E41F7D44-D167-5041-9354-FEA332AF5FB3}" dt="2024-05-08T09:02:26.429" v="159" actId="478"/>
          <ac:spMkLst>
            <pc:docMk/>
            <pc:sldMk cId="2979374439" sldId="946"/>
            <ac:spMk id="24" creationId="{2C068844-7041-35EF-B9DC-E6FEDABB5BED}"/>
          </ac:spMkLst>
        </pc:spChg>
        <pc:graphicFrameChg chg="del">
          <ac:chgData name="グエンチョン フック" userId="784382e7-ad56-4826-881a-584c3076a34f" providerId="ADAL" clId="{E41F7D44-D167-5041-9354-FEA332AF5FB3}" dt="2024-05-08T09:02:21.033" v="158" actId="478"/>
          <ac:graphicFrameMkLst>
            <pc:docMk/>
            <pc:sldMk cId="2979374439" sldId="946"/>
            <ac:graphicFrameMk id="6" creationId="{9669753C-4D9E-AF24-A9EB-AD781E4314B5}"/>
          </ac:graphicFrameMkLst>
        </pc:graphicFrameChg>
        <pc:picChg chg="del">
          <ac:chgData name="グエンチョン フック" userId="784382e7-ad56-4826-881a-584c3076a34f" providerId="ADAL" clId="{E41F7D44-D167-5041-9354-FEA332AF5FB3}" dt="2024-05-08T09:02:26.429" v="159" actId="478"/>
          <ac:picMkLst>
            <pc:docMk/>
            <pc:sldMk cId="2979374439" sldId="946"/>
            <ac:picMk id="21" creationId="{DA760DC8-9047-7DC7-5331-B254307E9F39}"/>
          </ac:picMkLst>
        </pc:picChg>
        <pc:picChg chg="del">
          <ac:chgData name="グエンチョン フック" userId="784382e7-ad56-4826-881a-584c3076a34f" providerId="ADAL" clId="{E41F7D44-D167-5041-9354-FEA332AF5FB3}" dt="2024-05-08T09:02:26.429" v="159" actId="478"/>
          <ac:picMkLst>
            <pc:docMk/>
            <pc:sldMk cId="2979374439" sldId="946"/>
            <ac:picMk id="22" creationId="{12FFD24B-92CD-DC45-2197-B594174CB746}"/>
          </ac:picMkLst>
        </pc:picChg>
      </pc:sldChg>
      <pc:sldChg chg="modSp add mod ord">
        <pc:chgData name="グエンチョン フック" userId="784382e7-ad56-4826-881a-584c3076a34f" providerId="ADAL" clId="{E41F7D44-D167-5041-9354-FEA332AF5FB3}" dt="2024-05-08T09:15:50.004" v="288" actId="20577"/>
        <pc:sldMkLst>
          <pc:docMk/>
          <pc:sldMk cId="1537784444" sldId="947"/>
        </pc:sldMkLst>
        <pc:spChg chg="mod">
          <ac:chgData name="グエンチョン フック" userId="784382e7-ad56-4826-881a-584c3076a34f" providerId="ADAL" clId="{E41F7D44-D167-5041-9354-FEA332AF5FB3}" dt="2024-05-08T09:15:50.004" v="288" actId="20577"/>
          <ac:spMkLst>
            <pc:docMk/>
            <pc:sldMk cId="1537784444" sldId="947"/>
            <ac:spMk id="3" creationId="{E8D7BEB9-58F1-8180-18E0-4CE0FDF9FECF}"/>
          </ac:spMkLst>
        </pc:spChg>
      </pc:sldChg>
      <pc:sldChg chg="modSp add modAnim">
        <pc:chgData name="グエンチョン フック" userId="784382e7-ad56-4826-881a-584c3076a34f" providerId="ADAL" clId="{E41F7D44-D167-5041-9354-FEA332AF5FB3}" dt="2024-05-08T09:17:38.353" v="325" actId="12"/>
        <pc:sldMkLst>
          <pc:docMk/>
          <pc:sldMk cId="4194022481" sldId="948"/>
        </pc:sldMkLst>
        <pc:spChg chg="mod">
          <ac:chgData name="グエンチョン フック" userId="784382e7-ad56-4826-881a-584c3076a34f" providerId="ADAL" clId="{E41F7D44-D167-5041-9354-FEA332AF5FB3}" dt="2024-05-08T09:17:38.353" v="325" actId="12"/>
          <ac:spMkLst>
            <pc:docMk/>
            <pc:sldMk cId="4194022481" sldId="948"/>
            <ac:spMk id="2" creationId="{1B66AC98-E74F-FAB2-E7B9-8B068394A863}"/>
          </ac:spMkLst>
        </pc:spChg>
      </pc:sldChg>
      <pc:sldChg chg="modSp add mod ord">
        <pc:chgData name="グエンチョン フック" userId="784382e7-ad56-4826-881a-584c3076a34f" providerId="ADAL" clId="{E41F7D44-D167-5041-9354-FEA332AF5FB3}" dt="2024-05-08T09:20:01.924" v="349"/>
        <pc:sldMkLst>
          <pc:docMk/>
          <pc:sldMk cId="2093503181" sldId="949"/>
        </pc:sldMkLst>
        <pc:spChg chg="mod">
          <ac:chgData name="グエンチョン フック" userId="784382e7-ad56-4826-881a-584c3076a34f" providerId="ADAL" clId="{E41F7D44-D167-5041-9354-FEA332AF5FB3}" dt="2024-05-08T09:20:01.924" v="349"/>
          <ac:spMkLst>
            <pc:docMk/>
            <pc:sldMk cId="2093503181" sldId="949"/>
            <ac:spMk id="3" creationId="{E8D7BEB9-58F1-8180-18E0-4CE0FDF9FECF}"/>
          </ac:spMkLst>
        </pc:spChg>
      </pc:sldChg>
      <pc:sldChg chg="add">
        <pc:chgData name="グエンチョン フック" userId="784382e7-ad56-4826-881a-584c3076a34f" providerId="ADAL" clId="{E41F7D44-D167-5041-9354-FEA332AF5FB3}" dt="2024-05-08T09:19:52.193" v="348" actId="2890"/>
        <pc:sldMkLst>
          <pc:docMk/>
          <pc:sldMk cId="208745951" sldId="950"/>
        </pc:sldMkLst>
      </pc:sldChg>
      <pc:sldChg chg="modSp add mod ord modAnim">
        <pc:chgData name="グエンチョン フック" userId="784382e7-ad56-4826-881a-584c3076a34f" providerId="ADAL" clId="{E41F7D44-D167-5041-9354-FEA332AF5FB3}" dt="2024-05-08T09:20:27.124" v="354"/>
        <pc:sldMkLst>
          <pc:docMk/>
          <pc:sldMk cId="836355719" sldId="951"/>
        </pc:sldMkLst>
        <pc:spChg chg="mod">
          <ac:chgData name="グエンチョン フック" userId="784382e7-ad56-4826-881a-584c3076a34f" providerId="ADAL" clId="{E41F7D44-D167-5041-9354-FEA332AF5FB3}" dt="2024-05-08T09:20:27.124" v="354"/>
          <ac:spMkLst>
            <pc:docMk/>
            <pc:sldMk cId="836355719" sldId="951"/>
            <ac:spMk id="2" creationId="{7F04D710-B6D2-B026-5FBB-84F207B93875}"/>
          </ac:spMkLst>
        </pc:spChg>
        <pc:spChg chg="mod">
          <ac:chgData name="グエンチョン フック" userId="784382e7-ad56-4826-881a-584c3076a34f" providerId="ADAL" clId="{E41F7D44-D167-5041-9354-FEA332AF5FB3}" dt="2024-05-08T09:20:18.517" v="352"/>
          <ac:spMkLst>
            <pc:docMk/>
            <pc:sldMk cId="836355719" sldId="951"/>
            <ac:spMk id="3" creationId="{2A208B7D-A59A-C630-9486-3C0EB1FE4E08}"/>
          </ac:spMkLst>
        </pc:spChg>
      </pc:sldChg>
    </pc:docChg>
  </pc:docChgLst>
  <pc:docChgLst>
    <pc:chgData name="グエンチョン フック" userId="784382e7-ad56-4826-881a-584c3076a34f" providerId="ADAL" clId="{9E2A0B2E-CD9F-6B4E-8698-A1A08D7D9601}"/>
    <pc:docChg chg="undo custSel addSld delSld modSld">
      <pc:chgData name="グエンチョン フック" userId="784382e7-ad56-4826-881a-584c3076a34f" providerId="ADAL" clId="{9E2A0B2E-CD9F-6B4E-8698-A1A08D7D9601}" dt="2024-06-07T06:23:32.702" v="181" actId="478"/>
      <pc:docMkLst>
        <pc:docMk/>
      </pc:docMkLst>
      <pc:sldChg chg="modNotesTx">
        <pc:chgData name="グエンチョン フック" userId="784382e7-ad56-4826-881a-584c3076a34f" providerId="ADAL" clId="{9E2A0B2E-CD9F-6B4E-8698-A1A08D7D9601}" dt="2024-05-16T07:33:41.724" v="87"/>
        <pc:sldMkLst>
          <pc:docMk/>
          <pc:sldMk cId="2685506277" sldId="941"/>
        </pc:sldMkLst>
      </pc:sldChg>
      <pc:sldChg chg="addSp modSp mod">
        <pc:chgData name="グエンチョン フック" userId="784382e7-ad56-4826-881a-584c3076a34f" providerId="ADAL" clId="{9E2A0B2E-CD9F-6B4E-8698-A1A08D7D9601}" dt="2024-05-24T07:53:09.935" v="177" actId="255"/>
        <pc:sldMkLst>
          <pc:docMk/>
          <pc:sldMk cId="4018941311" sldId="942"/>
        </pc:sldMkLst>
        <pc:spChg chg="mod">
          <ac:chgData name="グエンチョン フック" userId="784382e7-ad56-4826-881a-584c3076a34f" providerId="ADAL" clId="{9E2A0B2E-CD9F-6B4E-8698-A1A08D7D9601}" dt="2024-05-24T07:40:43.078" v="97" actId="20577"/>
          <ac:spMkLst>
            <pc:docMk/>
            <pc:sldMk cId="4018941311" sldId="942"/>
            <ac:spMk id="3" creationId="{2A208B7D-A59A-C630-9486-3C0EB1FE4E08}"/>
          </ac:spMkLst>
        </pc:spChg>
        <pc:spChg chg="mod">
          <ac:chgData name="グエンチョン フック" userId="784382e7-ad56-4826-881a-584c3076a34f" providerId="ADAL" clId="{9E2A0B2E-CD9F-6B4E-8698-A1A08D7D9601}" dt="2024-05-24T07:53:09.935" v="177" actId="255"/>
          <ac:spMkLst>
            <pc:docMk/>
            <pc:sldMk cId="4018941311" sldId="942"/>
            <ac:spMk id="10" creationId="{A5FE4DAF-C248-E407-8230-713FC3E6C83C}"/>
          </ac:spMkLst>
        </pc:spChg>
        <pc:spChg chg="mod">
          <ac:chgData name="グエンチョン フック" userId="784382e7-ad56-4826-881a-584c3076a34f" providerId="ADAL" clId="{9E2A0B2E-CD9F-6B4E-8698-A1A08D7D9601}" dt="2024-05-24T07:53:09.935" v="177" actId="255"/>
          <ac:spMkLst>
            <pc:docMk/>
            <pc:sldMk cId="4018941311" sldId="942"/>
            <ac:spMk id="11" creationId="{F0D695BB-7323-9D73-BD88-3A8DBC12816C}"/>
          </ac:spMkLst>
        </pc:spChg>
        <pc:spChg chg="mod">
          <ac:chgData name="グエンチョン フック" userId="784382e7-ad56-4826-881a-584c3076a34f" providerId="ADAL" clId="{9E2A0B2E-CD9F-6B4E-8698-A1A08D7D9601}" dt="2024-05-24T07:53:09.935" v="177" actId="255"/>
          <ac:spMkLst>
            <pc:docMk/>
            <pc:sldMk cId="4018941311" sldId="942"/>
            <ac:spMk id="12" creationId="{F60B4147-74D0-B8CB-E798-2E60D49E335A}"/>
          </ac:spMkLst>
        </pc:spChg>
        <pc:spChg chg="mod">
          <ac:chgData name="グエンチョン フック" userId="784382e7-ad56-4826-881a-584c3076a34f" providerId="ADAL" clId="{9E2A0B2E-CD9F-6B4E-8698-A1A08D7D9601}" dt="2024-05-24T07:53:09.935" v="177" actId="255"/>
          <ac:spMkLst>
            <pc:docMk/>
            <pc:sldMk cId="4018941311" sldId="942"/>
            <ac:spMk id="14" creationId="{B6AC21EC-B867-61F6-0CA8-38CA234C7489}"/>
          </ac:spMkLst>
        </pc:spChg>
        <pc:spChg chg="mod">
          <ac:chgData name="グエンチョン フック" userId="784382e7-ad56-4826-881a-584c3076a34f" providerId="ADAL" clId="{9E2A0B2E-CD9F-6B4E-8698-A1A08D7D9601}" dt="2024-05-24T07:53:09.935" v="177" actId="255"/>
          <ac:spMkLst>
            <pc:docMk/>
            <pc:sldMk cId="4018941311" sldId="942"/>
            <ac:spMk id="15" creationId="{0BABB1D5-3BE5-5A56-F4D8-4D1666DA725E}"/>
          </ac:spMkLst>
        </pc:spChg>
        <pc:spChg chg="mod">
          <ac:chgData name="グエンチョン フック" userId="784382e7-ad56-4826-881a-584c3076a34f" providerId="ADAL" clId="{9E2A0B2E-CD9F-6B4E-8698-A1A08D7D9601}" dt="2024-05-24T07:53:09.935" v="177" actId="255"/>
          <ac:spMkLst>
            <pc:docMk/>
            <pc:sldMk cId="4018941311" sldId="942"/>
            <ac:spMk id="17" creationId="{3ABCE8B9-19D8-DEAA-3478-8982C7F93657}"/>
          </ac:spMkLst>
        </pc:spChg>
        <pc:spChg chg="mod">
          <ac:chgData name="グエンチョン フック" userId="784382e7-ad56-4826-881a-584c3076a34f" providerId="ADAL" clId="{9E2A0B2E-CD9F-6B4E-8698-A1A08D7D9601}" dt="2024-05-24T07:53:09.935" v="177" actId="255"/>
          <ac:spMkLst>
            <pc:docMk/>
            <pc:sldMk cId="4018941311" sldId="942"/>
            <ac:spMk id="18" creationId="{B1DD52A7-A5D7-C02F-01A1-0950768B6012}"/>
          </ac:spMkLst>
        </pc:spChg>
        <pc:spChg chg="mod">
          <ac:chgData name="グエンチョン フック" userId="784382e7-ad56-4826-881a-584c3076a34f" providerId="ADAL" clId="{9E2A0B2E-CD9F-6B4E-8698-A1A08D7D9601}" dt="2024-05-24T07:53:09.935" v="177" actId="255"/>
          <ac:spMkLst>
            <pc:docMk/>
            <pc:sldMk cId="4018941311" sldId="942"/>
            <ac:spMk id="19" creationId="{2E679C2B-97D7-A5ED-9F24-6123D97EAB36}"/>
          </ac:spMkLst>
        </pc:spChg>
        <pc:spChg chg="mod">
          <ac:chgData name="グエンチョン フック" userId="784382e7-ad56-4826-881a-584c3076a34f" providerId="ADAL" clId="{9E2A0B2E-CD9F-6B4E-8698-A1A08D7D9601}" dt="2024-05-24T07:53:09.935" v="177" actId="255"/>
          <ac:spMkLst>
            <pc:docMk/>
            <pc:sldMk cId="4018941311" sldId="942"/>
            <ac:spMk id="20" creationId="{AB208E14-3E84-95FC-049D-3E6E5E5F1B7F}"/>
          </ac:spMkLst>
        </pc:spChg>
        <pc:spChg chg="mod">
          <ac:chgData name="グエンチョン フック" userId="784382e7-ad56-4826-881a-584c3076a34f" providerId="ADAL" clId="{9E2A0B2E-CD9F-6B4E-8698-A1A08D7D9601}" dt="2024-05-24T07:53:09.935" v="177" actId="255"/>
          <ac:spMkLst>
            <pc:docMk/>
            <pc:sldMk cId="4018941311" sldId="942"/>
            <ac:spMk id="21" creationId="{465FE60D-1506-9E18-7E75-D0C94AAEEB85}"/>
          </ac:spMkLst>
        </pc:spChg>
        <pc:spChg chg="mod">
          <ac:chgData name="グエンチョン フック" userId="784382e7-ad56-4826-881a-584c3076a34f" providerId="ADAL" clId="{9E2A0B2E-CD9F-6B4E-8698-A1A08D7D9601}" dt="2024-05-24T07:53:09.935" v="177" actId="255"/>
          <ac:spMkLst>
            <pc:docMk/>
            <pc:sldMk cId="4018941311" sldId="942"/>
            <ac:spMk id="22" creationId="{BFBF24D8-0CB8-9C0A-75E4-FAFDF872C51F}"/>
          </ac:spMkLst>
        </pc:spChg>
        <pc:spChg chg="mod">
          <ac:chgData name="グエンチョン フック" userId="784382e7-ad56-4826-881a-584c3076a34f" providerId="ADAL" clId="{9E2A0B2E-CD9F-6B4E-8698-A1A08D7D9601}" dt="2024-05-24T07:53:09.935" v="177" actId="255"/>
          <ac:spMkLst>
            <pc:docMk/>
            <pc:sldMk cId="4018941311" sldId="942"/>
            <ac:spMk id="23" creationId="{92D69BDE-E3CD-3019-6CE1-10B9DAFA2282}"/>
          </ac:spMkLst>
        </pc:spChg>
        <pc:spChg chg="mod">
          <ac:chgData name="グエンチョン フック" userId="784382e7-ad56-4826-881a-584c3076a34f" providerId="ADAL" clId="{9E2A0B2E-CD9F-6B4E-8698-A1A08D7D9601}" dt="2024-05-24T07:53:09.935" v="177" actId="255"/>
          <ac:spMkLst>
            <pc:docMk/>
            <pc:sldMk cId="4018941311" sldId="942"/>
            <ac:spMk id="24" creationId="{5D2008F5-49E3-232E-AB5C-B5F46B589CDD}"/>
          </ac:spMkLst>
        </pc:spChg>
        <pc:spChg chg="mod">
          <ac:chgData name="グエンチョン フック" userId="784382e7-ad56-4826-881a-584c3076a34f" providerId="ADAL" clId="{9E2A0B2E-CD9F-6B4E-8698-A1A08D7D9601}" dt="2024-05-24T07:53:09.935" v="177" actId="255"/>
          <ac:spMkLst>
            <pc:docMk/>
            <pc:sldMk cId="4018941311" sldId="942"/>
            <ac:spMk id="25" creationId="{3AB596EE-456E-2559-9F74-7B117EA7AED4}"/>
          </ac:spMkLst>
        </pc:spChg>
        <pc:spChg chg="mod">
          <ac:chgData name="グエンチョン フック" userId="784382e7-ad56-4826-881a-584c3076a34f" providerId="ADAL" clId="{9E2A0B2E-CD9F-6B4E-8698-A1A08D7D9601}" dt="2024-05-24T07:53:09.935" v="177" actId="255"/>
          <ac:spMkLst>
            <pc:docMk/>
            <pc:sldMk cId="4018941311" sldId="942"/>
            <ac:spMk id="26" creationId="{051B509D-7986-8E6F-E781-EA36E8D65714}"/>
          </ac:spMkLst>
        </pc:spChg>
        <pc:spChg chg="mod">
          <ac:chgData name="グエンチョン フック" userId="784382e7-ad56-4826-881a-584c3076a34f" providerId="ADAL" clId="{9E2A0B2E-CD9F-6B4E-8698-A1A08D7D9601}" dt="2024-05-24T07:53:09.935" v="177" actId="255"/>
          <ac:spMkLst>
            <pc:docMk/>
            <pc:sldMk cId="4018941311" sldId="942"/>
            <ac:spMk id="27" creationId="{FCC5E92B-9030-5BDD-18B1-0B40EC949BB6}"/>
          </ac:spMkLst>
        </pc:spChg>
        <pc:spChg chg="mod">
          <ac:chgData name="グエンチョン フック" userId="784382e7-ad56-4826-881a-584c3076a34f" providerId="ADAL" clId="{9E2A0B2E-CD9F-6B4E-8698-A1A08D7D9601}" dt="2024-05-24T07:53:09.935" v="177" actId="255"/>
          <ac:spMkLst>
            <pc:docMk/>
            <pc:sldMk cId="4018941311" sldId="942"/>
            <ac:spMk id="28" creationId="{A06DBE79-4FF3-302A-F518-808CF781045E}"/>
          </ac:spMkLst>
        </pc:spChg>
        <pc:spChg chg="mod">
          <ac:chgData name="グエンチョン フック" userId="784382e7-ad56-4826-881a-584c3076a34f" providerId="ADAL" clId="{9E2A0B2E-CD9F-6B4E-8698-A1A08D7D9601}" dt="2024-05-24T07:53:09.935" v="177" actId="255"/>
          <ac:spMkLst>
            <pc:docMk/>
            <pc:sldMk cId="4018941311" sldId="942"/>
            <ac:spMk id="29" creationId="{34E45D77-8A26-2EA1-8294-9B97C60AB26B}"/>
          </ac:spMkLst>
        </pc:spChg>
        <pc:spChg chg="mod">
          <ac:chgData name="グエンチョン フック" userId="784382e7-ad56-4826-881a-584c3076a34f" providerId="ADAL" clId="{9E2A0B2E-CD9F-6B4E-8698-A1A08D7D9601}" dt="2024-05-24T07:53:09.935" v="177" actId="255"/>
          <ac:spMkLst>
            <pc:docMk/>
            <pc:sldMk cId="4018941311" sldId="942"/>
            <ac:spMk id="30" creationId="{4E8F9CD4-BAF5-C079-FFB6-39B734395B26}"/>
          </ac:spMkLst>
        </pc:spChg>
        <pc:spChg chg="mod">
          <ac:chgData name="グエンチョン フック" userId="784382e7-ad56-4826-881a-584c3076a34f" providerId="ADAL" clId="{9E2A0B2E-CD9F-6B4E-8698-A1A08D7D9601}" dt="2024-05-24T07:53:09.935" v="177" actId="255"/>
          <ac:spMkLst>
            <pc:docMk/>
            <pc:sldMk cId="4018941311" sldId="942"/>
            <ac:spMk id="31" creationId="{A21BBF8C-C385-8BDB-BF30-2BD60E16EEDC}"/>
          </ac:spMkLst>
        </pc:spChg>
        <pc:graphicFrameChg chg="add mod">
          <ac:chgData name="グエンチョン フック" userId="784382e7-ad56-4826-881a-584c3076a34f" providerId="ADAL" clId="{9E2A0B2E-CD9F-6B4E-8698-A1A08D7D9601}" dt="2024-05-24T07:40:31.475" v="89"/>
          <ac:graphicFrameMkLst>
            <pc:docMk/>
            <pc:sldMk cId="4018941311" sldId="942"/>
            <ac:graphicFrameMk id="2" creationId="{9B082412-3D2C-2B1D-B517-7BDBF584C93B}"/>
          </ac:graphicFrameMkLst>
        </pc:graphicFrameChg>
      </pc:sldChg>
      <pc:sldChg chg="addSp delSp modSp mod addAnim delAnim modAnim">
        <pc:chgData name="グエンチョン フック" userId="784382e7-ad56-4826-881a-584c3076a34f" providerId="ADAL" clId="{9E2A0B2E-CD9F-6B4E-8698-A1A08D7D9601}" dt="2024-06-07T06:23:32.702" v="181" actId="478"/>
        <pc:sldMkLst>
          <pc:docMk/>
          <pc:sldMk cId="4179902454" sldId="945"/>
        </pc:sldMkLst>
        <pc:spChg chg="add del">
          <ac:chgData name="グエンチョン フック" userId="784382e7-ad56-4826-881a-584c3076a34f" providerId="ADAL" clId="{9E2A0B2E-CD9F-6B4E-8698-A1A08D7D9601}" dt="2024-06-07T06:23:32.702" v="181" actId="478"/>
          <ac:spMkLst>
            <pc:docMk/>
            <pc:sldMk cId="4179902454" sldId="945"/>
            <ac:spMk id="25" creationId="{F7CA98BB-0C82-D817-1372-E8F975DD1C25}"/>
          </ac:spMkLst>
        </pc:spChg>
        <pc:spChg chg="add del mod">
          <ac:chgData name="グエンチョン フック" userId="784382e7-ad56-4826-881a-584c3076a34f" providerId="ADAL" clId="{9E2A0B2E-CD9F-6B4E-8698-A1A08D7D9601}" dt="2024-06-07T06:23:32.494" v="180" actId="478"/>
          <ac:spMkLst>
            <pc:docMk/>
            <pc:sldMk cId="4179902454" sldId="945"/>
            <ac:spMk id="27" creationId="{1CA5135F-CACE-7CE1-BE2F-81F03A0B607E}"/>
          </ac:spMkLst>
        </pc:spChg>
      </pc:sldChg>
      <pc:sldChg chg="addSp delSp modSp add mod">
        <pc:chgData name="グエンチョン フック" userId="784382e7-ad56-4826-881a-584c3076a34f" providerId="ADAL" clId="{9E2A0B2E-CD9F-6B4E-8698-A1A08D7D9601}" dt="2024-05-24T07:52:45.619" v="176" actId="14100"/>
        <pc:sldMkLst>
          <pc:docMk/>
          <pc:sldMk cId="1611010341" sldId="946"/>
        </pc:sldMkLst>
        <pc:spChg chg="add del mod">
          <ac:chgData name="グエンチョン フック" userId="784382e7-ad56-4826-881a-584c3076a34f" providerId="ADAL" clId="{9E2A0B2E-CD9F-6B4E-8698-A1A08D7D9601}" dt="2024-05-24T07:44:18.747" v="138" actId="478"/>
          <ac:spMkLst>
            <pc:docMk/>
            <pc:sldMk cId="1611010341" sldId="946"/>
            <ac:spMk id="2" creationId="{9950E789-4805-BC8C-FE06-08C98B764AC9}"/>
          </ac:spMkLst>
        </pc:spChg>
        <pc:spChg chg="mod">
          <ac:chgData name="グエンチョン フック" userId="784382e7-ad56-4826-881a-584c3076a34f" providerId="ADAL" clId="{9E2A0B2E-CD9F-6B4E-8698-A1A08D7D9601}" dt="2024-05-24T07:40:47.514" v="102" actId="20577"/>
          <ac:spMkLst>
            <pc:docMk/>
            <pc:sldMk cId="1611010341" sldId="946"/>
            <ac:spMk id="3" creationId="{2A208B7D-A59A-C630-9486-3C0EB1FE4E08}"/>
          </ac:spMkLst>
        </pc:spChg>
        <pc:spChg chg="add mod">
          <ac:chgData name="グエンチョン フック" userId="784382e7-ad56-4826-881a-584c3076a34f" providerId="ADAL" clId="{9E2A0B2E-CD9F-6B4E-8698-A1A08D7D9601}" dt="2024-05-24T07:51:45.443" v="167" actId="255"/>
          <ac:spMkLst>
            <pc:docMk/>
            <pc:sldMk cId="1611010341" sldId="946"/>
            <ac:spMk id="4" creationId="{F6C504EB-C666-8E0E-ED1D-B7BAF4C67E2F}"/>
          </ac:spMkLst>
        </pc:spChg>
        <pc:spChg chg="add mod">
          <ac:chgData name="グエンチョン フック" userId="784382e7-ad56-4826-881a-584c3076a34f" providerId="ADAL" clId="{9E2A0B2E-CD9F-6B4E-8698-A1A08D7D9601}" dt="2024-05-24T07:52:29.791" v="173" actId="14100"/>
          <ac:spMkLst>
            <pc:docMk/>
            <pc:sldMk cId="1611010341" sldId="946"/>
            <ac:spMk id="7" creationId="{0F41DACC-6CF2-46F1-9CE6-046252F07512}"/>
          </ac:spMkLst>
        </pc:spChg>
        <pc:spChg chg="add del mod">
          <ac:chgData name="グエンチョン フック" userId="784382e7-ad56-4826-881a-584c3076a34f" providerId="ADAL" clId="{9E2A0B2E-CD9F-6B4E-8698-A1A08D7D9601}" dt="2024-05-24T07:51:20.701" v="165" actId="478"/>
          <ac:spMkLst>
            <pc:docMk/>
            <pc:sldMk cId="1611010341" sldId="946"/>
            <ac:spMk id="8" creationId="{DC027A92-F50B-E664-62BC-1E16D4B9730F}"/>
          </ac:spMkLst>
        </pc:spChg>
        <pc:spChg chg="add del mod">
          <ac:chgData name="グエンチョン フック" userId="784382e7-ad56-4826-881a-584c3076a34f" providerId="ADAL" clId="{9E2A0B2E-CD9F-6B4E-8698-A1A08D7D9601}" dt="2024-05-24T07:51:20.701" v="165" actId="478"/>
          <ac:spMkLst>
            <pc:docMk/>
            <pc:sldMk cId="1611010341" sldId="946"/>
            <ac:spMk id="9" creationId="{FFA388F8-DD39-4A7E-69FB-6424E01E3CE2}"/>
          </ac:spMkLst>
        </pc:spChg>
        <pc:spChg chg="mod">
          <ac:chgData name="グエンチョン フック" userId="784382e7-ad56-4826-881a-584c3076a34f" providerId="ADAL" clId="{9E2A0B2E-CD9F-6B4E-8698-A1A08D7D9601}" dt="2024-05-24T07:51:45.443" v="167" actId="255"/>
          <ac:spMkLst>
            <pc:docMk/>
            <pc:sldMk cId="1611010341" sldId="946"/>
            <ac:spMk id="10" creationId="{A5FE4DAF-C248-E407-8230-713FC3E6C83C}"/>
          </ac:spMkLst>
        </pc:spChg>
        <pc:spChg chg="mod">
          <ac:chgData name="グエンチョン フック" userId="784382e7-ad56-4826-881a-584c3076a34f" providerId="ADAL" clId="{9E2A0B2E-CD9F-6B4E-8698-A1A08D7D9601}" dt="2024-05-24T07:51:45.443" v="167" actId="255"/>
          <ac:spMkLst>
            <pc:docMk/>
            <pc:sldMk cId="1611010341" sldId="946"/>
            <ac:spMk id="11" creationId="{F0D695BB-7323-9D73-BD88-3A8DBC12816C}"/>
          </ac:spMkLst>
        </pc:spChg>
        <pc:spChg chg="mod">
          <ac:chgData name="グエンチョン フック" userId="784382e7-ad56-4826-881a-584c3076a34f" providerId="ADAL" clId="{9E2A0B2E-CD9F-6B4E-8698-A1A08D7D9601}" dt="2024-05-24T07:51:45.443" v="167" actId="255"/>
          <ac:spMkLst>
            <pc:docMk/>
            <pc:sldMk cId="1611010341" sldId="946"/>
            <ac:spMk id="12" creationId="{F60B4147-74D0-B8CB-E798-2E60D49E335A}"/>
          </ac:spMkLst>
        </pc:spChg>
        <pc:spChg chg="add mod">
          <ac:chgData name="グエンチョン フック" userId="784382e7-ad56-4826-881a-584c3076a34f" providerId="ADAL" clId="{9E2A0B2E-CD9F-6B4E-8698-A1A08D7D9601}" dt="2024-05-24T07:51:45.443" v="167" actId="255"/>
          <ac:spMkLst>
            <pc:docMk/>
            <pc:sldMk cId="1611010341" sldId="946"/>
            <ac:spMk id="13" creationId="{9EF7544F-2472-5911-52BB-0E5F0F6DD04B}"/>
          </ac:spMkLst>
        </pc:spChg>
        <pc:spChg chg="mod">
          <ac:chgData name="グエンチョン フック" userId="784382e7-ad56-4826-881a-584c3076a34f" providerId="ADAL" clId="{9E2A0B2E-CD9F-6B4E-8698-A1A08D7D9601}" dt="2024-05-24T07:51:45.443" v="167" actId="255"/>
          <ac:spMkLst>
            <pc:docMk/>
            <pc:sldMk cId="1611010341" sldId="946"/>
            <ac:spMk id="14" creationId="{B6AC21EC-B867-61F6-0CA8-38CA234C7489}"/>
          </ac:spMkLst>
        </pc:spChg>
        <pc:spChg chg="del">
          <ac:chgData name="グエンチョン フック" userId="784382e7-ad56-4826-881a-584c3076a34f" providerId="ADAL" clId="{9E2A0B2E-CD9F-6B4E-8698-A1A08D7D9601}" dt="2024-05-24T07:50:24.184" v="157" actId="478"/>
          <ac:spMkLst>
            <pc:docMk/>
            <pc:sldMk cId="1611010341" sldId="946"/>
            <ac:spMk id="15" creationId="{0BABB1D5-3BE5-5A56-F4D8-4D1666DA725E}"/>
          </ac:spMkLst>
        </pc:spChg>
        <pc:spChg chg="add mod">
          <ac:chgData name="グエンチョン フック" userId="784382e7-ad56-4826-881a-584c3076a34f" providerId="ADAL" clId="{9E2A0B2E-CD9F-6B4E-8698-A1A08D7D9601}" dt="2024-05-24T07:52:03.192" v="169" actId="1076"/>
          <ac:spMkLst>
            <pc:docMk/>
            <pc:sldMk cId="1611010341" sldId="946"/>
            <ac:spMk id="16" creationId="{4DB625C2-6B78-EC06-AAAB-444C356D466C}"/>
          </ac:spMkLst>
        </pc:spChg>
        <pc:spChg chg="mod">
          <ac:chgData name="グエンチョン フック" userId="784382e7-ad56-4826-881a-584c3076a34f" providerId="ADAL" clId="{9E2A0B2E-CD9F-6B4E-8698-A1A08D7D9601}" dt="2024-05-24T07:51:45.443" v="167" actId="255"/>
          <ac:spMkLst>
            <pc:docMk/>
            <pc:sldMk cId="1611010341" sldId="946"/>
            <ac:spMk id="17" creationId="{3ABCE8B9-19D8-DEAA-3478-8982C7F93657}"/>
          </ac:spMkLst>
        </pc:spChg>
        <pc:spChg chg="del">
          <ac:chgData name="グエンチョン フック" userId="784382e7-ad56-4826-881a-584c3076a34f" providerId="ADAL" clId="{9E2A0B2E-CD9F-6B4E-8698-A1A08D7D9601}" dt="2024-05-24T07:50:24.184" v="157" actId="478"/>
          <ac:spMkLst>
            <pc:docMk/>
            <pc:sldMk cId="1611010341" sldId="946"/>
            <ac:spMk id="18" creationId="{B1DD52A7-A5D7-C02F-01A1-0950768B6012}"/>
          </ac:spMkLst>
        </pc:spChg>
        <pc:spChg chg="mod">
          <ac:chgData name="グエンチョン フック" userId="784382e7-ad56-4826-881a-584c3076a34f" providerId="ADAL" clId="{9E2A0B2E-CD9F-6B4E-8698-A1A08D7D9601}" dt="2024-05-24T07:51:45.443" v="167" actId="255"/>
          <ac:spMkLst>
            <pc:docMk/>
            <pc:sldMk cId="1611010341" sldId="946"/>
            <ac:spMk id="19" creationId="{2E679C2B-97D7-A5ED-9F24-6123D97EAB36}"/>
          </ac:spMkLst>
        </pc:spChg>
        <pc:spChg chg="del">
          <ac:chgData name="グエンチョン フック" userId="784382e7-ad56-4826-881a-584c3076a34f" providerId="ADAL" clId="{9E2A0B2E-CD9F-6B4E-8698-A1A08D7D9601}" dt="2024-05-24T07:50:24.184" v="157" actId="478"/>
          <ac:spMkLst>
            <pc:docMk/>
            <pc:sldMk cId="1611010341" sldId="946"/>
            <ac:spMk id="20" creationId="{AB208E14-3E84-95FC-049D-3E6E5E5F1B7F}"/>
          </ac:spMkLst>
        </pc:spChg>
        <pc:spChg chg="mod">
          <ac:chgData name="グエンチョン フック" userId="784382e7-ad56-4826-881a-584c3076a34f" providerId="ADAL" clId="{9E2A0B2E-CD9F-6B4E-8698-A1A08D7D9601}" dt="2024-05-24T07:51:45.443" v="167" actId="255"/>
          <ac:spMkLst>
            <pc:docMk/>
            <pc:sldMk cId="1611010341" sldId="946"/>
            <ac:spMk id="21" creationId="{465FE60D-1506-9E18-7E75-D0C94AAEEB85}"/>
          </ac:spMkLst>
        </pc:spChg>
        <pc:spChg chg="mod">
          <ac:chgData name="グエンチョン フック" userId="784382e7-ad56-4826-881a-584c3076a34f" providerId="ADAL" clId="{9E2A0B2E-CD9F-6B4E-8698-A1A08D7D9601}" dt="2024-05-24T07:51:45.443" v="167" actId="255"/>
          <ac:spMkLst>
            <pc:docMk/>
            <pc:sldMk cId="1611010341" sldId="946"/>
            <ac:spMk id="22" creationId="{BFBF24D8-0CB8-9C0A-75E4-FAFDF872C51F}"/>
          </ac:spMkLst>
        </pc:spChg>
        <pc:spChg chg="mod">
          <ac:chgData name="グエンチョン フック" userId="784382e7-ad56-4826-881a-584c3076a34f" providerId="ADAL" clId="{9E2A0B2E-CD9F-6B4E-8698-A1A08D7D9601}" dt="2024-05-24T07:51:45.443" v="167" actId="255"/>
          <ac:spMkLst>
            <pc:docMk/>
            <pc:sldMk cId="1611010341" sldId="946"/>
            <ac:spMk id="23" creationId="{92D69BDE-E3CD-3019-6CE1-10B9DAFA2282}"/>
          </ac:spMkLst>
        </pc:spChg>
        <pc:spChg chg="mod">
          <ac:chgData name="グエンチョン フック" userId="784382e7-ad56-4826-881a-584c3076a34f" providerId="ADAL" clId="{9E2A0B2E-CD9F-6B4E-8698-A1A08D7D9601}" dt="2024-05-24T07:51:45.443" v="167" actId="255"/>
          <ac:spMkLst>
            <pc:docMk/>
            <pc:sldMk cId="1611010341" sldId="946"/>
            <ac:spMk id="24" creationId="{5D2008F5-49E3-232E-AB5C-B5F46B589CDD}"/>
          </ac:spMkLst>
        </pc:spChg>
        <pc:spChg chg="mod">
          <ac:chgData name="グエンチョン フック" userId="784382e7-ad56-4826-881a-584c3076a34f" providerId="ADAL" clId="{9E2A0B2E-CD9F-6B4E-8698-A1A08D7D9601}" dt="2024-05-24T07:51:45.443" v="167" actId="255"/>
          <ac:spMkLst>
            <pc:docMk/>
            <pc:sldMk cId="1611010341" sldId="946"/>
            <ac:spMk id="25" creationId="{3AB596EE-456E-2559-9F74-7B117EA7AED4}"/>
          </ac:spMkLst>
        </pc:spChg>
        <pc:spChg chg="mod">
          <ac:chgData name="グエンチョン フック" userId="784382e7-ad56-4826-881a-584c3076a34f" providerId="ADAL" clId="{9E2A0B2E-CD9F-6B4E-8698-A1A08D7D9601}" dt="2024-05-24T07:51:45.443" v="167" actId="255"/>
          <ac:spMkLst>
            <pc:docMk/>
            <pc:sldMk cId="1611010341" sldId="946"/>
            <ac:spMk id="26" creationId="{051B509D-7986-8E6F-E781-EA36E8D65714}"/>
          </ac:spMkLst>
        </pc:spChg>
        <pc:spChg chg="mod">
          <ac:chgData name="グエンチョン フック" userId="784382e7-ad56-4826-881a-584c3076a34f" providerId="ADAL" clId="{9E2A0B2E-CD9F-6B4E-8698-A1A08D7D9601}" dt="2024-05-24T07:51:45.443" v="167" actId="255"/>
          <ac:spMkLst>
            <pc:docMk/>
            <pc:sldMk cId="1611010341" sldId="946"/>
            <ac:spMk id="27" creationId="{FCC5E92B-9030-5BDD-18B1-0B40EC949BB6}"/>
          </ac:spMkLst>
        </pc:spChg>
        <pc:spChg chg="mod">
          <ac:chgData name="グエンチョン フック" userId="784382e7-ad56-4826-881a-584c3076a34f" providerId="ADAL" clId="{9E2A0B2E-CD9F-6B4E-8698-A1A08D7D9601}" dt="2024-05-24T07:51:45.443" v="167" actId="255"/>
          <ac:spMkLst>
            <pc:docMk/>
            <pc:sldMk cId="1611010341" sldId="946"/>
            <ac:spMk id="28" creationId="{A06DBE79-4FF3-302A-F518-808CF781045E}"/>
          </ac:spMkLst>
        </pc:spChg>
        <pc:spChg chg="mod">
          <ac:chgData name="グエンチョン フック" userId="784382e7-ad56-4826-881a-584c3076a34f" providerId="ADAL" clId="{9E2A0B2E-CD9F-6B4E-8698-A1A08D7D9601}" dt="2024-05-24T07:51:45.443" v="167" actId="255"/>
          <ac:spMkLst>
            <pc:docMk/>
            <pc:sldMk cId="1611010341" sldId="946"/>
            <ac:spMk id="29" creationId="{34E45D77-8A26-2EA1-8294-9B97C60AB26B}"/>
          </ac:spMkLst>
        </pc:spChg>
        <pc:spChg chg="mod">
          <ac:chgData name="グエンチョン フック" userId="784382e7-ad56-4826-881a-584c3076a34f" providerId="ADAL" clId="{9E2A0B2E-CD9F-6B4E-8698-A1A08D7D9601}" dt="2024-05-24T07:51:45.443" v="167" actId="255"/>
          <ac:spMkLst>
            <pc:docMk/>
            <pc:sldMk cId="1611010341" sldId="946"/>
            <ac:spMk id="30" creationId="{4E8F9CD4-BAF5-C079-FFB6-39B734395B26}"/>
          </ac:spMkLst>
        </pc:spChg>
        <pc:spChg chg="mod">
          <ac:chgData name="グエンチョン フック" userId="784382e7-ad56-4826-881a-584c3076a34f" providerId="ADAL" clId="{9E2A0B2E-CD9F-6B4E-8698-A1A08D7D9601}" dt="2024-05-24T07:52:19.164" v="172" actId="14100"/>
          <ac:spMkLst>
            <pc:docMk/>
            <pc:sldMk cId="1611010341" sldId="946"/>
            <ac:spMk id="31" creationId="{A21BBF8C-C385-8BDB-BF30-2BD60E16EEDC}"/>
          </ac:spMkLst>
        </pc:spChg>
        <pc:spChg chg="add mod">
          <ac:chgData name="グエンチョン フック" userId="784382e7-ad56-4826-881a-584c3076a34f" providerId="ADAL" clId="{9E2A0B2E-CD9F-6B4E-8698-A1A08D7D9601}" dt="2024-05-24T07:52:15.866" v="171" actId="1076"/>
          <ac:spMkLst>
            <pc:docMk/>
            <pc:sldMk cId="1611010341" sldId="946"/>
            <ac:spMk id="32" creationId="{3F79B1DC-0939-1DE1-B754-3D167F7F0E21}"/>
          </ac:spMkLst>
        </pc:spChg>
        <pc:spChg chg="add mod">
          <ac:chgData name="グエンチョン フック" userId="784382e7-ad56-4826-881a-584c3076a34f" providerId="ADAL" clId="{9E2A0B2E-CD9F-6B4E-8698-A1A08D7D9601}" dt="2024-05-24T07:52:45.619" v="176" actId="14100"/>
          <ac:spMkLst>
            <pc:docMk/>
            <pc:sldMk cId="1611010341" sldId="946"/>
            <ac:spMk id="33" creationId="{FAE86B00-66ED-86CB-AA43-6FBEC6C571A0}"/>
          </ac:spMkLst>
        </pc:spChg>
      </pc:sldChg>
      <pc:sldChg chg="modSp modAnim">
        <pc:chgData name="グエンチョン フック" userId="784382e7-ad56-4826-881a-584c3076a34f" providerId="ADAL" clId="{9E2A0B2E-CD9F-6B4E-8698-A1A08D7D9601}" dt="2024-05-09T05:15:23.752" v="55"/>
        <pc:sldMkLst>
          <pc:docMk/>
          <pc:sldMk cId="2979374439" sldId="946"/>
        </pc:sldMkLst>
        <pc:spChg chg="mod">
          <ac:chgData name="グエンチョン フック" userId="784382e7-ad56-4826-881a-584c3076a34f" providerId="ADAL" clId="{9E2A0B2E-CD9F-6B4E-8698-A1A08D7D9601}" dt="2024-05-09T05:15:16.030" v="54"/>
          <ac:spMkLst>
            <pc:docMk/>
            <pc:sldMk cId="2979374439" sldId="946"/>
            <ac:spMk id="2" creationId="{1B66AC98-E74F-FAB2-E7B9-8B068394A863}"/>
          </ac:spMkLst>
        </pc:spChg>
      </pc:sldChg>
      <pc:sldChg chg="modSp del modAnim">
        <pc:chgData name="グエンチョン フック" userId="784382e7-ad56-4826-881a-584c3076a34f" providerId="ADAL" clId="{9E2A0B2E-CD9F-6B4E-8698-A1A08D7D9601}" dt="2024-05-09T05:15:54.342" v="56" actId="2696"/>
        <pc:sldMkLst>
          <pc:docMk/>
          <pc:sldMk cId="4194022481" sldId="948"/>
        </pc:sldMkLst>
        <pc:spChg chg="mod">
          <ac:chgData name="グエンチョン フック" userId="784382e7-ad56-4826-881a-584c3076a34f" providerId="ADAL" clId="{9E2A0B2E-CD9F-6B4E-8698-A1A08D7D9601}" dt="2024-05-09T05:15:05.203" v="48" actId="20577"/>
          <ac:spMkLst>
            <pc:docMk/>
            <pc:sldMk cId="4194022481" sldId="948"/>
            <ac:spMk id="2" creationId="{1B66AC98-E74F-FAB2-E7B9-8B068394A863}"/>
          </ac:spMkLst>
        </pc:spChg>
      </pc:sldChg>
      <pc:sldChg chg="addSp modSp add mod modAnim">
        <pc:chgData name="グエンチョン フック" userId="784382e7-ad56-4826-881a-584c3076a34f" providerId="ADAL" clId="{9E2A0B2E-CD9F-6B4E-8698-A1A08D7D9601}" dt="2024-05-09T08:57:59.842" v="71" actId="1076"/>
        <pc:sldMkLst>
          <pc:docMk/>
          <pc:sldMk cId="1823820738" sldId="952"/>
        </pc:sldMkLst>
        <pc:spChg chg="mod">
          <ac:chgData name="グエンチョン フック" userId="784382e7-ad56-4826-881a-584c3076a34f" providerId="ADAL" clId="{9E2A0B2E-CD9F-6B4E-8698-A1A08D7D9601}" dt="2024-05-09T08:56:14.041" v="63" actId="20577"/>
          <ac:spMkLst>
            <pc:docMk/>
            <pc:sldMk cId="1823820738" sldId="952"/>
            <ac:spMk id="2" creationId="{1B66AC98-E74F-FAB2-E7B9-8B068394A863}"/>
          </ac:spMkLst>
        </pc:spChg>
        <pc:spChg chg="add">
          <ac:chgData name="グエンチョン フック" userId="784382e7-ad56-4826-881a-584c3076a34f" providerId="ADAL" clId="{9E2A0B2E-CD9F-6B4E-8698-A1A08D7D9601}" dt="2024-05-09T08:57:07.396" v="64"/>
          <ac:spMkLst>
            <pc:docMk/>
            <pc:sldMk cId="1823820738" sldId="952"/>
            <ac:spMk id="4" creationId="{1E48D782-3EBF-8039-5807-C5F8E634801C}"/>
          </ac:spMkLst>
        </pc:spChg>
        <pc:picChg chg="add mod">
          <ac:chgData name="グエンチョン フック" userId="784382e7-ad56-4826-881a-584c3076a34f" providerId="ADAL" clId="{9E2A0B2E-CD9F-6B4E-8698-A1A08D7D9601}" dt="2024-05-09T08:57:59.842" v="71" actId="1076"/>
          <ac:picMkLst>
            <pc:docMk/>
            <pc:sldMk cId="1823820738" sldId="952"/>
            <ac:picMk id="5" creationId="{4BFE6036-B9F4-E6A2-5F9E-CBC2F43FFEED}"/>
          </ac:picMkLst>
        </pc:picChg>
      </pc:sldChg>
      <pc:sldChg chg="addSp delSp modSp add mod">
        <pc:chgData name="グエンチョン フック" userId="784382e7-ad56-4826-881a-584c3076a34f" providerId="ADAL" clId="{9E2A0B2E-CD9F-6B4E-8698-A1A08D7D9601}" dt="2024-05-09T08:57:54.324" v="70" actId="1076"/>
        <pc:sldMkLst>
          <pc:docMk/>
          <pc:sldMk cId="2116783672" sldId="953"/>
        </pc:sldMkLst>
        <pc:picChg chg="add mod">
          <ac:chgData name="グエンチョン フック" userId="784382e7-ad56-4826-881a-584c3076a34f" providerId="ADAL" clId="{9E2A0B2E-CD9F-6B4E-8698-A1A08D7D9601}" dt="2024-05-09T08:57:54.324" v="70" actId="1076"/>
          <ac:picMkLst>
            <pc:docMk/>
            <pc:sldMk cId="2116783672" sldId="953"/>
            <ac:picMk id="4" creationId="{021AD0DA-2182-FB19-CEF1-723B53928F1B}"/>
          </ac:picMkLst>
        </pc:picChg>
        <pc:picChg chg="del">
          <ac:chgData name="グエンチョン フック" userId="784382e7-ad56-4826-881a-584c3076a34f" providerId="ADAL" clId="{9E2A0B2E-CD9F-6B4E-8698-A1A08D7D9601}" dt="2024-05-09T08:57:48.521" v="68" actId="478"/>
          <ac:picMkLst>
            <pc:docMk/>
            <pc:sldMk cId="2116783672" sldId="953"/>
            <ac:picMk id="5" creationId="{4BFE6036-B9F4-E6A2-5F9E-CBC2F43FFEED}"/>
          </ac:picMkLst>
        </pc:picChg>
      </pc:sldChg>
      <pc:sldChg chg="delSp modSp add mod modAnim">
        <pc:chgData name="グエンチョン フック" userId="784382e7-ad56-4826-881a-584c3076a34f" providerId="ADAL" clId="{9E2A0B2E-CD9F-6B4E-8698-A1A08D7D9601}" dt="2024-05-09T08:58:57.088" v="86" actId="20577"/>
        <pc:sldMkLst>
          <pc:docMk/>
          <pc:sldMk cId="242155005" sldId="954"/>
        </pc:sldMkLst>
        <pc:spChg chg="mod">
          <ac:chgData name="グエンチョン フック" userId="784382e7-ad56-4826-881a-584c3076a34f" providerId="ADAL" clId="{9E2A0B2E-CD9F-6B4E-8698-A1A08D7D9601}" dt="2024-05-09T08:58:57.088" v="86" actId="20577"/>
          <ac:spMkLst>
            <pc:docMk/>
            <pc:sldMk cId="242155005" sldId="954"/>
            <ac:spMk id="2" creationId="{1B66AC98-E74F-FAB2-E7B9-8B068394A863}"/>
          </ac:spMkLst>
        </pc:spChg>
        <pc:picChg chg="del">
          <ac:chgData name="グエンチョン フック" userId="784382e7-ad56-4826-881a-584c3076a34f" providerId="ADAL" clId="{9E2A0B2E-CD9F-6B4E-8698-A1A08D7D9601}" dt="2024-05-09T08:58:14.973" v="73" actId="478"/>
          <ac:picMkLst>
            <pc:docMk/>
            <pc:sldMk cId="242155005" sldId="954"/>
            <ac:picMk id="4" creationId="{021AD0DA-2182-FB19-CEF1-723B53928F1B}"/>
          </ac:picMkLst>
        </pc:picChg>
      </pc:sldChg>
    </pc:docChg>
  </pc:docChgLst>
  <pc:docChgLst>
    <pc:chgData name="グエンチョン フック" userId="784382e7-ad56-4826-881a-584c3076a34f" providerId="ADAL" clId="{6F164E71-7E32-CB4E-8588-7E521CEE2E28}"/>
    <pc:docChg chg="addSld delSld modSld">
      <pc:chgData name="グエンチョン フック" userId="784382e7-ad56-4826-881a-584c3076a34f" providerId="ADAL" clId="{6F164E71-7E32-CB4E-8588-7E521CEE2E28}" dt="2024-06-10T07:37:53.929" v="57" actId="5793"/>
      <pc:docMkLst>
        <pc:docMk/>
      </pc:docMkLst>
      <pc:sldChg chg="del">
        <pc:chgData name="グエンチョン フック" userId="784382e7-ad56-4826-881a-584c3076a34f" providerId="ADAL" clId="{6F164E71-7E32-CB4E-8588-7E521CEE2E28}" dt="2024-06-10T01:51:39.548" v="13" actId="2696"/>
        <pc:sldMkLst>
          <pc:docMk/>
          <pc:sldMk cId="4097376879" sldId="583"/>
        </pc:sldMkLst>
      </pc:sldChg>
      <pc:sldChg chg="modSp mod">
        <pc:chgData name="グエンチョン フック" userId="784382e7-ad56-4826-881a-584c3076a34f" providerId="ADAL" clId="{6F164E71-7E32-CB4E-8588-7E521CEE2E28}" dt="2024-06-10T01:50:51.798" v="6" actId="20577"/>
        <pc:sldMkLst>
          <pc:docMk/>
          <pc:sldMk cId="2695254469" sldId="618"/>
        </pc:sldMkLst>
        <pc:spChg chg="mod">
          <ac:chgData name="グエンチョン フック" userId="784382e7-ad56-4826-881a-584c3076a34f" providerId="ADAL" clId="{6F164E71-7E32-CB4E-8588-7E521CEE2E28}" dt="2024-06-10T01:50:51.798" v="6" actId="20577"/>
          <ac:spMkLst>
            <pc:docMk/>
            <pc:sldMk cId="2695254469" sldId="618"/>
            <ac:spMk id="3" creationId="{E8D7BEB9-58F1-8180-18E0-4CE0FDF9FECF}"/>
          </ac:spMkLst>
        </pc:spChg>
      </pc:sldChg>
      <pc:sldChg chg="del">
        <pc:chgData name="グエンチョン フック" userId="784382e7-ad56-4826-881a-584c3076a34f" providerId="ADAL" clId="{6F164E71-7E32-CB4E-8588-7E521CEE2E28}" dt="2024-06-10T01:51:39.541" v="8" actId="2696"/>
        <pc:sldMkLst>
          <pc:docMk/>
          <pc:sldMk cId="2429787616" sldId="621"/>
        </pc:sldMkLst>
      </pc:sldChg>
      <pc:sldChg chg="del">
        <pc:chgData name="グエンチョン フック" userId="784382e7-ad56-4826-881a-584c3076a34f" providerId="ADAL" clId="{6F164E71-7E32-CB4E-8588-7E521CEE2E28}" dt="2024-06-10T01:51:39.559" v="14" actId="2696"/>
        <pc:sldMkLst>
          <pc:docMk/>
          <pc:sldMk cId="260991777" sldId="622"/>
        </pc:sldMkLst>
      </pc:sldChg>
      <pc:sldChg chg="del">
        <pc:chgData name="グエンチョン フック" userId="784382e7-ad56-4826-881a-584c3076a34f" providerId="ADAL" clId="{6F164E71-7E32-CB4E-8588-7E521CEE2E28}" dt="2024-06-10T01:51:39.547" v="12" actId="2696"/>
        <pc:sldMkLst>
          <pc:docMk/>
          <pc:sldMk cId="1874467231" sldId="623"/>
        </pc:sldMkLst>
      </pc:sldChg>
      <pc:sldChg chg="del">
        <pc:chgData name="グエンチョン フック" userId="784382e7-ad56-4826-881a-584c3076a34f" providerId="ADAL" clId="{6F164E71-7E32-CB4E-8588-7E521CEE2E28}" dt="2024-06-10T01:51:39.568" v="15" actId="2696"/>
        <pc:sldMkLst>
          <pc:docMk/>
          <pc:sldMk cId="2717236097" sldId="624"/>
        </pc:sldMkLst>
      </pc:sldChg>
      <pc:sldChg chg="del">
        <pc:chgData name="グエンチョン フック" userId="784382e7-ad56-4826-881a-584c3076a34f" providerId="ADAL" clId="{6F164E71-7E32-CB4E-8588-7E521CEE2E28}" dt="2024-06-10T01:51:39.593" v="18" actId="2696"/>
        <pc:sldMkLst>
          <pc:docMk/>
          <pc:sldMk cId="1890368253" sldId="625"/>
        </pc:sldMkLst>
      </pc:sldChg>
      <pc:sldChg chg="del">
        <pc:chgData name="グエンチョン フック" userId="784382e7-ad56-4826-881a-584c3076a34f" providerId="ADAL" clId="{6F164E71-7E32-CB4E-8588-7E521CEE2E28}" dt="2024-06-10T01:51:39.545" v="10" actId="2696"/>
        <pc:sldMkLst>
          <pc:docMk/>
          <pc:sldMk cId="486360936" sldId="626"/>
        </pc:sldMkLst>
      </pc:sldChg>
      <pc:sldChg chg="addSp delSp modSp mod modAnim modNotesTx">
        <pc:chgData name="グエンチョン フック" userId="784382e7-ad56-4826-881a-584c3076a34f" providerId="ADAL" clId="{6F164E71-7E32-CB4E-8588-7E521CEE2E28}" dt="2024-06-10T01:57:41.317" v="41"/>
        <pc:sldMkLst>
          <pc:docMk/>
          <pc:sldMk cId="2685506277" sldId="941"/>
        </pc:sldMkLst>
        <pc:spChg chg="mod">
          <ac:chgData name="グエンチョン フック" userId="784382e7-ad56-4826-881a-584c3076a34f" providerId="ADAL" clId="{6F164E71-7E32-CB4E-8588-7E521CEE2E28}" dt="2024-06-10T01:56:19.084" v="35" actId="12"/>
          <ac:spMkLst>
            <pc:docMk/>
            <pc:sldMk cId="2685506277" sldId="941"/>
            <ac:spMk id="2" creationId="{7F04D710-B6D2-B026-5FBB-84F207B93875}"/>
          </ac:spMkLst>
        </pc:spChg>
        <pc:spChg chg="mod">
          <ac:chgData name="グエンチョン フック" userId="784382e7-ad56-4826-881a-584c3076a34f" providerId="ADAL" clId="{6F164E71-7E32-CB4E-8588-7E521CEE2E28}" dt="2024-06-10T01:52:14.753" v="21" actId="20577"/>
          <ac:spMkLst>
            <pc:docMk/>
            <pc:sldMk cId="2685506277" sldId="941"/>
            <ac:spMk id="3" creationId="{2A208B7D-A59A-C630-9486-3C0EB1FE4E08}"/>
          </ac:spMkLst>
        </pc:spChg>
        <pc:spChg chg="add del mod">
          <ac:chgData name="グエンチョン フック" userId="784382e7-ad56-4826-881a-584c3076a34f" providerId="ADAL" clId="{6F164E71-7E32-CB4E-8588-7E521CEE2E28}" dt="2024-06-10T01:57:34.015" v="38"/>
          <ac:spMkLst>
            <pc:docMk/>
            <pc:sldMk cId="2685506277" sldId="941"/>
            <ac:spMk id="4" creationId="{48A6D818-9D87-5DEA-7502-4BC0E5CC449B}"/>
          </ac:spMkLst>
        </pc:spChg>
        <pc:spChg chg="add del mod">
          <ac:chgData name="グエンチョン フック" userId="784382e7-ad56-4826-881a-584c3076a34f" providerId="ADAL" clId="{6F164E71-7E32-CB4E-8588-7E521CEE2E28}" dt="2024-06-10T01:57:41.317" v="41"/>
          <ac:spMkLst>
            <pc:docMk/>
            <pc:sldMk cId="2685506277" sldId="941"/>
            <ac:spMk id="5" creationId="{374AE138-F740-81FF-D0D5-79B5DC00A39E}"/>
          </ac:spMkLst>
        </pc:spChg>
      </pc:sldChg>
      <pc:sldChg chg="modSp add modAnim">
        <pc:chgData name="グエンチョン フック" userId="784382e7-ad56-4826-881a-584c3076a34f" providerId="ADAL" clId="{6F164E71-7E32-CB4E-8588-7E521CEE2E28}" dt="2024-06-10T07:37:53.929" v="57" actId="5793"/>
        <pc:sldMkLst>
          <pc:docMk/>
          <pc:sldMk cId="2152818308" sldId="942"/>
        </pc:sldMkLst>
        <pc:spChg chg="mod">
          <ac:chgData name="グエンチョン フック" userId="784382e7-ad56-4826-881a-584c3076a34f" providerId="ADAL" clId="{6F164E71-7E32-CB4E-8588-7E521CEE2E28}" dt="2024-06-10T07:37:53.929" v="57" actId="5793"/>
          <ac:spMkLst>
            <pc:docMk/>
            <pc:sldMk cId="2152818308" sldId="942"/>
            <ac:spMk id="2" creationId="{7F04D710-B6D2-B026-5FBB-84F207B93875}"/>
          </ac:spMkLst>
        </pc:spChg>
      </pc:sldChg>
      <pc:sldChg chg="del">
        <pc:chgData name="グエンチョン フック" userId="784382e7-ad56-4826-881a-584c3076a34f" providerId="ADAL" clId="{6F164E71-7E32-CB4E-8588-7E521CEE2E28}" dt="2024-06-10T01:51:39.574" v="16" actId="2696"/>
        <pc:sldMkLst>
          <pc:docMk/>
          <pc:sldMk cId="4018941311" sldId="942"/>
        </pc:sldMkLst>
      </pc:sldChg>
      <pc:sldChg chg="del">
        <pc:chgData name="グエンチョン フック" userId="784382e7-ad56-4826-881a-584c3076a34f" providerId="ADAL" clId="{6F164E71-7E32-CB4E-8588-7E521CEE2E28}" dt="2024-06-10T01:51:39.543" v="9" actId="2696"/>
        <pc:sldMkLst>
          <pc:docMk/>
          <pc:sldMk cId="2063010446" sldId="943"/>
        </pc:sldMkLst>
      </pc:sldChg>
      <pc:sldChg chg="del">
        <pc:chgData name="グエンチョン フック" userId="784382e7-ad56-4826-881a-584c3076a34f" providerId="ADAL" clId="{6F164E71-7E32-CB4E-8588-7E521CEE2E28}" dt="2024-06-10T01:51:39.546" v="11" actId="2696"/>
        <pc:sldMkLst>
          <pc:docMk/>
          <pc:sldMk cId="1057952655" sldId="944"/>
        </pc:sldMkLst>
      </pc:sldChg>
      <pc:sldChg chg="del">
        <pc:chgData name="グエンチョン フック" userId="784382e7-ad56-4826-881a-584c3076a34f" providerId="ADAL" clId="{6F164E71-7E32-CB4E-8588-7E521CEE2E28}" dt="2024-06-10T01:51:20.132" v="7" actId="2696"/>
        <pc:sldMkLst>
          <pc:docMk/>
          <pc:sldMk cId="4179902454" sldId="945"/>
        </pc:sldMkLst>
      </pc:sldChg>
      <pc:sldChg chg="del">
        <pc:chgData name="グエンチョン フック" userId="784382e7-ad56-4826-881a-584c3076a34f" providerId="ADAL" clId="{6F164E71-7E32-CB4E-8588-7E521CEE2E28}" dt="2024-06-10T01:51:39.578" v="17" actId="2696"/>
        <pc:sldMkLst>
          <pc:docMk/>
          <pc:sldMk cId="1611010341" sldId="94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3" name="日付プレースホル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3B82409-659E-4012-AD50-CA286C8EE2EE}" type="datetimeFigureOut">
              <a:rPr lang="ja-JP" altLang="en-US"/>
              <a:pPr>
                <a:defRPr/>
              </a:pPr>
              <a:t>2024/7/10</a:t>
            </a:fld>
            <a:endParaRPr lang="ja-JP" altLang="en-US"/>
          </a:p>
        </p:txBody>
      </p:sp>
      <p:sp>
        <p:nvSpPr>
          <p:cNvPr id="4" name="スライド イメージ プレースホルダ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7" name="スライド番号プレースホル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7D0416D-33C3-46CA-8BBF-E49A34218FE3}" type="slidenum">
              <a:rPr lang="ja-JP" altLang="en-US"/>
              <a:pPr>
                <a:defRPr/>
              </a:pPr>
              <a:t>‹#›</a:t>
            </a:fld>
            <a:endParaRPr lang="ja-JP" altLang="en-US"/>
          </a:p>
        </p:txBody>
      </p:sp>
    </p:spTree>
    <p:extLst>
      <p:ext uri="{BB962C8B-B14F-4D97-AF65-F5344CB8AC3E}">
        <p14:creationId xmlns:p14="http://schemas.microsoft.com/office/powerpoint/2010/main" val="79369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C000-2288-7B17-1C44-1CACE821A4A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F4F0AA-8BD3-1ACF-DD2F-F92B1201D68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0ADACC-C4B8-61DD-D22C-506FA371B4A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4C4DBF-EA94-8299-A75A-2EA00A161686}"/>
              </a:ext>
            </a:extLst>
          </p:cNvPr>
          <p:cNvSpPr>
            <a:spLocks noGrp="1"/>
          </p:cNvSpPr>
          <p:nvPr>
            <p:ph type="sldNum" sz="quarter" idx="10"/>
          </p:nvPr>
        </p:nvSpPr>
        <p:spPr/>
        <p:txBody>
          <a:bodyPr/>
          <a:lstStyle/>
          <a:p>
            <a:pPr>
              <a:defRPr/>
            </a:pPr>
            <a:fld id="{87D0416D-33C3-46CA-8BBF-E49A34218FE3}" type="slidenum">
              <a:rPr lang="ja-JP" altLang="en-US" smtClean="0"/>
              <a:pPr>
                <a:defRPr/>
              </a:pPr>
              <a:t>1</a:t>
            </a:fld>
            <a:endParaRPr lang="ja-JP" altLang="en-US"/>
          </a:p>
        </p:txBody>
      </p:sp>
    </p:spTree>
    <p:extLst>
      <p:ext uri="{BB962C8B-B14F-4D97-AF65-F5344CB8AC3E}">
        <p14:creationId xmlns:p14="http://schemas.microsoft.com/office/powerpoint/2010/main" val="224722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C77E7-8A28-37FE-6402-5677195A89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539C4-EC5F-4A02-7FC2-734FD92A53A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43E2364-D405-9B82-3F91-C6D5EF4454C0}"/>
              </a:ext>
            </a:extLst>
          </p:cNvPr>
          <p:cNvSpPr>
            <a:spLocks noGrp="1"/>
          </p:cNvSpPr>
          <p:nvPr>
            <p:ph type="body" idx="1"/>
          </p:nvPr>
        </p:nvSpPr>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766CB924-E41B-3E16-0CD5-8AA81ED500C0}"/>
              </a:ext>
            </a:extLst>
          </p:cNvPr>
          <p:cNvSpPr>
            <a:spLocks noGrp="1"/>
          </p:cNvSpPr>
          <p:nvPr>
            <p:ph type="sldNum" sz="quarter" idx="10"/>
          </p:nvPr>
        </p:nvSpPr>
        <p:spPr/>
        <p:txBody>
          <a:bodyPr/>
          <a:lstStyle/>
          <a:p>
            <a:pPr>
              <a:defRPr/>
            </a:pPr>
            <a:fld id="{87D0416D-33C3-46CA-8BBF-E49A34218FE3}" type="slidenum">
              <a:rPr lang="ja-JP" altLang="en-US" smtClean="0"/>
              <a:pPr>
                <a:defRPr/>
              </a:pPr>
              <a:t>3</a:t>
            </a:fld>
            <a:endParaRPr lang="ja-JP" altLang="en-US"/>
          </a:p>
        </p:txBody>
      </p:sp>
    </p:spTree>
    <p:extLst>
      <p:ext uri="{BB962C8B-B14F-4D97-AF65-F5344CB8AC3E}">
        <p14:creationId xmlns:p14="http://schemas.microsoft.com/office/powerpoint/2010/main" val="378156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87D0416D-33C3-46CA-8BBF-E49A34218FE3}" type="slidenum">
              <a:rPr lang="ja-JP" altLang="en-US" smtClean="0"/>
              <a:pPr>
                <a:defRPr/>
              </a:pPr>
              <a:t>8</a:t>
            </a:fld>
            <a:endParaRPr lang="ja-JP" altLang="en-US"/>
          </a:p>
        </p:txBody>
      </p:sp>
    </p:spTree>
    <p:extLst>
      <p:ext uri="{BB962C8B-B14F-4D97-AF65-F5344CB8AC3E}">
        <p14:creationId xmlns:p14="http://schemas.microsoft.com/office/powerpoint/2010/main" val="181756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87D0416D-33C3-46CA-8BBF-E49A34218FE3}" type="slidenum">
              <a:rPr lang="ja-JP" altLang="en-US" smtClean="0"/>
              <a:pPr>
                <a:defRPr/>
              </a:pPr>
              <a:t>12</a:t>
            </a:fld>
            <a:endParaRPr lang="ja-JP" altLang="en-US"/>
          </a:p>
        </p:txBody>
      </p:sp>
    </p:spTree>
    <p:extLst>
      <p:ext uri="{BB962C8B-B14F-4D97-AF65-F5344CB8AC3E}">
        <p14:creationId xmlns:p14="http://schemas.microsoft.com/office/powerpoint/2010/main" val="399389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87D0416D-33C3-46CA-8BBF-E49A34218FE3}" type="slidenum">
              <a:rPr lang="ja-JP" altLang="en-US" smtClean="0"/>
              <a:pPr>
                <a:defRPr/>
              </a:pPr>
              <a:t>13</a:t>
            </a:fld>
            <a:endParaRPr lang="ja-JP" altLang="en-US"/>
          </a:p>
        </p:txBody>
      </p:sp>
    </p:spTree>
    <p:extLst>
      <p:ext uri="{BB962C8B-B14F-4D97-AF65-F5344CB8AC3E}">
        <p14:creationId xmlns:p14="http://schemas.microsoft.com/office/powerpoint/2010/main" val="165139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2686608"/>
            <a:ext cx="7776864" cy="857250"/>
          </a:xfrm>
          <a:prstGeom prst="rect">
            <a:avLst/>
          </a:prstGeom>
          <a:noFill/>
        </p:spPr>
        <p:txBody>
          <a:bodyPr/>
          <a:lstStyle>
            <a:lvl1pPr>
              <a:defRPr sz="4000" b="1">
                <a:solidFill>
                  <a:schemeClr val="tx2">
                    <a:lumMod val="75000"/>
                  </a:schemeClr>
                </a:solidFill>
                <a:latin typeface="Times New Roman" panose="02020603050405020304" pitchFamily="18" charset="0"/>
                <a:ea typeface="+mn-ea"/>
                <a:cs typeface="Times New Roman" panose="02020603050405020304" pitchFamily="18" charset="0"/>
              </a:defRPr>
            </a:lvl1pPr>
          </a:lstStyle>
          <a:p>
            <a:endParaRPr lang="ja-JP" altLang="en-US" dirty="0"/>
          </a:p>
        </p:txBody>
      </p:sp>
      <p:sp>
        <p:nvSpPr>
          <p:cNvPr id="8" name="テキスト プレースホルダ 7"/>
          <p:cNvSpPr>
            <a:spLocks noGrp="1"/>
          </p:cNvSpPr>
          <p:nvPr>
            <p:ph type="body" sz="quarter" idx="13"/>
          </p:nvPr>
        </p:nvSpPr>
        <p:spPr>
          <a:xfrm>
            <a:off x="3168064" y="3829910"/>
            <a:ext cx="2736899" cy="377968"/>
          </a:xfrm>
          <a:prstGeom prst="rect">
            <a:avLst/>
          </a:prstGeom>
        </p:spPr>
        <p:txBody>
          <a:bodyPr/>
          <a:lstStyle>
            <a:lvl1pPr>
              <a:buNone/>
              <a:defRPr sz="2400">
                <a:solidFill>
                  <a:schemeClr val="tx1">
                    <a:lumMod val="65000"/>
                    <a:lumOff val="35000"/>
                  </a:schemeClr>
                </a:solidFill>
                <a:latin typeface="Times New Roman" panose="02020603050405020304" pitchFamily="18" charset="0"/>
                <a:ea typeface="+mn-ea"/>
                <a:cs typeface="Times New Roman" panose="02020603050405020304" pitchFamily="18" charset="0"/>
              </a:defRPr>
            </a:lvl1pPr>
          </a:lstStyle>
          <a:p>
            <a:pPr lvl="0"/>
            <a:r>
              <a:rPr lang="ja-JP" altLang="en-US"/>
              <a:t>マスター テキストの書式設定</a:t>
            </a:r>
          </a:p>
        </p:txBody>
      </p:sp>
      <p:sp>
        <p:nvSpPr>
          <p:cNvPr id="9" name="テキスト プレースホルダ 9"/>
          <p:cNvSpPr>
            <a:spLocks noGrp="1"/>
          </p:cNvSpPr>
          <p:nvPr>
            <p:ph type="body" sz="quarter" idx="12"/>
          </p:nvPr>
        </p:nvSpPr>
        <p:spPr>
          <a:xfrm>
            <a:off x="6904832" y="-14288"/>
            <a:ext cx="2267744" cy="141480"/>
          </a:xfrm>
          <a:prstGeom prst="rect">
            <a:avLst/>
          </a:prstGeom>
        </p:spPr>
        <p:txBody>
          <a:bodyPr>
            <a:noAutofit/>
          </a:bodyPr>
          <a:lstStyle>
            <a:lvl1pPr algn="r">
              <a:buNone/>
              <a:defRPr sz="900">
                <a:latin typeface="Times New Roman" panose="02020603050405020304" pitchFamily="18" charset="0"/>
                <a:ea typeface="+mj-ea"/>
                <a:cs typeface="Times New Roman" panose="02020603050405020304" pitchFamily="18" charset="0"/>
              </a:defRPr>
            </a:lvl1pPr>
            <a:lvl2pPr>
              <a:defRPr sz="800"/>
            </a:lvl2pPr>
            <a:lvl3pPr>
              <a:defRPr sz="800"/>
            </a:lvl3pPr>
            <a:lvl4pPr>
              <a:defRPr sz="800"/>
            </a:lvl4pPr>
            <a:lvl5pPr>
              <a:defRPr sz="800"/>
            </a:lvl5pPr>
          </a:lstStyle>
          <a:p>
            <a:pPr lvl="0"/>
            <a:r>
              <a:rPr lang="ja-JP" altLang="en-US" noProof="0"/>
              <a:t>マスター テキストの書式設定</a:t>
            </a:r>
          </a:p>
        </p:txBody>
      </p:sp>
      <p:sp>
        <p:nvSpPr>
          <p:cNvPr id="7" name="テキスト プレースホルダ 7"/>
          <p:cNvSpPr>
            <a:spLocks noGrp="1"/>
          </p:cNvSpPr>
          <p:nvPr>
            <p:ph type="body" sz="quarter" idx="14"/>
          </p:nvPr>
        </p:nvSpPr>
        <p:spPr>
          <a:xfrm>
            <a:off x="3203849" y="4361787"/>
            <a:ext cx="2736899" cy="369332"/>
          </a:xfrm>
          <a:prstGeom prst="rect">
            <a:avLst/>
          </a:prstGeom>
        </p:spPr>
        <p:txBody>
          <a:bodyPr anchor="ctr">
            <a:spAutoFit/>
          </a:bodyPr>
          <a:lstStyle>
            <a:lvl1pPr>
              <a:buNone/>
              <a:defRPr sz="1800">
                <a:solidFill>
                  <a:schemeClr val="tx1">
                    <a:lumMod val="65000"/>
                    <a:lumOff val="35000"/>
                  </a:schemeClr>
                </a:solidFill>
                <a:latin typeface="Times New Roman" panose="02020603050405020304" pitchFamily="18" charset="0"/>
                <a:ea typeface="+mn-ea"/>
                <a:cs typeface="Times New Roman" panose="02020603050405020304" pitchFamily="18" charset="0"/>
              </a:defRPr>
            </a:lvl1pPr>
          </a:lstStyle>
          <a:p>
            <a:pPr lvl="0"/>
            <a:r>
              <a:rPr lang="ja-JP" altLang="en-US"/>
              <a:t>マスター テキストの書式設定</a:t>
            </a:r>
          </a:p>
        </p:txBody>
      </p:sp>
    </p:spTree>
    <p:extLst>
      <p:ext uri="{BB962C8B-B14F-4D97-AF65-F5344CB8AC3E}">
        <p14:creationId xmlns:p14="http://schemas.microsoft.com/office/powerpoint/2010/main" val="3727196481"/>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2686608"/>
            <a:ext cx="7776864" cy="857250"/>
          </a:xfrm>
          <a:prstGeom prst="rect">
            <a:avLst/>
          </a:prstGeom>
          <a:noFill/>
        </p:spPr>
        <p:txBody>
          <a:bodyPr/>
          <a:lstStyle>
            <a:lvl1pPr>
              <a:defRPr sz="4000" b="1">
                <a:solidFill>
                  <a:schemeClr val="tx2">
                    <a:lumMod val="75000"/>
                  </a:schemeClr>
                </a:solidFill>
                <a:latin typeface="Times New Roman" panose="02020603050405020304" pitchFamily="18" charset="0"/>
                <a:ea typeface="+mn-ea"/>
                <a:cs typeface="Times New Roman" panose="02020603050405020304" pitchFamily="18" charset="0"/>
              </a:defRPr>
            </a:lvl1pPr>
          </a:lstStyle>
          <a:p>
            <a:endParaRPr lang="ja-JP" altLang="en-US" dirty="0"/>
          </a:p>
        </p:txBody>
      </p:sp>
      <p:sp>
        <p:nvSpPr>
          <p:cNvPr id="8" name="テキスト プレースホルダ 7"/>
          <p:cNvSpPr>
            <a:spLocks noGrp="1"/>
          </p:cNvSpPr>
          <p:nvPr>
            <p:ph type="body" sz="quarter" idx="13"/>
          </p:nvPr>
        </p:nvSpPr>
        <p:spPr>
          <a:xfrm>
            <a:off x="3203253" y="3867894"/>
            <a:ext cx="2736899" cy="377968"/>
          </a:xfrm>
          <a:prstGeom prst="rect">
            <a:avLst/>
          </a:prstGeom>
        </p:spPr>
        <p:txBody>
          <a:bodyPr/>
          <a:lstStyle>
            <a:lvl1pPr>
              <a:buNone/>
              <a:defRPr sz="2400">
                <a:solidFill>
                  <a:schemeClr val="tx1">
                    <a:lumMod val="65000"/>
                    <a:lumOff val="35000"/>
                  </a:schemeClr>
                </a:solidFill>
                <a:latin typeface="Times New Roman" panose="02020603050405020304" pitchFamily="18" charset="0"/>
                <a:ea typeface="+mn-ea"/>
                <a:cs typeface="Times New Roman" panose="02020603050405020304" pitchFamily="18" charset="0"/>
              </a:defRPr>
            </a:lvl1pPr>
          </a:lstStyle>
          <a:p>
            <a:pPr lvl="0"/>
            <a:r>
              <a:rPr lang="ja-JP" altLang="en-US"/>
              <a:t>マスター テキストの書式設定</a:t>
            </a:r>
          </a:p>
        </p:txBody>
      </p:sp>
      <p:sp>
        <p:nvSpPr>
          <p:cNvPr id="9" name="テキスト プレースホルダ 9"/>
          <p:cNvSpPr>
            <a:spLocks noGrp="1"/>
          </p:cNvSpPr>
          <p:nvPr>
            <p:ph type="body" sz="quarter" idx="12"/>
          </p:nvPr>
        </p:nvSpPr>
        <p:spPr>
          <a:xfrm>
            <a:off x="6904832" y="-14288"/>
            <a:ext cx="2267744" cy="141480"/>
          </a:xfrm>
          <a:prstGeom prst="rect">
            <a:avLst/>
          </a:prstGeom>
        </p:spPr>
        <p:txBody>
          <a:bodyPr>
            <a:noAutofit/>
          </a:bodyPr>
          <a:lstStyle>
            <a:lvl1pPr algn="r">
              <a:buNone/>
              <a:defRPr sz="900">
                <a:latin typeface="Times New Roman" panose="02020603050405020304" pitchFamily="18" charset="0"/>
                <a:ea typeface="+mj-ea"/>
                <a:cs typeface="Times New Roman" panose="02020603050405020304" pitchFamily="18" charset="0"/>
              </a:defRPr>
            </a:lvl1pPr>
            <a:lvl2pPr>
              <a:defRPr sz="800"/>
            </a:lvl2pPr>
            <a:lvl3pPr>
              <a:defRPr sz="800"/>
            </a:lvl3pPr>
            <a:lvl4pPr>
              <a:defRPr sz="800"/>
            </a:lvl4pPr>
            <a:lvl5pPr>
              <a:defRPr sz="800"/>
            </a:lvl5pPr>
          </a:lstStyle>
          <a:p>
            <a:pPr lvl="0"/>
            <a:r>
              <a:rPr lang="ja-JP" altLang="en-US" noProof="0"/>
              <a:t>マスター テキストの書式設定</a:t>
            </a:r>
          </a:p>
        </p:txBody>
      </p:sp>
      <p:sp>
        <p:nvSpPr>
          <p:cNvPr id="7" name="テキスト プレースホルダ 7"/>
          <p:cNvSpPr>
            <a:spLocks noGrp="1"/>
          </p:cNvSpPr>
          <p:nvPr>
            <p:ph type="body" sz="quarter" idx="14"/>
          </p:nvPr>
        </p:nvSpPr>
        <p:spPr>
          <a:xfrm>
            <a:off x="3203849" y="4361787"/>
            <a:ext cx="2736899" cy="369332"/>
          </a:xfrm>
          <a:prstGeom prst="rect">
            <a:avLst/>
          </a:prstGeom>
        </p:spPr>
        <p:txBody>
          <a:bodyPr anchor="ctr">
            <a:spAutoFit/>
          </a:bodyPr>
          <a:lstStyle>
            <a:lvl1pPr>
              <a:buNone/>
              <a:defRPr sz="1800">
                <a:solidFill>
                  <a:schemeClr val="tx1">
                    <a:lumMod val="65000"/>
                    <a:lumOff val="35000"/>
                  </a:schemeClr>
                </a:solidFill>
                <a:latin typeface="Times New Roman" panose="02020603050405020304" pitchFamily="18" charset="0"/>
                <a:ea typeface="+mn-ea"/>
                <a:cs typeface="Times New Roman" panose="02020603050405020304" pitchFamily="18" charset="0"/>
              </a:defRPr>
            </a:lvl1pPr>
          </a:lstStyle>
          <a:p>
            <a:pPr lvl="0"/>
            <a:r>
              <a:rPr lang="ja-JP" altLang="en-US"/>
              <a:t>マスター テキストの書式設定</a:t>
            </a:r>
          </a:p>
        </p:txBody>
      </p:sp>
    </p:spTree>
    <p:extLst>
      <p:ext uri="{BB962C8B-B14F-4D97-AF65-F5344CB8AC3E}">
        <p14:creationId xmlns:p14="http://schemas.microsoft.com/office/powerpoint/2010/main" val="535850881"/>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923679"/>
            <a:ext cx="7772400" cy="595889"/>
          </a:xfrm>
          <a:prstGeom prst="rect">
            <a:avLst/>
          </a:prstGeom>
        </p:spPr>
        <p:txBody>
          <a:bodyPr/>
          <a:lstStyle>
            <a:lvl1pPr>
              <a:defRPr sz="4000" b="1">
                <a:solidFill>
                  <a:schemeClr val="tx2">
                    <a:lumMod val="75000"/>
                  </a:schemeClr>
                </a:solidFill>
                <a:latin typeface="Times New Roman" panose="02020603050405020304" pitchFamily="18" charset="0"/>
                <a:ea typeface="+mj-ea"/>
                <a:cs typeface="Times New Roman" panose="02020603050405020304" pitchFamily="18" charset="0"/>
              </a:defRPr>
            </a:lvl1pPr>
          </a:lstStyle>
          <a:p>
            <a:r>
              <a:rPr lang="ja-JP" altLang="en-US" dirty="0"/>
              <a:t>マスタ タイトルの書式設定</a:t>
            </a:r>
          </a:p>
        </p:txBody>
      </p:sp>
      <p:sp>
        <p:nvSpPr>
          <p:cNvPr id="3" name="サブタイトル 2"/>
          <p:cNvSpPr>
            <a:spLocks noGrp="1"/>
          </p:cNvSpPr>
          <p:nvPr>
            <p:ph type="subTitle" idx="1"/>
          </p:nvPr>
        </p:nvSpPr>
        <p:spPr>
          <a:xfrm>
            <a:off x="1371600" y="2733768"/>
            <a:ext cx="6400800" cy="467190"/>
          </a:xfrm>
          <a:prstGeom prst="rect">
            <a:avLst/>
          </a:prstGeom>
        </p:spPr>
        <p:txBody>
          <a:bodyPr/>
          <a:lstStyle>
            <a:lvl1pPr marL="0" indent="0" algn="ctr">
              <a:buNone/>
              <a:defRPr sz="2800" b="0">
                <a:solidFill>
                  <a:schemeClr val="tx1">
                    <a:lumMod val="50000"/>
                    <a:lumOff val="50000"/>
                  </a:schemeClr>
                </a:solidFill>
                <a:latin typeface="Times New Roman" panose="02020603050405020304" pitchFamily="18" charset="0"/>
                <a:ea typeface="+mj-ea"/>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 サブタイトルの書式設定</a:t>
            </a:r>
          </a:p>
        </p:txBody>
      </p:sp>
      <p:sp>
        <p:nvSpPr>
          <p:cNvPr id="4" name="テキスト プレースホルダ 9"/>
          <p:cNvSpPr>
            <a:spLocks noGrp="1"/>
          </p:cNvSpPr>
          <p:nvPr>
            <p:ph type="body" sz="quarter" idx="12"/>
          </p:nvPr>
        </p:nvSpPr>
        <p:spPr>
          <a:xfrm>
            <a:off x="6904832" y="-14288"/>
            <a:ext cx="2267744" cy="141480"/>
          </a:xfrm>
          <a:prstGeom prst="rect">
            <a:avLst/>
          </a:prstGeom>
        </p:spPr>
        <p:txBody>
          <a:bodyPr>
            <a:noAutofit/>
          </a:bodyPr>
          <a:lstStyle>
            <a:lvl1pPr algn="r">
              <a:buNone/>
              <a:defRPr sz="900">
                <a:latin typeface="Times New Roman" panose="02020603050405020304" pitchFamily="18" charset="0"/>
                <a:ea typeface="+mj-ea"/>
                <a:cs typeface="Times New Roman" panose="02020603050405020304" pitchFamily="18" charset="0"/>
              </a:defRPr>
            </a:lvl1pPr>
            <a:lvl2pPr>
              <a:defRPr sz="800"/>
            </a:lvl2pPr>
            <a:lvl3pPr>
              <a:defRPr sz="800"/>
            </a:lvl3pPr>
            <a:lvl4pPr>
              <a:defRPr sz="800"/>
            </a:lvl4pPr>
            <a:lvl5pPr>
              <a:defRPr sz="800"/>
            </a:lvl5pPr>
          </a:lstStyle>
          <a:p>
            <a:pPr lvl="0"/>
            <a:r>
              <a:rPr lang="ja-JP" altLang="en-US"/>
              <a:t>マスター テキストの書式設定</a:t>
            </a:r>
          </a:p>
        </p:txBody>
      </p:sp>
    </p:spTree>
    <p:extLst>
      <p:ext uri="{BB962C8B-B14F-4D97-AF65-F5344CB8AC3E}">
        <p14:creationId xmlns:p14="http://schemas.microsoft.com/office/powerpoint/2010/main" val="164360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51520" y="949566"/>
            <a:ext cx="8640960" cy="1298817"/>
          </a:xfrm>
        </p:spPr>
        <p:txBody>
          <a:bodyPr/>
          <a:lstStyle>
            <a:lvl1pPr>
              <a:buFont typeface="Wingdings" pitchFamily="2" charset="2"/>
              <a:buChar char="n"/>
              <a:defRPr b="0" i="0">
                <a:latin typeface="Times New Roman" panose="02020603050405020304" pitchFamily="18" charset="0"/>
                <a:cs typeface="Times New Roman" panose="02020603050405020304" pitchFamily="18" charset="0"/>
              </a:defRPr>
            </a:lvl1pPr>
            <a:lvl2pPr>
              <a:defRPr b="0" i="0">
                <a:latin typeface="Times New Roman" panose="02020603050405020304" pitchFamily="18" charset="0"/>
                <a:cs typeface="Times New Roman" panose="02020603050405020304" pitchFamily="18" charset="0"/>
              </a:defRPr>
            </a:lvl2pPr>
            <a:lvl3pPr>
              <a:defRPr b="0" i="0">
                <a:latin typeface="Times New Roman" panose="02020603050405020304" pitchFamily="18" charset="0"/>
                <a:cs typeface="Times New Roman" panose="02020603050405020304" pitchFamily="18" charset="0"/>
              </a:defRPr>
            </a:lvl3pPr>
            <a:lvl4pPr>
              <a:defRPr b="0" i="0">
                <a:latin typeface="Times New Roman" panose="02020603050405020304" pitchFamily="18" charset="0"/>
                <a:cs typeface="Times New Roman" panose="02020603050405020304" pitchFamily="18" charset="0"/>
              </a:defRPr>
            </a:lvl4pPr>
            <a:lvl5pPr>
              <a:defRPr b="0" i="0">
                <a:latin typeface="Times New Roman" panose="02020603050405020304" pitchFamily="18" charset="0"/>
                <a:cs typeface="Times New Roman" panose="02020603050405020304" pitchFamily="18" charset="0"/>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タイトル プレースホルダ 1"/>
          <p:cNvSpPr>
            <a:spLocks noGrp="1"/>
          </p:cNvSpPr>
          <p:nvPr>
            <p:ph type="title"/>
          </p:nvPr>
        </p:nvSpPr>
        <p:spPr>
          <a:xfrm>
            <a:off x="107504" y="141480"/>
            <a:ext cx="7920880" cy="648072"/>
          </a:xfrm>
          <a:prstGeom prst="rect">
            <a:avLst/>
          </a:prstGeom>
        </p:spPr>
        <p:txBody>
          <a:bodyPr rtlCol="0">
            <a:noAutofit/>
          </a:bodyPr>
          <a:lstStyle>
            <a:lvl1pPr>
              <a:defRPr>
                <a:solidFill>
                  <a:schemeClr val="bg2">
                    <a:lumMod val="25000"/>
                  </a:schemeClr>
                </a:solidFill>
                <a:latin typeface="Times New Roman" panose="02020603050405020304" pitchFamily="18" charset="0"/>
                <a:cs typeface="Times New Roman" panose="02020603050405020304" pitchFamily="18" charset="0"/>
              </a:defRPr>
            </a:lvl1pPr>
          </a:lstStyle>
          <a:p>
            <a:r>
              <a:rPr lang="ja-JP" altLang="en-US" dirty="0"/>
              <a:t>マスタ タイトルの書式設定</a:t>
            </a:r>
          </a:p>
        </p:txBody>
      </p:sp>
    </p:spTree>
    <p:extLst>
      <p:ext uri="{BB962C8B-B14F-4D97-AF65-F5344CB8AC3E}">
        <p14:creationId xmlns:p14="http://schemas.microsoft.com/office/powerpoint/2010/main" val="321876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プレースホルダ 1"/>
          <p:cNvSpPr>
            <a:spLocks noGrp="1"/>
          </p:cNvSpPr>
          <p:nvPr>
            <p:ph type="title"/>
          </p:nvPr>
        </p:nvSpPr>
        <p:spPr>
          <a:xfrm>
            <a:off x="107504" y="141480"/>
            <a:ext cx="7920880" cy="648072"/>
          </a:xfrm>
          <a:prstGeom prst="rect">
            <a:avLst/>
          </a:prstGeom>
        </p:spPr>
        <p:txBody>
          <a:bodyPr rtlCol="0">
            <a:noAutofit/>
          </a:bodyPr>
          <a:lstStyle/>
          <a:p>
            <a:r>
              <a:rPr lang="ja-JP" altLang="en-US" dirty="0"/>
              <a:t>マスタ タイトルの書式設定</a:t>
            </a:r>
          </a:p>
        </p:txBody>
      </p:sp>
    </p:spTree>
    <p:extLst>
      <p:ext uri="{BB962C8B-B14F-4D97-AF65-F5344CB8AC3E}">
        <p14:creationId xmlns:p14="http://schemas.microsoft.com/office/powerpoint/2010/main" val="367982758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図 6" descr="y1.wmf"/>
          <p:cNvPicPr>
            <a:picLocks noChangeAspect="1"/>
          </p:cNvPicPr>
          <p:nvPr userDrawn="1"/>
        </p:nvPicPr>
        <p:blipFill>
          <a:blip r:embed="rId3" cstate="print"/>
          <a:stretch>
            <a:fillRect/>
          </a:stretch>
        </p:blipFill>
        <p:spPr>
          <a:xfrm>
            <a:off x="2771800" y="920710"/>
            <a:ext cx="3868794" cy="1519883"/>
          </a:xfrm>
          <a:prstGeom prst="roundRect">
            <a:avLst>
              <a:gd name="adj" fmla="val 0"/>
            </a:avLst>
          </a:prstGeom>
          <a:noFill/>
          <a:ln>
            <a:noFill/>
          </a:ln>
          <a:effectLst/>
        </p:spPr>
      </p:pic>
      <p:sp>
        <p:nvSpPr>
          <p:cNvPr id="3" name="フッター プレースホルダー 4"/>
          <p:cNvSpPr>
            <a:spLocks noGrp="1"/>
          </p:cNvSpPr>
          <p:nvPr userDrawn="1"/>
        </p:nvSpPr>
        <p:spPr>
          <a:xfrm>
            <a:off x="2430491" y="4929188"/>
            <a:ext cx="4229043" cy="246221"/>
          </a:xfrm>
          <a:prstGeom prst="rect">
            <a:avLst/>
          </a:prstGeom>
        </p:spPr>
        <p:txBody>
          <a:bodyPr wrap="non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fontAlgn="auto">
              <a:spcBef>
                <a:spcPts val="0"/>
              </a:spcBef>
              <a:spcAft>
                <a:spcPts val="0"/>
              </a:spcAft>
              <a:defRPr/>
            </a:pPr>
            <a:r>
              <a:rPr lang="en-US" altLang="ja-JP" sz="1000" dirty="0">
                <a:solidFill>
                  <a:schemeClr val="tx1">
                    <a:lumMod val="65000"/>
                    <a:lumOff val="35000"/>
                  </a:schemeClr>
                </a:solidFill>
              </a:rPr>
              <a:t>Copyright © 2012 Yahoo Japan Corporation. All Rights Reserved</a:t>
            </a:r>
            <a:endParaRPr lang="ja-JP" altLang="en-US" sz="10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88"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eiryo UI" pitchFamily="50" charset="-128"/>
        </a:defRPr>
      </a:lvl1pPr>
      <a:lvl2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2pPr>
      <a:lvl3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3pPr>
      <a:lvl4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4pPr>
      <a:lvl5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5pPr>
      <a:lvl6pPr marL="4572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6pPr>
      <a:lvl7pPr marL="9144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7pPr>
      <a:lvl8pPr marL="13716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8pPr>
      <a:lvl9pPr marL="18288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9pPr>
    </p:titleStyle>
    <p:bodyStyle>
      <a:lvl1pPr marL="342900" indent="-342900" algn="ctr" rtl="0" eaLnBrk="0" fontAlgn="base" hangingPunct="0">
        <a:spcBef>
          <a:spcPct val="20000"/>
        </a:spcBef>
        <a:spcAft>
          <a:spcPct val="0"/>
        </a:spcAft>
        <a:buFont typeface="Arial" charset="0"/>
        <a:buChar char="•"/>
        <a:defRPr kumimoji="1" sz="3200" kern="1200">
          <a:solidFill>
            <a:schemeClr val="tx1"/>
          </a:solidFill>
          <a:latin typeface="+mn-lt"/>
          <a:ea typeface="+mn-ea"/>
          <a:cs typeface="Meiryo UI" pitchFamily="50" charset="-128"/>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eiryo UI" pitchFamily="50" charset="-128"/>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eiryo UI" pitchFamily="50" charset="-128"/>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eiryo UI" pitchFamily="50" charset="-128"/>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eiryo UI"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フッター プレースホルダー 4"/>
          <p:cNvSpPr>
            <a:spLocks noGrp="1"/>
          </p:cNvSpPr>
          <p:nvPr userDrawn="1"/>
        </p:nvSpPr>
        <p:spPr>
          <a:xfrm>
            <a:off x="2430491" y="4929188"/>
            <a:ext cx="4229043" cy="246221"/>
          </a:xfrm>
          <a:prstGeom prst="rect">
            <a:avLst/>
          </a:prstGeom>
        </p:spPr>
        <p:txBody>
          <a:bodyPr wrap="non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fontAlgn="auto">
              <a:spcBef>
                <a:spcPts val="0"/>
              </a:spcBef>
              <a:spcAft>
                <a:spcPts val="0"/>
              </a:spcAft>
              <a:defRPr/>
            </a:pPr>
            <a:r>
              <a:rPr lang="en-US" altLang="ja-JP" sz="1000" dirty="0">
                <a:solidFill>
                  <a:schemeClr val="tx1">
                    <a:lumMod val="65000"/>
                    <a:lumOff val="35000"/>
                  </a:schemeClr>
                </a:solidFill>
              </a:rPr>
              <a:t>Copyright © 2012 Yahoo Japan Corporation. All Rights Reserved</a:t>
            </a:r>
            <a:endParaRPr lang="ja-JP" altLang="en-US" sz="10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eiryo UI" pitchFamily="50" charset="-128"/>
        </a:defRPr>
      </a:lvl1pPr>
      <a:lvl2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2pPr>
      <a:lvl3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3pPr>
      <a:lvl4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4pPr>
      <a:lvl5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5pPr>
      <a:lvl6pPr marL="4572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6pPr>
      <a:lvl7pPr marL="9144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7pPr>
      <a:lvl8pPr marL="13716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8pPr>
      <a:lvl9pPr marL="18288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9pPr>
    </p:titleStyle>
    <p:bodyStyle>
      <a:lvl1pPr marL="342900" indent="-342900" algn="ctr" rtl="0" eaLnBrk="0" fontAlgn="base" hangingPunct="0">
        <a:spcBef>
          <a:spcPct val="20000"/>
        </a:spcBef>
        <a:spcAft>
          <a:spcPct val="0"/>
        </a:spcAft>
        <a:buFont typeface="Arial" charset="0"/>
        <a:buChar char="•"/>
        <a:defRPr kumimoji="1" sz="3200" kern="1200">
          <a:solidFill>
            <a:schemeClr val="tx1"/>
          </a:solidFill>
          <a:latin typeface="+mn-lt"/>
          <a:ea typeface="+mn-ea"/>
          <a:cs typeface="Meiryo UI" pitchFamily="50" charset="-128"/>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eiryo UI" pitchFamily="50" charset="-128"/>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eiryo UI" pitchFamily="50" charset="-128"/>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eiryo UI" pitchFamily="50" charset="-128"/>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eiryo UI"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図 7" descr="y1.wmf"/>
          <p:cNvPicPr>
            <a:picLocks noChangeAspect="1"/>
          </p:cNvPicPr>
          <p:nvPr userDrawn="1"/>
        </p:nvPicPr>
        <p:blipFill>
          <a:blip r:embed="rId3" cstate="print">
            <a:lum bright="77000" contrast="-82000"/>
          </a:blip>
          <a:stretch>
            <a:fillRect/>
          </a:stretch>
        </p:blipFill>
        <p:spPr>
          <a:xfrm>
            <a:off x="1691680" y="1329612"/>
            <a:ext cx="5773734" cy="2268252"/>
          </a:xfrm>
          <a:prstGeom prst="roundRect">
            <a:avLst>
              <a:gd name="adj" fmla="val 0"/>
            </a:avLst>
          </a:prstGeom>
          <a:noFill/>
          <a:ln>
            <a:noFill/>
          </a:ln>
          <a:effectLst/>
        </p:spPr>
      </p:pic>
      <p:sp>
        <p:nvSpPr>
          <p:cNvPr id="4" name="フッター プレースホルダー 4"/>
          <p:cNvSpPr>
            <a:spLocks noGrp="1"/>
          </p:cNvSpPr>
          <p:nvPr userDrawn="1"/>
        </p:nvSpPr>
        <p:spPr>
          <a:xfrm>
            <a:off x="2430491" y="4929188"/>
            <a:ext cx="4229043" cy="246221"/>
          </a:xfrm>
          <a:prstGeom prst="rect">
            <a:avLst/>
          </a:prstGeom>
        </p:spPr>
        <p:txBody>
          <a:bodyPr wrap="non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fontAlgn="auto">
              <a:spcBef>
                <a:spcPts val="0"/>
              </a:spcBef>
              <a:spcAft>
                <a:spcPts val="0"/>
              </a:spcAft>
              <a:defRPr/>
            </a:pPr>
            <a:r>
              <a:rPr lang="en-US" altLang="ja-JP" sz="1000" dirty="0">
                <a:solidFill>
                  <a:schemeClr val="tx1">
                    <a:lumMod val="65000"/>
                    <a:lumOff val="35000"/>
                  </a:schemeClr>
                </a:solidFill>
              </a:rPr>
              <a:t>Copyright © 2012 Yahoo Japan Corporation. All Rights Reserved</a:t>
            </a:r>
            <a:endParaRPr lang="ja-JP" altLang="en-US" sz="10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90"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eiryo UI" pitchFamily="50" charset="-128"/>
        </a:defRPr>
      </a:lvl1pPr>
      <a:lvl2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2pPr>
      <a:lvl3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3pPr>
      <a:lvl4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4pPr>
      <a:lvl5pPr algn="ctr" rtl="0" eaLnBrk="0" fontAlgn="base" hangingPunct="0">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5pPr>
      <a:lvl6pPr marL="4572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6pPr>
      <a:lvl7pPr marL="9144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7pPr>
      <a:lvl8pPr marL="13716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8pPr>
      <a:lvl9pPr marL="1828800" algn="ctr" rtl="0" fontAlgn="base">
        <a:spcBef>
          <a:spcPct val="0"/>
        </a:spcBef>
        <a:spcAft>
          <a:spcPct val="0"/>
        </a:spcAft>
        <a:defRPr kumimoji="1" sz="4400">
          <a:solidFill>
            <a:schemeClr val="tx1"/>
          </a:solidFill>
          <a:latin typeface="Meiryo UI" pitchFamily="50" charset="-128"/>
          <a:ea typeface="Meiryo UI" pitchFamily="50" charset="-128"/>
          <a:cs typeface="Meiryo UI" pitchFamily="50"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eiryo UI" pitchFamily="50" charset="-128"/>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eiryo UI" pitchFamily="50" charset="-128"/>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eiryo UI" pitchFamily="50" charset="-128"/>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eiryo UI" pitchFamily="50" charset="-128"/>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eiryo UI"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タイトル プレースホルダ 1"/>
          <p:cNvSpPr>
            <a:spLocks noGrp="1"/>
          </p:cNvSpPr>
          <p:nvPr>
            <p:ph type="title"/>
          </p:nvPr>
        </p:nvSpPr>
        <p:spPr bwMode="auto">
          <a:xfrm>
            <a:off x="324370" y="339874"/>
            <a:ext cx="79200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099" name="テキスト プレースホルダ 2"/>
          <p:cNvSpPr>
            <a:spLocks noGrp="1"/>
          </p:cNvSpPr>
          <p:nvPr>
            <p:ph type="body" idx="1"/>
          </p:nvPr>
        </p:nvSpPr>
        <p:spPr bwMode="auto">
          <a:xfrm>
            <a:off x="322138" y="951310"/>
            <a:ext cx="8498334"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3" name="フッター プレースホルダー 4"/>
          <p:cNvSpPr>
            <a:spLocks noGrp="1"/>
          </p:cNvSpPr>
          <p:nvPr userDrawn="1"/>
        </p:nvSpPr>
        <p:spPr>
          <a:xfrm>
            <a:off x="2629261" y="4885065"/>
            <a:ext cx="3884088" cy="24622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fontAlgn="auto">
              <a:spcBef>
                <a:spcPts val="0"/>
              </a:spcBef>
              <a:spcAft>
                <a:spcPts val="0"/>
              </a:spcAft>
              <a:defRPr/>
            </a:pPr>
            <a:r>
              <a:rPr lang="en-US" altLang="ja-JP" sz="1000" dirty="0">
                <a:solidFill>
                  <a:schemeClr val="tx1">
                    <a:lumMod val="65000"/>
                    <a:lumOff val="35000"/>
                  </a:schemeClr>
                </a:solidFill>
                <a:latin typeface="Times New Roman" panose="02020603050405020304" pitchFamily="18" charset="0"/>
                <a:cs typeface="Times New Roman" panose="02020603050405020304" pitchFamily="18" charset="0"/>
              </a:rPr>
              <a:t>©Techbase Vietnam Co., Ltd 2024</a:t>
            </a:r>
            <a:endParaRPr lang="ja-JP" altLang="en-US" sz="1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4" name="フッター プレースホルダー 4"/>
          <p:cNvSpPr>
            <a:spLocks noGrp="1"/>
          </p:cNvSpPr>
          <p:nvPr userDrawn="1"/>
        </p:nvSpPr>
        <p:spPr>
          <a:xfrm>
            <a:off x="8470901" y="4919663"/>
            <a:ext cx="450764" cy="253916"/>
          </a:xfrm>
          <a:prstGeom prst="rect">
            <a:avLst/>
          </a:prstGeom>
        </p:spPr>
        <p:txBody>
          <a:bodyPr wrap="non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fontAlgn="auto">
              <a:spcBef>
                <a:spcPts val="0"/>
              </a:spcBef>
              <a:spcAft>
                <a:spcPts val="0"/>
              </a:spcAft>
              <a:defRPr/>
            </a:pPr>
            <a:r>
              <a:rPr lang="en-US" altLang="ja-JP" sz="1050" dirty="0">
                <a:solidFill>
                  <a:srgbClr val="000000"/>
                </a:solidFill>
                <a:latin typeface="Times New Roman" panose="02020603050405020304" pitchFamily="18" charset="0"/>
                <a:cs typeface="Times New Roman" panose="02020603050405020304" pitchFamily="18" charset="0"/>
              </a:rPr>
              <a:t>P.</a:t>
            </a:r>
            <a:fld id="{40146238-6554-4246-94A8-D2BF40458076}" type="slidenum">
              <a:rPr lang="en-US" altLang="ja-JP" sz="1050" smtClean="0">
                <a:solidFill>
                  <a:srgbClr val="000000"/>
                </a:solidFill>
                <a:latin typeface="Times New Roman" panose="02020603050405020304" pitchFamily="18" charset="0"/>
                <a:cs typeface="Times New Roman" panose="02020603050405020304" pitchFamily="18" charset="0"/>
              </a:rPr>
              <a:pPr fontAlgn="auto">
                <a:spcBef>
                  <a:spcPts val="0"/>
                </a:spcBef>
                <a:spcAft>
                  <a:spcPts val="0"/>
                </a:spcAft>
                <a:defRPr/>
              </a:pPr>
              <a:t>‹#›</a:t>
            </a:fld>
            <a:endParaRPr lang="ja-JP" altLang="en-US" sz="1050" dirty="0">
              <a:solidFill>
                <a:srgbClr val="000000"/>
              </a:solidFill>
              <a:latin typeface="Times New Roman" panose="02020603050405020304" pitchFamily="18" charset="0"/>
              <a:cs typeface="Times New Roman" panose="02020603050405020304" pitchFamily="18" charset="0"/>
            </a:endParaRPr>
          </a:p>
        </p:txBody>
      </p:sp>
      <p:pic>
        <p:nvPicPr>
          <p:cNvPr id="4102" name="Picture 2"/>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10000" b="90000" l="10000" r="90000">
                        <a14:foregroundMark x1="29480" y1="31694" x2="29480" y2="31694"/>
                      </a14:backgroundRemoval>
                    </a14:imgEffect>
                  </a14:imgLayer>
                </a14:imgProps>
              </a:ext>
              <a:ext uri="{28A0092B-C50C-407E-A947-70E740481C1C}">
                <a14:useLocalDpi xmlns:a14="http://schemas.microsoft.com/office/drawing/2010/main" val="0"/>
              </a:ext>
            </a:extLst>
          </a:blip>
          <a:srcRect/>
          <a:stretch>
            <a:fillRect/>
          </a:stretch>
        </p:blipFill>
        <p:spPr bwMode="auto">
          <a:xfrm>
            <a:off x="8172400" y="298931"/>
            <a:ext cx="719086" cy="760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Lst>
  <p:txStyles>
    <p:titleStyle>
      <a:lvl1pPr algn="l" rtl="0" eaLnBrk="0" fontAlgn="base" hangingPunct="0">
        <a:spcBef>
          <a:spcPct val="0"/>
        </a:spcBef>
        <a:spcAft>
          <a:spcPct val="0"/>
        </a:spcAft>
        <a:defRPr kumimoji="1" sz="2800" b="1" kern="1200">
          <a:solidFill>
            <a:schemeClr val="bg2">
              <a:lumMod val="25000"/>
            </a:schemeClr>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2pPr>
      <a:lvl3pPr algn="l" rtl="0" eaLnBrk="0" fontAlgn="base" hangingPunct="0">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3pPr>
      <a:lvl4pPr algn="l" rtl="0" eaLnBrk="0" fontAlgn="base" hangingPunct="0">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4pPr>
      <a:lvl5pPr algn="l" rtl="0" eaLnBrk="0" fontAlgn="base" hangingPunct="0">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5pPr>
      <a:lvl6pPr marL="457200" algn="l" rtl="0" fontAlgn="base">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6pPr>
      <a:lvl7pPr marL="914400" algn="l" rtl="0" fontAlgn="base">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7pPr>
      <a:lvl8pPr marL="1371600" algn="l" rtl="0" fontAlgn="base">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8pPr>
      <a:lvl9pPr marL="1828800" algn="l" rtl="0" fontAlgn="base">
        <a:spcBef>
          <a:spcPct val="0"/>
        </a:spcBef>
        <a:spcAft>
          <a:spcPct val="0"/>
        </a:spcAft>
        <a:defRPr kumimoji="1" sz="2800" b="1">
          <a:solidFill>
            <a:schemeClr val="tx1"/>
          </a:solidFill>
          <a:latin typeface="Meiryo UI" pitchFamily="50" charset="-128"/>
          <a:ea typeface="Meiryo UI" pitchFamily="50" charset="-128"/>
          <a:cs typeface="Meiryo UI" pitchFamily="50" charset="-128"/>
        </a:defRPr>
      </a:lvl9pPr>
    </p:titleStyle>
    <p:bodyStyle>
      <a:lvl1pPr marL="273050" indent="-273050" algn="l" rtl="0" eaLnBrk="0" fontAlgn="base" hangingPunct="0">
        <a:spcBef>
          <a:spcPct val="20000"/>
        </a:spcBef>
        <a:spcAft>
          <a:spcPct val="0"/>
        </a:spcAft>
        <a:buFont typeface="Wingdings" pitchFamily="2" charset="2"/>
        <a:buChar char="n"/>
        <a:defRPr kumimoji="1" sz="1600" kern="1200">
          <a:solidFill>
            <a:srgbClr val="404040"/>
          </a:solidFill>
          <a:latin typeface="Times New Roman" panose="02020603050405020304" pitchFamily="18" charset="0"/>
          <a:ea typeface="+mn-ea"/>
          <a:cs typeface="Times New Roman" panose="02020603050405020304" pitchFamily="18" charset="0"/>
        </a:defRPr>
      </a:lvl1pPr>
      <a:lvl2pPr marL="452438" indent="-173038" algn="l" rtl="0" eaLnBrk="0" fontAlgn="base" hangingPunct="0">
        <a:spcBef>
          <a:spcPct val="20000"/>
        </a:spcBef>
        <a:spcAft>
          <a:spcPct val="0"/>
        </a:spcAft>
        <a:buFont typeface="Arial" charset="0"/>
        <a:buChar char="•"/>
        <a:defRPr kumimoji="1" sz="1400" kern="1200">
          <a:solidFill>
            <a:srgbClr val="404040"/>
          </a:solidFill>
          <a:latin typeface="Times New Roman" panose="02020603050405020304" pitchFamily="18" charset="0"/>
          <a:ea typeface="+mn-ea"/>
          <a:cs typeface="Times New Roman" panose="02020603050405020304" pitchFamily="18" charset="0"/>
        </a:defRPr>
      </a:lvl2pPr>
      <a:lvl3pPr marL="714375" indent="-231775" algn="l" rtl="0" eaLnBrk="0" fontAlgn="base" hangingPunct="0">
        <a:spcBef>
          <a:spcPct val="20000"/>
        </a:spcBef>
        <a:spcAft>
          <a:spcPct val="0"/>
        </a:spcAft>
        <a:buFont typeface="HGP創英角ｺﾞｼｯｸUB" pitchFamily="50" charset="-128"/>
        <a:buChar char="-"/>
        <a:defRPr kumimoji="1" sz="1400" kern="1200">
          <a:solidFill>
            <a:srgbClr val="404040"/>
          </a:solidFill>
          <a:latin typeface="Times New Roman" panose="02020603050405020304" pitchFamily="18" charset="0"/>
          <a:ea typeface="+mn-ea"/>
          <a:cs typeface="Times New Roman" panose="02020603050405020304" pitchFamily="18" charset="0"/>
        </a:defRPr>
      </a:lvl3pPr>
      <a:lvl4pPr marL="987425" indent="-141288" algn="l" rtl="0" eaLnBrk="0" fontAlgn="base" hangingPunct="0">
        <a:spcBef>
          <a:spcPct val="20000"/>
        </a:spcBef>
        <a:spcAft>
          <a:spcPct val="0"/>
        </a:spcAft>
        <a:buFont typeface="Arial" charset="0"/>
        <a:buChar char="•"/>
        <a:defRPr kumimoji="1" sz="1200" kern="1200">
          <a:solidFill>
            <a:srgbClr val="404040"/>
          </a:solidFill>
          <a:latin typeface="Times New Roman" panose="02020603050405020304" pitchFamily="18" charset="0"/>
          <a:ea typeface="+mn-ea"/>
          <a:cs typeface="Times New Roman" panose="02020603050405020304" pitchFamily="18" charset="0"/>
        </a:defRPr>
      </a:lvl4pPr>
      <a:lvl5pPr marL="1247775" indent="-228600" algn="l" rtl="0" eaLnBrk="0" fontAlgn="base" hangingPunct="0">
        <a:spcBef>
          <a:spcPct val="20000"/>
        </a:spcBef>
        <a:spcAft>
          <a:spcPct val="0"/>
        </a:spcAft>
        <a:buFont typeface="HGP創英角ｺﾞｼｯｸUB" pitchFamily="50" charset="-128"/>
        <a:buChar char="-"/>
        <a:defRPr kumimoji="1" sz="1200" kern="1200">
          <a:solidFill>
            <a:srgbClr val="404040"/>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58A49-39BA-522C-CB22-12C81A04EBE0}"/>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E8D7BEB9-58F1-8180-18E0-4CE0FDF9FECF}"/>
              </a:ext>
            </a:extLst>
          </p:cNvPr>
          <p:cNvSpPr>
            <a:spLocks noGrp="1"/>
          </p:cNvSpPr>
          <p:nvPr>
            <p:ph type="title"/>
          </p:nvPr>
        </p:nvSpPr>
        <p:spPr>
          <a:xfrm>
            <a:off x="467705" y="2247714"/>
            <a:ext cx="8208590" cy="648072"/>
          </a:xfrm>
        </p:spPr>
        <p:txBody>
          <a:bodyPr/>
          <a:lstStyle/>
          <a:p>
            <a:pPr algn="ctr"/>
            <a:r>
              <a:rPr lang="en-US" altLang="ja-JP" sz="4000" dirty="0">
                <a:latin typeface="Segoe UI" panose="020B0502040204020203" pitchFamily="34" charset="0"/>
                <a:cs typeface="Segoe UI" panose="020B0502040204020203" pitchFamily="34" charset="0"/>
              </a:rPr>
              <a:t> Common Algorithm</a:t>
            </a:r>
            <a:endParaRPr kumimoji="1" lang="en-US" altLang="ja-JP" sz="400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0985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1274195"/>
          </a:xfrm>
        </p:spPr>
        <p:txBody>
          <a:bodyPr/>
          <a:lstStyle/>
          <a:p>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Output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Map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Key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Value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Group</a:t>
            </a:r>
          </a:p>
        </p:txBody>
      </p:sp>
      <p:pic>
        <p:nvPicPr>
          <p:cNvPr id="4" name="Picture 3">
            <a:extLst>
              <a:ext uri="{FF2B5EF4-FFF2-40B4-BE49-F238E27FC236}">
                <a16:creationId xmlns:a16="http://schemas.microsoft.com/office/drawing/2014/main" id="{E6CB0EA8-AF7E-7D16-3388-4BCFA24E70A9}"/>
              </a:ext>
            </a:extLst>
          </p:cNvPr>
          <p:cNvPicPr>
            <a:picLocks noChangeAspect="1"/>
          </p:cNvPicPr>
          <p:nvPr/>
        </p:nvPicPr>
        <p:blipFill>
          <a:blip r:embed="rId2"/>
          <a:stretch>
            <a:fillRect/>
          </a:stretch>
        </p:blipFill>
        <p:spPr>
          <a:xfrm>
            <a:off x="611560" y="2383775"/>
            <a:ext cx="7772400" cy="1662022"/>
          </a:xfrm>
          <a:prstGeom prst="rect">
            <a:avLst/>
          </a:prstGeom>
        </p:spPr>
      </p:pic>
    </p:spTree>
    <p:extLst>
      <p:ext uri="{BB962C8B-B14F-4D97-AF65-F5344CB8AC3E}">
        <p14:creationId xmlns:p14="http://schemas.microsoft.com/office/powerpoint/2010/main" val="68626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1274195"/>
          </a:xfrm>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Map</a:t>
            </a:r>
          </a:p>
        </p:txBody>
      </p:sp>
      <p:pic>
        <p:nvPicPr>
          <p:cNvPr id="6" name="Picture 5">
            <a:extLst>
              <a:ext uri="{FF2B5EF4-FFF2-40B4-BE49-F238E27FC236}">
                <a16:creationId xmlns:a16="http://schemas.microsoft.com/office/drawing/2014/main" id="{9D5C8110-5DC2-E1EE-92D2-57C9D65408ED}"/>
              </a:ext>
            </a:extLst>
          </p:cNvPr>
          <p:cNvPicPr>
            <a:picLocks noChangeAspect="1"/>
          </p:cNvPicPr>
          <p:nvPr/>
        </p:nvPicPr>
        <p:blipFill>
          <a:blip r:embed="rId2"/>
          <a:stretch>
            <a:fillRect/>
          </a:stretch>
        </p:blipFill>
        <p:spPr>
          <a:xfrm>
            <a:off x="539552" y="2383637"/>
            <a:ext cx="6451600" cy="1549400"/>
          </a:xfrm>
          <a:prstGeom prst="rect">
            <a:avLst/>
          </a:prstGeom>
        </p:spPr>
      </p:pic>
    </p:spTree>
    <p:extLst>
      <p:ext uri="{BB962C8B-B14F-4D97-AF65-F5344CB8AC3E}">
        <p14:creationId xmlns:p14="http://schemas.microsoft.com/office/powerpoint/2010/main" val="71638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830997"/>
          </a:xfrm>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self_array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other_array</a:t>
            </a:r>
            <a:r>
              <a:rPr lang="en-US" sz="2400" dirty="0">
                <a:latin typeface="Times New Roman" panose="02020603050405020304" pitchFamily="18" charset="0"/>
                <a:cs typeface="Times New Roman" panose="02020603050405020304" pitchFamily="18" charset="0"/>
              </a:rPr>
              <a:t>.</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Difference (</a:t>
            </a:r>
            <a:r>
              <a:rPr lang="en-US" dirty="0" err="1">
                <a:latin typeface="Times New Roman" panose="02020603050405020304" pitchFamily="18" charset="0"/>
                <a:cs typeface="Times New Roman" panose="02020603050405020304" pitchFamily="18" charset="0"/>
              </a:rPr>
              <a:t>self_array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other_array</a:t>
            </a:r>
            <a:r>
              <a:rPr lang="en-US" dirty="0">
                <a:latin typeface="Times New Roman" panose="02020603050405020304" pitchFamily="18" charset="0"/>
                <a:cs typeface="Times New Roman" panose="02020603050405020304" pitchFamily="18" charset="0"/>
              </a:rPr>
              <a:t>)</a:t>
            </a:r>
            <a:endParaRPr lang="en-V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6ABDC1-7DEC-A35A-1563-349F78847455}"/>
              </a:ext>
            </a:extLst>
          </p:cNvPr>
          <p:cNvPicPr>
            <a:picLocks noChangeAspect="1"/>
          </p:cNvPicPr>
          <p:nvPr/>
        </p:nvPicPr>
        <p:blipFill>
          <a:blip r:embed="rId3"/>
          <a:stretch>
            <a:fillRect/>
          </a:stretch>
        </p:blipFill>
        <p:spPr>
          <a:xfrm>
            <a:off x="539552" y="1940577"/>
            <a:ext cx="7772400" cy="949215"/>
          </a:xfrm>
          <a:prstGeom prst="rect">
            <a:avLst/>
          </a:prstGeom>
        </p:spPr>
      </p:pic>
      <p:grpSp>
        <p:nvGrpSpPr>
          <p:cNvPr id="8" name="Group 7">
            <a:extLst>
              <a:ext uri="{FF2B5EF4-FFF2-40B4-BE49-F238E27FC236}">
                <a16:creationId xmlns:a16="http://schemas.microsoft.com/office/drawing/2014/main" id="{E8888910-0160-5268-C051-D54027FBA265}"/>
              </a:ext>
            </a:extLst>
          </p:cNvPr>
          <p:cNvGrpSpPr/>
          <p:nvPr/>
        </p:nvGrpSpPr>
        <p:grpSpPr>
          <a:xfrm>
            <a:off x="529438" y="2889792"/>
            <a:ext cx="2856277" cy="2197561"/>
            <a:chOff x="256957" y="2889792"/>
            <a:chExt cx="2856277" cy="2197561"/>
          </a:xfrm>
        </p:grpSpPr>
        <p:pic>
          <p:nvPicPr>
            <p:cNvPr id="1026" name="Picture 2" descr="Python Set | difference() - GeeksforGeeks">
              <a:extLst>
                <a:ext uri="{FF2B5EF4-FFF2-40B4-BE49-F238E27FC236}">
                  <a16:creationId xmlns:a16="http://schemas.microsoft.com/office/drawing/2014/main" id="{5BEC7688-9D09-5A7B-3621-A2F45A577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73" y="2889792"/>
              <a:ext cx="2566661" cy="2197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A5966B-ED3C-E5D0-2846-E5DAAD6186A6}"/>
                </a:ext>
              </a:extLst>
            </p:cNvPr>
            <p:cNvSpPr txBox="1"/>
            <p:nvPr/>
          </p:nvSpPr>
          <p:spPr>
            <a:xfrm>
              <a:off x="971600" y="3003798"/>
              <a:ext cx="527709" cy="338554"/>
            </a:xfrm>
            <a:prstGeom prst="rect">
              <a:avLst/>
            </a:prstGeom>
            <a:solidFill>
              <a:schemeClr val="bg1"/>
            </a:solidFill>
          </p:spPr>
          <p:txBody>
            <a:bodyPr wrap="none" rtlCol="0">
              <a:spAutoFit/>
            </a:bodyPr>
            <a:lstStyle/>
            <a:p>
              <a:r>
                <a:rPr lang="en-VN" sz="1600" dirty="0">
                  <a:latin typeface="+mn-ea"/>
                </a:rPr>
                <a:t>self</a:t>
              </a:r>
            </a:p>
          </p:txBody>
        </p:sp>
        <p:sp>
          <p:nvSpPr>
            <p:cNvPr id="6" name="TextBox 5">
              <a:extLst>
                <a:ext uri="{FF2B5EF4-FFF2-40B4-BE49-F238E27FC236}">
                  <a16:creationId xmlns:a16="http://schemas.microsoft.com/office/drawing/2014/main" id="{C5CDEC0D-6A38-D1DA-467B-D13E709E52C0}"/>
                </a:ext>
              </a:extLst>
            </p:cNvPr>
            <p:cNvSpPr txBox="1"/>
            <p:nvPr/>
          </p:nvSpPr>
          <p:spPr>
            <a:xfrm>
              <a:off x="2042417" y="3003798"/>
              <a:ext cx="715260" cy="338554"/>
            </a:xfrm>
            <a:prstGeom prst="rect">
              <a:avLst/>
            </a:prstGeom>
            <a:solidFill>
              <a:schemeClr val="bg1"/>
            </a:solidFill>
          </p:spPr>
          <p:txBody>
            <a:bodyPr wrap="none" rtlCol="0">
              <a:spAutoFit/>
            </a:bodyPr>
            <a:lstStyle/>
            <a:p>
              <a:r>
                <a:rPr lang="en-VN" sz="1600" dirty="0">
                  <a:latin typeface="+mn-ea"/>
                </a:rPr>
                <a:t>other</a:t>
              </a:r>
            </a:p>
          </p:txBody>
        </p:sp>
        <p:sp>
          <p:nvSpPr>
            <p:cNvPr id="7" name="TextBox 6">
              <a:extLst>
                <a:ext uri="{FF2B5EF4-FFF2-40B4-BE49-F238E27FC236}">
                  <a16:creationId xmlns:a16="http://schemas.microsoft.com/office/drawing/2014/main" id="{F051CA0A-2B0F-7DBB-8AB8-BB98135B4703}"/>
                </a:ext>
              </a:extLst>
            </p:cNvPr>
            <p:cNvSpPr txBox="1"/>
            <p:nvPr/>
          </p:nvSpPr>
          <p:spPr>
            <a:xfrm>
              <a:off x="256957" y="4748799"/>
              <a:ext cx="1219485" cy="338554"/>
            </a:xfrm>
            <a:prstGeom prst="rect">
              <a:avLst/>
            </a:prstGeom>
            <a:solidFill>
              <a:schemeClr val="bg1"/>
            </a:solidFill>
          </p:spPr>
          <p:txBody>
            <a:bodyPr wrap="square" rtlCol="0">
              <a:spAutoFit/>
            </a:bodyPr>
            <a:lstStyle/>
            <a:p>
              <a:r>
                <a:rPr lang="vi-VN" sz="1600" dirty="0">
                  <a:latin typeface="+mn-ea"/>
                </a:rPr>
                <a:t>difference</a:t>
              </a:r>
              <a:endParaRPr lang="en-VN" sz="1600" dirty="0">
                <a:latin typeface="+mn-ea"/>
              </a:endParaRPr>
            </a:p>
          </p:txBody>
        </p:sp>
      </p:grpSp>
    </p:spTree>
    <p:extLst>
      <p:ext uri="{BB962C8B-B14F-4D97-AF65-F5344CB8AC3E}">
        <p14:creationId xmlns:p14="http://schemas.microsoft.com/office/powerpoint/2010/main" val="32542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461665"/>
          </a:xfrm>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nhất</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2 array.</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Intersection (array_1, array_2)</a:t>
            </a:r>
            <a:endParaRPr lang="en-V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12228F-45F3-3BF8-164C-95C811907E5E}"/>
              </a:ext>
            </a:extLst>
          </p:cNvPr>
          <p:cNvPicPr>
            <a:picLocks noChangeAspect="1"/>
          </p:cNvPicPr>
          <p:nvPr/>
        </p:nvPicPr>
        <p:blipFill>
          <a:blip r:embed="rId3"/>
          <a:stretch>
            <a:fillRect/>
          </a:stretch>
        </p:blipFill>
        <p:spPr>
          <a:xfrm>
            <a:off x="685800" y="1571245"/>
            <a:ext cx="7772400" cy="886031"/>
          </a:xfrm>
          <a:prstGeom prst="rect">
            <a:avLst/>
          </a:prstGeom>
        </p:spPr>
      </p:pic>
      <p:pic>
        <p:nvPicPr>
          <p:cNvPr id="12" name="Picture 11">
            <a:extLst>
              <a:ext uri="{FF2B5EF4-FFF2-40B4-BE49-F238E27FC236}">
                <a16:creationId xmlns:a16="http://schemas.microsoft.com/office/drawing/2014/main" id="{8ED12904-619D-D890-3571-7D5FEE6DD3F3}"/>
              </a:ext>
            </a:extLst>
          </p:cNvPr>
          <p:cNvPicPr>
            <a:picLocks noChangeAspect="1"/>
          </p:cNvPicPr>
          <p:nvPr/>
        </p:nvPicPr>
        <p:blipFill>
          <a:blip r:embed="rId4"/>
          <a:stretch>
            <a:fillRect/>
          </a:stretch>
        </p:blipFill>
        <p:spPr>
          <a:xfrm>
            <a:off x="562868" y="2686225"/>
            <a:ext cx="6025356" cy="1645148"/>
          </a:xfrm>
          <a:prstGeom prst="rect">
            <a:avLst/>
          </a:prstGeom>
        </p:spPr>
      </p:pic>
    </p:spTree>
    <p:extLst>
      <p:ext uri="{BB962C8B-B14F-4D97-AF65-F5344CB8AC3E}">
        <p14:creationId xmlns:p14="http://schemas.microsoft.com/office/powerpoint/2010/main" val="245561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461665"/>
          </a:xfrm>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nhất</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2 array.</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Union (array_1, array_2)</a:t>
            </a:r>
            <a:endParaRPr lang="en-V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F182B2-F6A7-E858-7299-FC8EEAE0742E}"/>
              </a:ext>
            </a:extLst>
          </p:cNvPr>
          <p:cNvPicPr>
            <a:picLocks noChangeAspect="1"/>
          </p:cNvPicPr>
          <p:nvPr/>
        </p:nvPicPr>
        <p:blipFill>
          <a:blip r:embed="rId2"/>
          <a:stretch>
            <a:fillRect/>
          </a:stretch>
        </p:blipFill>
        <p:spPr>
          <a:xfrm>
            <a:off x="611560" y="1547580"/>
            <a:ext cx="7772400" cy="1523567"/>
          </a:xfrm>
          <a:prstGeom prst="rect">
            <a:avLst/>
          </a:prstGeom>
        </p:spPr>
      </p:pic>
      <p:pic>
        <p:nvPicPr>
          <p:cNvPr id="5" name="Picture 4">
            <a:extLst>
              <a:ext uri="{FF2B5EF4-FFF2-40B4-BE49-F238E27FC236}">
                <a16:creationId xmlns:a16="http://schemas.microsoft.com/office/drawing/2014/main" id="{777AAA49-E2E4-E4A2-C5A0-E4E0D60194D4}"/>
              </a:ext>
            </a:extLst>
          </p:cNvPr>
          <p:cNvPicPr>
            <a:picLocks noChangeAspect="1"/>
          </p:cNvPicPr>
          <p:nvPr/>
        </p:nvPicPr>
        <p:blipFill>
          <a:blip r:embed="rId3"/>
          <a:stretch>
            <a:fillRect/>
          </a:stretch>
        </p:blipFill>
        <p:spPr>
          <a:xfrm>
            <a:off x="611560" y="3158855"/>
            <a:ext cx="5976664" cy="1632603"/>
          </a:xfrm>
          <a:prstGeom prst="rect">
            <a:avLst/>
          </a:prstGeom>
        </p:spPr>
      </p:pic>
    </p:spTree>
    <p:extLst>
      <p:ext uri="{BB962C8B-B14F-4D97-AF65-F5344CB8AC3E}">
        <p14:creationId xmlns:p14="http://schemas.microsoft.com/office/powerpoint/2010/main" val="88293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830997"/>
          </a:xfrm>
        </p:spPr>
        <p:txBody>
          <a:bodyPr/>
          <a:lstStyle/>
          <a:p>
            <a:r>
              <a:rPr lang="vi-VN" sz="2400" dirty="0">
                <a:latin typeface="Times New Roman" panose="02020603050405020304" pitchFamily="18" charset="0"/>
                <a:cs typeface="Times New Roman" panose="02020603050405020304" pitchFamily="18" charset="0"/>
              </a:rPr>
              <a:t>Tạo một array gồm các phần tử </a:t>
            </a:r>
            <a:r>
              <a:rPr lang="vi-VN" sz="2400" b="1" dirty="0">
                <a:latin typeface="Times New Roman" panose="02020603050405020304" pitchFamily="18" charset="0"/>
                <a:cs typeface="Times New Roman" panose="02020603050405020304" pitchFamily="18" charset="0"/>
              </a:rPr>
              <a:t>duy nhất </a:t>
            </a:r>
            <a:r>
              <a:rPr lang="vi-VN" sz="2400" dirty="0">
                <a:latin typeface="Times New Roman" panose="02020603050405020304" pitchFamily="18" charset="0"/>
                <a:cs typeface="Times New Roman" panose="02020603050405020304" pitchFamily="18" charset="0"/>
              </a:rPr>
              <a:t>trong mỗi array,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nhưng không phải là phần tử chung của tất cả các array.</a:t>
            </a: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Xor</a:t>
            </a:r>
            <a:r>
              <a:rPr lang="en-US" dirty="0">
                <a:latin typeface="Times New Roman" panose="02020603050405020304" pitchFamily="18" charset="0"/>
                <a:cs typeface="Times New Roman" panose="02020603050405020304" pitchFamily="18" charset="0"/>
              </a:rPr>
              <a:t> (array_1, array_2)</a:t>
            </a:r>
            <a:endParaRPr lang="en-V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38851E-1D6C-D686-F4C4-E838F71D06DC}"/>
              </a:ext>
            </a:extLst>
          </p:cNvPr>
          <p:cNvPicPr>
            <a:picLocks noChangeAspect="1"/>
          </p:cNvPicPr>
          <p:nvPr/>
        </p:nvPicPr>
        <p:blipFill>
          <a:blip r:embed="rId2"/>
          <a:stretch>
            <a:fillRect/>
          </a:stretch>
        </p:blipFill>
        <p:spPr>
          <a:xfrm>
            <a:off x="539552" y="1811489"/>
            <a:ext cx="7772400" cy="985233"/>
          </a:xfrm>
          <a:prstGeom prst="rect">
            <a:avLst/>
          </a:prstGeom>
        </p:spPr>
      </p:pic>
      <p:grpSp>
        <p:nvGrpSpPr>
          <p:cNvPr id="10" name="Group 9">
            <a:extLst>
              <a:ext uri="{FF2B5EF4-FFF2-40B4-BE49-F238E27FC236}">
                <a16:creationId xmlns:a16="http://schemas.microsoft.com/office/drawing/2014/main" id="{F38A00C6-018A-527B-1482-B0E4C843E403}"/>
              </a:ext>
            </a:extLst>
          </p:cNvPr>
          <p:cNvGrpSpPr/>
          <p:nvPr/>
        </p:nvGrpSpPr>
        <p:grpSpPr>
          <a:xfrm>
            <a:off x="393304" y="2805150"/>
            <a:ext cx="4032448" cy="1866900"/>
            <a:chOff x="539552" y="3003798"/>
            <a:chExt cx="4032448" cy="1866900"/>
          </a:xfrm>
        </p:grpSpPr>
        <p:pic>
          <p:nvPicPr>
            <p:cNvPr id="5" name="Picture 4">
              <a:extLst>
                <a:ext uri="{FF2B5EF4-FFF2-40B4-BE49-F238E27FC236}">
                  <a16:creationId xmlns:a16="http://schemas.microsoft.com/office/drawing/2014/main" id="{E52571F0-B989-0B66-712F-0A70E4AEA3F1}"/>
                </a:ext>
              </a:extLst>
            </p:cNvPr>
            <p:cNvPicPr>
              <a:picLocks noChangeAspect="1"/>
            </p:cNvPicPr>
            <p:nvPr/>
          </p:nvPicPr>
          <p:blipFill>
            <a:blip r:embed="rId3"/>
            <a:stretch>
              <a:fillRect/>
            </a:stretch>
          </p:blipFill>
          <p:spPr>
            <a:xfrm>
              <a:off x="539552" y="3003798"/>
              <a:ext cx="2571750" cy="1866900"/>
            </a:xfrm>
            <a:prstGeom prst="rect">
              <a:avLst/>
            </a:prstGeom>
          </p:spPr>
        </p:pic>
        <p:grpSp>
          <p:nvGrpSpPr>
            <p:cNvPr id="9" name="Group 8">
              <a:extLst>
                <a:ext uri="{FF2B5EF4-FFF2-40B4-BE49-F238E27FC236}">
                  <a16:creationId xmlns:a16="http://schemas.microsoft.com/office/drawing/2014/main" id="{D1EB48BD-E90E-D008-B4BA-F6F00873E148}"/>
                </a:ext>
              </a:extLst>
            </p:cNvPr>
            <p:cNvGrpSpPr/>
            <p:nvPr/>
          </p:nvGrpSpPr>
          <p:grpSpPr>
            <a:xfrm>
              <a:off x="2970980" y="4371950"/>
              <a:ext cx="1601020" cy="338554"/>
              <a:chOff x="3851920" y="3482593"/>
              <a:chExt cx="1601020" cy="338554"/>
            </a:xfrm>
          </p:grpSpPr>
          <p:sp>
            <p:nvSpPr>
              <p:cNvPr id="6" name="Rectangle 5">
                <a:extLst>
                  <a:ext uri="{FF2B5EF4-FFF2-40B4-BE49-F238E27FC236}">
                    <a16:creationId xmlns:a16="http://schemas.microsoft.com/office/drawing/2014/main" id="{984431FE-3AFF-1F95-4779-C984A4191F8B}"/>
                  </a:ext>
                </a:extLst>
              </p:cNvPr>
              <p:cNvSpPr/>
              <p:nvPr/>
            </p:nvSpPr>
            <p:spPr>
              <a:xfrm>
                <a:off x="3851920" y="3507854"/>
                <a:ext cx="288032" cy="288032"/>
              </a:xfrm>
              <a:prstGeom prst="rect">
                <a:avLst/>
              </a:prstGeom>
              <a:solidFill>
                <a:srgbClr val="DF0323"/>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pPr>
                <a:endParaRPr kumimoji="1" lang="en-VN" sz="1200" dirty="0">
                  <a:solidFill>
                    <a:schemeClr val="tx1"/>
                  </a:solidFill>
                  <a:latin typeface="+mn-ea"/>
                </a:endParaRPr>
              </a:p>
            </p:txBody>
          </p:sp>
          <p:sp>
            <p:nvSpPr>
              <p:cNvPr id="7" name="TextBox 6">
                <a:extLst>
                  <a:ext uri="{FF2B5EF4-FFF2-40B4-BE49-F238E27FC236}">
                    <a16:creationId xmlns:a16="http://schemas.microsoft.com/office/drawing/2014/main" id="{D490B426-A201-58AE-C6A1-D85001DA1C3D}"/>
                  </a:ext>
                </a:extLst>
              </p:cNvPr>
              <p:cNvSpPr txBox="1"/>
              <p:nvPr/>
            </p:nvSpPr>
            <p:spPr>
              <a:xfrm>
                <a:off x="4134181" y="3482593"/>
                <a:ext cx="1318759" cy="338554"/>
              </a:xfrm>
              <a:prstGeom prst="rect">
                <a:avLst/>
              </a:prstGeom>
              <a:noFill/>
            </p:spPr>
            <p:txBody>
              <a:bodyPr wrap="none" rtlCol="0">
                <a:spAutoFit/>
              </a:bodyPr>
              <a:lstStyle/>
              <a:p>
                <a:r>
                  <a:rPr lang="en-US" sz="1600" dirty="0">
                    <a:latin typeface="+mn-ea"/>
                  </a:rPr>
                  <a:t>X</a:t>
                </a:r>
                <a:r>
                  <a:rPr lang="en-VN" sz="1600" dirty="0">
                    <a:latin typeface="+mn-ea"/>
                  </a:rPr>
                  <a:t>OR region</a:t>
                </a:r>
              </a:p>
            </p:txBody>
          </p:sp>
        </p:grpSp>
      </p:grpSp>
    </p:spTree>
    <p:extLst>
      <p:ext uri="{BB962C8B-B14F-4D97-AF65-F5344CB8AC3E}">
        <p14:creationId xmlns:p14="http://schemas.microsoft.com/office/powerpoint/2010/main" val="285264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978E-4973-B6F1-31DD-42645B9152ED}"/>
              </a:ext>
            </a:extLst>
          </p:cNvPr>
          <p:cNvSpPr>
            <a:spLocks noGrp="1"/>
          </p:cNvSpPr>
          <p:nvPr>
            <p:ph type="title"/>
          </p:nvPr>
        </p:nvSpPr>
        <p:spPr>
          <a:xfrm>
            <a:off x="611560" y="2247714"/>
            <a:ext cx="7920880" cy="648072"/>
          </a:xfrm>
        </p:spPr>
        <p:txBody>
          <a:bodyPr/>
          <a:lstStyle/>
          <a:p>
            <a:pPr algn="ctr"/>
            <a:r>
              <a:rPr lang="en-VN" dirty="0"/>
              <a:t>&lt;END/&gt;</a:t>
            </a:r>
          </a:p>
        </p:txBody>
      </p:sp>
    </p:spTree>
    <p:extLst>
      <p:ext uri="{BB962C8B-B14F-4D97-AF65-F5344CB8AC3E}">
        <p14:creationId xmlns:p14="http://schemas.microsoft.com/office/powerpoint/2010/main" val="191283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38093F-F877-F5D2-762B-A3819883D0C4}"/>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Mục tiêu tài liệu</a:t>
            </a:r>
          </a:p>
        </p:txBody>
      </p:sp>
      <p:sp>
        <p:nvSpPr>
          <p:cNvPr id="5" name="Content Placeholder 4">
            <a:extLst>
              <a:ext uri="{FF2B5EF4-FFF2-40B4-BE49-F238E27FC236}">
                <a16:creationId xmlns:a16="http://schemas.microsoft.com/office/drawing/2014/main" id="{4760D43D-73CD-AB9F-189C-8449B01F2853}"/>
              </a:ext>
            </a:extLst>
          </p:cNvPr>
          <p:cNvSpPr>
            <a:spLocks noGrp="1"/>
          </p:cNvSpPr>
          <p:nvPr>
            <p:ph idx="1"/>
          </p:nvPr>
        </p:nvSpPr>
        <p:spPr>
          <a:xfrm>
            <a:off x="251520" y="949566"/>
            <a:ext cx="8640960" cy="2382191"/>
          </a:xfrm>
        </p:spPr>
        <p:txBody>
          <a:bodyPr/>
          <a:lstStyle/>
          <a:p>
            <a:pPr marL="0" indent="0" algn="just">
              <a:buNone/>
            </a:pPr>
            <a:r>
              <a:rPr lang="vi-VN" sz="2400" i="1" dirty="0">
                <a:solidFill>
                  <a:schemeClr val="tx1">
                    <a:lumMod val="50000"/>
                    <a:lumOff val="50000"/>
                  </a:schemeClr>
                </a:solidFill>
                <a:latin typeface="Times New Roman" panose="02020603050405020304" pitchFamily="18" charset="0"/>
                <a:cs typeface="Times New Roman" panose="02020603050405020304" pitchFamily="18" charset="0"/>
              </a:rPr>
              <a:t>“Hiện nay có rất nhiều thuật toán thao tác với Array cho nhiều mục đích khác nhau.</a:t>
            </a:r>
          </a:p>
          <a:p>
            <a:pPr marL="0" indent="0" algn="just">
              <a:buNone/>
            </a:pPr>
            <a:r>
              <a:rPr lang="vi-VN" sz="2400" i="1" dirty="0">
                <a:solidFill>
                  <a:schemeClr val="tx1">
                    <a:lumMod val="50000"/>
                    <a:lumOff val="50000"/>
                  </a:schemeClr>
                </a:solidFill>
                <a:latin typeface="Times New Roman" panose="02020603050405020304" pitchFamily="18" charset="0"/>
                <a:cs typeface="Times New Roman" panose="02020603050405020304" pitchFamily="18" charset="0"/>
              </a:rPr>
              <a:t>Phần nhiều các thuật toán trong tài liệu này các bạn đã nắm được. Tuy nhiên, theo tinh thần Atarimae, TechTeam vẫn xin cùng mọi người ôn lại các thuật toán thông dụng mà chúng ta nên nằm lòng để vận dụng trong công việc hiệu quả.”</a:t>
            </a:r>
          </a:p>
        </p:txBody>
      </p:sp>
    </p:spTree>
    <p:extLst>
      <p:ext uri="{BB962C8B-B14F-4D97-AF65-F5344CB8AC3E}">
        <p14:creationId xmlns:p14="http://schemas.microsoft.com/office/powerpoint/2010/main" val="403933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8A28A-15D1-8CE9-1830-0231EDA86F2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A208B7D-A59A-C630-9486-3C0EB1FE4E08}"/>
              </a:ext>
            </a:extLst>
          </p:cNvPr>
          <p:cNvSpPr>
            <a:spLocks noGrp="1"/>
          </p:cNvSpPr>
          <p:nvPr>
            <p:ph type="title"/>
          </p:nvPr>
        </p:nvSpPr>
        <p:spPr>
          <a:xfrm>
            <a:off x="323850" y="339725"/>
            <a:ext cx="7920236" cy="648072"/>
          </a:xfrm>
        </p:spPr>
        <p:txBody>
          <a:bodyPr/>
          <a:lstStyle/>
          <a:p>
            <a:r>
              <a:rPr lang="vi-VN" altLang="ja-JP" dirty="0">
                <a:latin typeface="Times New Roman" panose="02020603050405020304" pitchFamily="18" charset="0"/>
                <a:ea typeface="+mn-ea"/>
                <a:cs typeface="Times New Roman" panose="02020603050405020304" pitchFamily="18" charset="0"/>
              </a:rPr>
              <a:t>Content</a:t>
            </a:r>
          </a:p>
        </p:txBody>
      </p:sp>
      <p:sp>
        <p:nvSpPr>
          <p:cNvPr id="4" name="コンテンツ プレースホルダー 1">
            <a:extLst>
              <a:ext uri="{FF2B5EF4-FFF2-40B4-BE49-F238E27FC236}">
                <a16:creationId xmlns:a16="http://schemas.microsoft.com/office/drawing/2014/main" id="{F8FEA34A-3A62-0C50-F73F-7235597932E6}"/>
              </a:ext>
            </a:extLst>
          </p:cNvPr>
          <p:cNvSpPr>
            <a:spLocks noGrp="1"/>
          </p:cNvSpPr>
          <p:nvPr>
            <p:ph idx="1"/>
          </p:nvPr>
        </p:nvSpPr>
        <p:spPr>
          <a:xfrm>
            <a:off x="323850" y="1419622"/>
            <a:ext cx="3933216" cy="2677656"/>
          </a:xfrm>
        </p:spPr>
        <p:txBody>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1. Sort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2. Reverse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 Search (find, filter)</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4. Flatten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5. Chunk</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6. </a:t>
            </a:r>
            <a:r>
              <a:rPr lang="en-US" sz="2400" dirty="0" err="1">
                <a:solidFill>
                  <a:schemeClr val="tx1"/>
                </a:solidFill>
                <a:latin typeface="Times New Roman" panose="02020603050405020304" pitchFamily="18" charset="0"/>
                <a:cs typeface="Times New Roman" panose="02020603050405020304" pitchFamily="18" charset="0"/>
              </a:rPr>
              <a:t>TakeFirst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TakeLast</a:t>
            </a:r>
            <a:r>
              <a:rPr lang="en-US" sz="2400" dirty="0">
                <a:solidFill>
                  <a:schemeClr val="tx1"/>
                </a:solidFill>
                <a:latin typeface="Times New Roman" panose="02020603050405020304" pitchFamily="18" charset="0"/>
                <a:cs typeface="Times New Roman" panose="02020603050405020304" pitchFamily="18" charset="0"/>
              </a:rPr>
              <a:t>, Slice</a:t>
            </a:r>
          </a:p>
        </p:txBody>
      </p:sp>
      <p:sp>
        <p:nvSpPr>
          <p:cNvPr id="2" name="コンテンツ プレースホルダー 1">
            <a:extLst>
              <a:ext uri="{FF2B5EF4-FFF2-40B4-BE49-F238E27FC236}">
                <a16:creationId xmlns:a16="http://schemas.microsoft.com/office/drawing/2014/main" id="{3EA045A4-E811-AFD6-C8A7-7E207EBCDA88}"/>
              </a:ext>
            </a:extLst>
          </p:cNvPr>
          <p:cNvSpPr txBox="1">
            <a:spLocks/>
          </p:cNvSpPr>
          <p:nvPr/>
        </p:nvSpPr>
        <p:spPr bwMode="auto">
          <a:xfrm>
            <a:off x="4257066" y="1419622"/>
            <a:ext cx="410413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spcBef>
                <a:spcPct val="20000"/>
              </a:spcBef>
              <a:spcAft>
                <a:spcPct val="0"/>
              </a:spcAft>
              <a:buFont typeface="Wingdings" pitchFamily="2" charset="2"/>
              <a:buChar char="n"/>
              <a:defRPr kumimoji="1" sz="1600" kern="1200">
                <a:solidFill>
                  <a:srgbClr val="404040"/>
                </a:solidFill>
                <a:latin typeface="+mn-ea"/>
                <a:ea typeface="+mn-ea"/>
                <a:cs typeface="Meiryo UI" pitchFamily="50" charset="-128"/>
              </a:defRPr>
            </a:lvl1pPr>
            <a:lvl2pPr marL="452438" indent="-173038" algn="l" rtl="0" eaLnBrk="0" fontAlgn="base" hangingPunct="0">
              <a:spcBef>
                <a:spcPct val="20000"/>
              </a:spcBef>
              <a:spcAft>
                <a:spcPct val="0"/>
              </a:spcAft>
              <a:buFont typeface="Arial" charset="0"/>
              <a:buChar char="•"/>
              <a:defRPr kumimoji="1" sz="1400" kern="1200">
                <a:solidFill>
                  <a:srgbClr val="404040"/>
                </a:solidFill>
                <a:latin typeface="+mn-ea"/>
                <a:ea typeface="+mn-ea"/>
                <a:cs typeface="メイリオ" pitchFamily="50" charset="-128"/>
              </a:defRPr>
            </a:lvl2pPr>
            <a:lvl3pPr marL="714375" indent="-231775" algn="l" rtl="0" eaLnBrk="0" fontAlgn="base" hangingPunct="0">
              <a:spcBef>
                <a:spcPct val="20000"/>
              </a:spcBef>
              <a:spcAft>
                <a:spcPct val="0"/>
              </a:spcAft>
              <a:buFont typeface="HGP創英角ｺﾞｼｯｸUB" pitchFamily="50" charset="-128"/>
              <a:buChar char="-"/>
              <a:defRPr kumimoji="1" sz="1400" kern="1200">
                <a:solidFill>
                  <a:srgbClr val="404040"/>
                </a:solidFill>
                <a:latin typeface="+mn-ea"/>
                <a:ea typeface="+mn-ea"/>
                <a:cs typeface="メイリオ" pitchFamily="50" charset="-128"/>
              </a:defRPr>
            </a:lvl3pPr>
            <a:lvl4pPr marL="987425" indent="-141288" algn="l" rtl="0" eaLnBrk="0" fontAlgn="base" hangingPunct="0">
              <a:spcBef>
                <a:spcPct val="20000"/>
              </a:spcBef>
              <a:spcAft>
                <a:spcPct val="0"/>
              </a:spcAft>
              <a:buFont typeface="Arial" charset="0"/>
              <a:buChar char="•"/>
              <a:defRPr kumimoji="1" sz="1200" kern="1200">
                <a:solidFill>
                  <a:srgbClr val="404040"/>
                </a:solidFill>
                <a:latin typeface="+mn-ea"/>
                <a:ea typeface="+mn-ea"/>
                <a:cs typeface="メイリオ" pitchFamily="50" charset="-128"/>
              </a:defRPr>
            </a:lvl4pPr>
            <a:lvl5pPr marL="1247775" indent="-228600" algn="l" rtl="0" eaLnBrk="0" fontAlgn="base" hangingPunct="0">
              <a:spcBef>
                <a:spcPct val="20000"/>
              </a:spcBef>
              <a:spcAft>
                <a:spcPct val="0"/>
              </a:spcAft>
              <a:buFont typeface="HGP創英角ｺﾞｼｯｸUB" pitchFamily="50" charset="-128"/>
              <a:buChar char="-"/>
              <a:defRPr kumimoji="1" sz="1200" kern="1200">
                <a:solidFill>
                  <a:srgbClr val="404040"/>
                </a:solidFill>
                <a:latin typeface="+mn-ea"/>
                <a:ea typeface="+mn-ea"/>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7. Group</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8. Map</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9. Difference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10. Intersection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11. Union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12. </a:t>
            </a:r>
            <a:r>
              <a:rPr lang="en-US" sz="2400" dirty="0" err="1">
                <a:solidFill>
                  <a:schemeClr val="tx1"/>
                </a:solidFill>
                <a:latin typeface="Times New Roman" panose="02020603050405020304" pitchFamily="18" charset="0"/>
                <a:cs typeface="Times New Roman" panose="02020603050405020304" pitchFamily="18" charset="0"/>
              </a:rPr>
              <a:t>Xor</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01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461665"/>
          </a:xfrm>
        </p:spPr>
        <p:txBody>
          <a:bodyPr/>
          <a:lstStyle/>
          <a:p>
            <a:r>
              <a:rPr lang="en-VN" sz="2400" dirty="0">
                <a:latin typeface="Times New Roman" panose="02020603050405020304" pitchFamily="18" charset="0"/>
                <a:cs typeface="Times New Roman" panose="02020603050405020304" pitchFamily="18" charset="0"/>
              </a:rPr>
              <a:t>Sắp xếp thứ tự các phần tử trong </a:t>
            </a:r>
            <a:r>
              <a:rPr lang="en-US" sz="2400" dirty="0">
                <a:latin typeface="Times New Roman" panose="02020603050405020304" pitchFamily="18" charset="0"/>
                <a:cs typeface="Times New Roman" panose="02020603050405020304" pitchFamily="18" charset="0"/>
              </a:rPr>
              <a:t>array</a:t>
            </a:r>
            <a:r>
              <a:rPr lang="en-VN" sz="2400" dirty="0">
                <a:latin typeface="Times New Roman" panose="02020603050405020304" pitchFamily="18" charset="0"/>
                <a:cs typeface="Times New Roman" panose="02020603050405020304" pitchFamily="18" charset="0"/>
              </a:rPr>
              <a:t> theo một tiêu chí xác định.</a:t>
            </a: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Sort (tên khác: order, arrange)</a:t>
            </a:r>
          </a:p>
        </p:txBody>
      </p:sp>
      <p:pic>
        <p:nvPicPr>
          <p:cNvPr id="4" name="Picture 3">
            <a:extLst>
              <a:ext uri="{FF2B5EF4-FFF2-40B4-BE49-F238E27FC236}">
                <a16:creationId xmlns:a16="http://schemas.microsoft.com/office/drawing/2014/main" id="{F99A7E19-62E8-D5E2-EBF6-9D2C07C45EEF}"/>
              </a:ext>
            </a:extLst>
          </p:cNvPr>
          <p:cNvPicPr>
            <a:picLocks noChangeAspect="1"/>
          </p:cNvPicPr>
          <p:nvPr/>
        </p:nvPicPr>
        <p:blipFill>
          <a:blip r:embed="rId2"/>
          <a:stretch>
            <a:fillRect/>
          </a:stretch>
        </p:blipFill>
        <p:spPr>
          <a:xfrm>
            <a:off x="611560" y="1609269"/>
            <a:ext cx="7772400" cy="1034489"/>
          </a:xfrm>
          <a:prstGeom prst="rect">
            <a:avLst/>
          </a:prstGeom>
        </p:spPr>
      </p:pic>
    </p:spTree>
    <p:extLst>
      <p:ext uri="{BB962C8B-B14F-4D97-AF65-F5344CB8AC3E}">
        <p14:creationId xmlns:p14="http://schemas.microsoft.com/office/powerpoint/2010/main" val="39797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461665"/>
          </a:xfrm>
        </p:spPr>
        <p:txBody>
          <a:bodyPr/>
          <a:lstStyle/>
          <a:p>
            <a:r>
              <a:rPr lang="en-VN" sz="2400" dirty="0">
                <a:latin typeface="Times New Roman" panose="02020603050405020304" pitchFamily="18" charset="0"/>
                <a:cs typeface="Times New Roman" panose="02020603050405020304" pitchFamily="18" charset="0"/>
              </a:rPr>
              <a:t>Đảo thứ tự các phần tử trong </a:t>
            </a:r>
            <a:r>
              <a:rPr lang="en-US" sz="2400" dirty="0">
                <a:latin typeface="Times New Roman" panose="02020603050405020304" pitchFamily="18" charset="0"/>
                <a:cs typeface="Times New Roman" panose="02020603050405020304" pitchFamily="18" charset="0"/>
              </a:rPr>
              <a:t>array ban </a:t>
            </a:r>
            <a:r>
              <a:rPr lang="en-US" sz="2400" dirty="0" err="1">
                <a:latin typeface="Times New Roman" panose="02020603050405020304" pitchFamily="18" charset="0"/>
                <a:cs typeface="Times New Roman" panose="02020603050405020304" pitchFamily="18" charset="0"/>
              </a:rPr>
              <a:t>đầu</a:t>
            </a:r>
            <a:r>
              <a:rPr lang="en-VN" sz="2400" dirty="0">
                <a:latin typeface="Times New Roman" panose="02020603050405020304" pitchFamily="18" charset="0"/>
                <a:cs typeface="Times New Roman" panose="02020603050405020304" pitchFamily="18" charset="0"/>
              </a:rPr>
              <a:t>.</a:t>
            </a: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Reverse</a:t>
            </a:r>
          </a:p>
        </p:txBody>
      </p:sp>
      <p:pic>
        <p:nvPicPr>
          <p:cNvPr id="4" name="Picture 3">
            <a:extLst>
              <a:ext uri="{FF2B5EF4-FFF2-40B4-BE49-F238E27FC236}">
                <a16:creationId xmlns:a16="http://schemas.microsoft.com/office/drawing/2014/main" id="{12C7389B-52D8-5902-C2A0-ABB728B174CB}"/>
              </a:ext>
            </a:extLst>
          </p:cNvPr>
          <p:cNvPicPr>
            <a:picLocks noChangeAspect="1"/>
          </p:cNvPicPr>
          <p:nvPr/>
        </p:nvPicPr>
        <p:blipFill>
          <a:blip r:embed="rId2"/>
          <a:stretch>
            <a:fillRect/>
          </a:stretch>
        </p:blipFill>
        <p:spPr>
          <a:xfrm>
            <a:off x="539552" y="1565908"/>
            <a:ext cx="7772400" cy="952277"/>
          </a:xfrm>
          <a:prstGeom prst="rect">
            <a:avLst/>
          </a:prstGeom>
        </p:spPr>
      </p:pic>
    </p:spTree>
    <p:extLst>
      <p:ext uri="{BB962C8B-B14F-4D97-AF65-F5344CB8AC3E}">
        <p14:creationId xmlns:p14="http://schemas.microsoft.com/office/powerpoint/2010/main" val="238143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2086725"/>
          </a:xfrm>
        </p:spPr>
        <p:txBody>
          <a:bodyPr/>
          <a:lstStyle/>
          <a:p>
            <a:r>
              <a:rPr lang="en-VN" sz="2400" dirty="0">
                <a:latin typeface="Times New Roman" panose="02020603050405020304" pitchFamily="18" charset="0"/>
                <a:cs typeface="Times New Roman" panose="02020603050405020304" pitchFamily="18" charset="0"/>
              </a:rPr>
              <a:t>Tìm kiếm phần tử theo tiêu chí xác định.</a:t>
            </a:r>
          </a:p>
          <a:p>
            <a:r>
              <a:rPr lang="en-VN" sz="2400" b="1" dirty="0">
                <a:latin typeface="Times New Roman" panose="02020603050405020304" pitchFamily="18" charset="0"/>
                <a:cs typeface="Times New Roman" panose="02020603050405020304" pitchFamily="18" charset="0"/>
              </a:rPr>
              <a:t>Find</a:t>
            </a:r>
            <a:r>
              <a:rPr lang="en-VN" sz="2400" dirty="0">
                <a:latin typeface="Times New Roman" panose="02020603050405020304" pitchFamily="18" charset="0"/>
                <a:cs typeface="Times New Roman" panose="02020603050405020304" pitchFamily="18" charset="0"/>
              </a:rPr>
              <a:t> hay </a:t>
            </a:r>
            <a:r>
              <a:rPr lang="en-VN" sz="2400" b="1" dirty="0">
                <a:latin typeface="Times New Roman" panose="02020603050405020304" pitchFamily="18" charset="0"/>
                <a:cs typeface="Times New Roman" panose="02020603050405020304" pitchFamily="18" charset="0"/>
              </a:rPr>
              <a:t>First</a:t>
            </a:r>
            <a:r>
              <a:rPr lang="en-VN" sz="2400" dirty="0">
                <a:latin typeface="Times New Roman" panose="02020603050405020304" pitchFamily="18" charset="0"/>
                <a:cs typeface="Times New Roman" panose="02020603050405020304" pitchFamily="18" charset="0"/>
              </a:rPr>
              <a:t> </a:t>
            </a:r>
            <a:r>
              <a:rPr lang="en-VN" sz="2400" dirty="0">
                <a:latin typeface="Times New Roman" panose="02020603050405020304" pitchFamily="18" charset="0"/>
                <a:cs typeface="Times New Roman" panose="02020603050405020304" pitchFamily="18" charset="0"/>
                <a:sym typeface="Wingdings" pitchFamily="2" charset="2"/>
              </a:rPr>
              <a:t> Trả về 1 phần tử đầu tiên thoả tiêu chí, nếu không có, return null.</a:t>
            </a:r>
          </a:p>
          <a:p>
            <a:r>
              <a:rPr lang="en-VN" sz="2400" b="1" dirty="0">
                <a:latin typeface="Times New Roman" panose="02020603050405020304" pitchFamily="18" charset="0"/>
                <a:cs typeface="Times New Roman" panose="02020603050405020304" pitchFamily="18" charset="0"/>
                <a:sym typeface="Wingdings" pitchFamily="2" charset="2"/>
              </a:rPr>
              <a:t>Filter</a:t>
            </a:r>
            <a:r>
              <a:rPr lang="en-VN" sz="2400" dirty="0">
                <a:latin typeface="Times New Roman" panose="02020603050405020304" pitchFamily="18" charset="0"/>
                <a:cs typeface="Times New Roman" panose="02020603050405020304" pitchFamily="18" charset="0"/>
                <a:sym typeface="Wingdings" pitchFamily="2" charset="2"/>
              </a:rPr>
              <a:t>  Trả về tất cả phần tử thoả mãn tiêu chí, nếu không có, return empty.</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Search</a:t>
            </a:r>
          </a:p>
        </p:txBody>
      </p:sp>
      <p:pic>
        <p:nvPicPr>
          <p:cNvPr id="5" name="Picture 4">
            <a:extLst>
              <a:ext uri="{FF2B5EF4-FFF2-40B4-BE49-F238E27FC236}">
                <a16:creationId xmlns:a16="http://schemas.microsoft.com/office/drawing/2014/main" id="{E8C90993-2B2B-C8B9-B1E4-C416F22230C0}"/>
              </a:ext>
            </a:extLst>
          </p:cNvPr>
          <p:cNvPicPr>
            <a:picLocks noChangeAspect="1"/>
          </p:cNvPicPr>
          <p:nvPr/>
        </p:nvPicPr>
        <p:blipFill>
          <a:blip r:embed="rId2"/>
          <a:stretch>
            <a:fillRect/>
          </a:stretch>
        </p:blipFill>
        <p:spPr>
          <a:xfrm>
            <a:off x="539552" y="3193656"/>
            <a:ext cx="7772400" cy="1250302"/>
          </a:xfrm>
          <a:prstGeom prst="rect">
            <a:avLst/>
          </a:prstGeom>
        </p:spPr>
      </p:pic>
    </p:spTree>
    <p:extLst>
      <p:ext uri="{BB962C8B-B14F-4D97-AF65-F5344CB8AC3E}">
        <p14:creationId xmlns:p14="http://schemas.microsoft.com/office/powerpoint/2010/main" val="408281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461665"/>
          </a:xfrm>
        </p:spPr>
        <p:txBody>
          <a:bodyPr/>
          <a:lstStyle/>
          <a:p>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phẳng</a:t>
            </a:r>
            <a:r>
              <a:rPr lang="en-US" sz="2400" dirty="0">
                <a:latin typeface="Times New Roman" panose="02020603050405020304" pitchFamily="18" charset="0"/>
                <a:cs typeface="Times New Roman" panose="02020603050405020304" pitchFamily="18" charset="0"/>
              </a:rPr>
              <a:t> array </a:t>
            </a:r>
            <a:r>
              <a:rPr lang="en-US" sz="2400" dirty="0" err="1">
                <a:latin typeface="Times New Roman" panose="02020603050405020304" pitchFamily="18" charset="0"/>
                <a:cs typeface="Times New Roman" panose="02020603050405020304" pitchFamily="18" charset="0"/>
              </a:rPr>
              <a:t>lồng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Flatten</a:t>
            </a:r>
          </a:p>
        </p:txBody>
      </p:sp>
      <p:pic>
        <p:nvPicPr>
          <p:cNvPr id="4" name="Picture 3">
            <a:extLst>
              <a:ext uri="{FF2B5EF4-FFF2-40B4-BE49-F238E27FC236}">
                <a16:creationId xmlns:a16="http://schemas.microsoft.com/office/drawing/2014/main" id="{7FF8C52B-AF65-3ED4-A089-04DBBCA52CCE}"/>
              </a:ext>
            </a:extLst>
          </p:cNvPr>
          <p:cNvPicPr>
            <a:picLocks noChangeAspect="1"/>
          </p:cNvPicPr>
          <p:nvPr/>
        </p:nvPicPr>
        <p:blipFill>
          <a:blip r:embed="rId2"/>
          <a:stretch>
            <a:fillRect/>
          </a:stretch>
        </p:blipFill>
        <p:spPr>
          <a:xfrm>
            <a:off x="539552" y="1571245"/>
            <a:ext cx="7772400" cy="1757715"/>
          </a:xfrm>
          <a:prstGeom prst="rect">
            <a:avLst/>
          </a:prstGeom>
        </p:spPr>
      </p:pic>
    </p:spTree>
    <p:extLst>
      <p:ext uri="{BB962C8B-B14F-4D97-AF65-F5344CB8AC3E}">
        <p14:creationId xmlns:p14="http://schemas.microsoft.com/office/powerpoint/2010/main" val="353570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1274195"/>
          </a:xfrm>
        </p:spPr>
        <p:txBody>
          <a:bodyPr/>
          <a:lstStyle/>
          <a:p>
            <a:r>
              <a:rPr lang="vi-VN" sz="2400" dirty="0">
                <a:latin typeface="Times New Roman" panose="02020603050405020304" pitchFamily="18" charset="0"/>
                <a:cs typeface="Times New Roman" panose="02020603050405020304" pitchFamily="18" charset="0"/>
              </a:rPr>
              <a:t>Chia một array thành nhiều array nhỏ với độ dài bằng N nhau. </a:t>
            </a:r>
          </a:p>
          <a:p>
            <a:r>
              <a:rPr lang="vi-VN" sz="2400" dirty="0">
                <a:latin typeface="Times New Roman" panose="02020603050405020304" pitchFamily="18" charset="0"/>
                <a:cs typeface="Times New Roman" panose="02020603050405020304" pitchFamily="18" charset="0"/>
              </a:rPr>
              <a:t>Nếu số lượng phần tử trong array ban đầu không thể chia hết cho N, </a:t>
            </a:r>
            <a:r>
              <a:rPr lang="en-US" sz="2400" dirty="0">
                <a:latin typeface="Times New Roman" panose="02020603050405020304" pitchFamily="18" charset="0"/>
                <a:cs typeface="Times New Roman" panose="02020603050405020304" pitchFamily="18" charset="0"/>
              </a:rPr>
              <a:t>array</a:t>
            </a:r>
            <a:r>
              <a:rPr lang="vi-VN" sz="2400" dirty="0">
                <a:latin typeface="Times New Roman" panose="02020603050405020304" pitchFamily="18" charset="0"/>
                <a:cs typeface="Times New Roman" panose="02020603050405020304" pitchFamily="18" charset="0"/>
              </a:rPr>
              <a:t> cuối sẽ có kích thước nhỏ hơn.</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Chunk</a:t>
            </a:r>
          </a:p>
        </p:txBody>
      </p:sp>
      <p:pic>
        <p:nvPicPr>
          <p:cNvPr id="5" name="Picture 4">
            <a:extLst>
              <a:ext uri="{FF2B5EF4-FFF2-40B4-BE49-F238E27FC236}">
                <a16:creationId xmlns:a16="http://schemas.microsoft.com/office/drawing/2014/main" id="{46842359-536A-767A-A104-F6648FFD32A8}"/>
              </a:ext>
            </a:extLst>
          </p:cNvPr>
          <p:cNvPicPr>
            <a:picLocks noChangeAspect="1"/>
          </p:cNvPicPr>
          <p:nvPr/>
        </p:nvPicPr>
        <p:blipFill>
          <a:blip r:embed="rId3"/>
          <a:stretch>
            <a:fillRect/>
          </a:stretch>
        </p:blipFill>
        <p:spPr>
          <a:xfrm>
            <a:off x="539552" y="2378045"/>
            <a:ext cx="7772400" cy="1612608"/>
          </a:xfrm>
          <a:prstGeom prst="rect">
            <a:avLst/>
          </a:prstGeom>
        </p:spPr>
      </p:pic>
    </p:spTree>
    <p:extLst>
      <p:ext uri="{BB962C8B-B14F-4D97-AF65-F5344CB8AC3E}">
        <p14:creationId xmlns:p14="http://schemas.microsoft.com/office/powerpoint/2010/main" val="185503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F9E82-D53B-A813-3E6A-EF1BFA7C8C8B}"/>
              </a:ext>
            </a:extLst>
          </p:cNvPr>
          <p:cNvSpPr>
            <a:spLocks noGrp="1"/>
          </p:cNvSpPr>
          <p:nvPr>
            <p:ph idx="1"/>
          </p:nvPr>
        </p:nvSpPr>
        <p:spPr>
          <a:xfrm>
            <a:off x="251520" y="949566"/>
            <a:ext cx="8640960" cy="1348061"/>
          </a:xfrm>
        </p:spPr>
        <p:txBody>
          <a:bodyPr/>
          <a:lstStyle/>
          <a:p>
            <a:r>
              <a:rPr lang="en-US" sz="2400" b="1" dirty="0" err="1">
                <a:latin typeface="Times New Roman" panose="02020603050405020304" pitchFamily="18" charset="0"/>
                <a:cs typeface="Times New Roman" panose="02020603050405020304" pitchFamily="18" charset="0"/>
              </a:rPr>
              <a:t>TakeFirst</a:t>
            </a:r>
            <a:r>
              <a:rPr lang="en-US" sz="2400" dirty="0">
                <a:latin typeface="Times New Roman" panose="02020603050405020304" pitchFamily="18" charset="0"/>
                <a:cs typeface="Times New Roman" panose="02020603050405020304" pitchFamily="18" charset="0"/>
              </a:rPr>
              <a:t>(N)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array.</a:t>
            </a:r>
          </a:p>
          <a:p>
            <a:r>
              <a:rPr lang="en-US" sz="2400" b="1" dirty="0" err="1">
                <a:latin typeface="Times New Roman" panose="02020603050405020304" pitchFamily="18" charset="0"/>
                <a:cs typeface="Times New Roman" panose="02020603050405020304" pitchFamily="18" charset="0"/>
              </a:rPr>
              <a:t>TakeLast</a:t>
            </a:r>
            <a:r>
              <a:rPr lang="en-US" sz="2400" dirty="0">
                <a:latin typeface="Times New Roman" panose="02020603050405020304" pitchFamily="18" charset="0"/>
                <a:cs typeface="Times New Roman" panose="02020603050405020304" pitchFamily="18" charset="0"/>
              </a:rPr>
              <a:t>(N)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array.</a:t>
            </a:r>
          </a:p>
          <a:p>
            <a:r>
              <a:rPr lang="en-US" sz="2400" b="1" dirty="0">
                <a:latin typeface="Times New Roman" panose="02020603050405020304" pitchFamily="18" charset="0"/>
                <a:cs typeface="Times New Roman" panose="02020603050405020304" pitchFamily="18" charset="0"/>
              </a:rPr>
              <a:t>Slice</a:t>
            </a:r>
            <a:r>
              <a:rPr lang="en-US" sz="2400" dirty="0">
                <a:latin typeface="Times New Roman" panose="02020603050405020304" pitchFamily="18" charset="0"/>
                <a:cs typeface="Times New Roman" panose="02020603050405020304" pitchFamily="18" charset="0"/>
              </a:rPr>
              <a:t>(start, end)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[start]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[end – 1].</a:t>
            </a:r>
            <a:endParaRPr lang="en-V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CABAF91-65E2-26C7-C1CB-C1D29578B6F7}"/>
              </a:ext>
            </a:extLst>
          </p:cNvPr>
          <p:cNvSpPr>
            <a:spLocks noGrp="1"/>
          </p:cNvSpPr>
          <p:nvPr>
            <p:ph type="title"/>
          </p:nvPr>
        </p:nvSpPr>
        <p:spPr/>
        <p:txBody>
          <a:bodyPr/>
          <a:lstStyle/>
          <a:p>
            <a:r>
              <a:rPr lang="en-US" sz="2800" dirty="0" err="1">
                <a:solidFill>
                  <a:schemeClr val="tx1"/>
                </a:solidFill>
                <a:latin typeface="Times New Roman" panose="02020603050405020304" pitchFamily="18" charset="0"/>
                <a:cs typeface="Times New Roman" panose="02020603050405020304" pitchFamily="18" charset="0"/>
              </a:rPr>
              <a:t>TakeFirst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TakeLast</a:t>
            </a:r>
            <a:r>
              <a:rPr lang="en-US" sz="2800" dirty="0">
                <a:solidFill>
                  <a:schemeClr val="tx1"/>
                </a:solidFill>
                <a:latin typeface="Times New Roman" panose="02020603050405020304" pitchFamily="18" charset="0"/>
                <a:cs typeface="Times New Roman" panose="02020603050405020304" pitchFamily="18" charset="0"/>
              </a:rPr>
              <a:t>, Slice</a:t>
            </a:r>
            <a:endParaRPr lang="en-V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0343FA-C415-5B60-29F0-DB4D5129EEE2}"/>
              </a:ext>
            </a:extLst>
          </p:cNvPr>
          <p:cNvPicPr>
            <a:picLocks noChangeAspect="1"/>
          </p:cNvPicPr>
          <p:nvPr/>
        </p:nvPicPr>
        <p:blipFill>
          <a:blip r:embed="rId2"/>
          <a:stretch>
            <a:fillRect/>
          </a:stretch>
        </p:blipFill>
        <p:spPr>
          <a:xfrm>
            <a:off x="539552" y="2297627"/>
            <a:ext cx="5270500" cy="2501900"/>
          </a:xfrm>
          <a:prstGeom prst="rect">
            <a:avLst/>
          </a:prstGeom>
        </p:spPr>
      </p:pic>
    </p:spTree>
    <p:extLst>
      <p:ext uri="{BB962C8B-B14F-4D97-AF65-F5344CB8AC3E}">
        <p14:creationId xmlns:p14="http://schemas.microsoft.com/office/powerpoint/2010/main" val="4262988723"/>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iryo 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iryo 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iryo 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テーマ">
  <a:themeElements>
    <a:clrScheme name="ブルー">
      <a:dk1>
        <a:srgbClr val="000000"/>
      </a:dk1>
      <a:lt1>
        <a:srgbClr val="FFFFFF"/>
      </a:lt1>
      <a:dk2>
        <a:srgbClr val="7F7F7F"/>
      </a:dk2>
      <a:lt2>
        <a:srgbClr val="E0EDFD"/>
      </a:lt2>
      <a:accent1>
        <a:srgbClr val="002960"/>
      </a:accent1>
      <a:accent2>
        <a:srgbClr val="003A89"/>
      </a:accent2>
      <a:accent3>
        <a:srgbClr val="3764D8"/>
      </a:accent3>
      <a:accent4>
        <a:srgbClr val="B4C5F0"/>
      </a:accent4>
      <a:accent5>
        <a:srgbClr val="CDD8F5"/>
      </a:accent5>
      <a:accent6>
        <a:srgbClr val="D5E7FF"/>
      </a:accent6>
      <a:hlink>
        <a:srgbClr val="3333FF"/>
      </a:hlink>
      <a:folHlink>
        <a:srgbClr val="7030A0"/>
      </a:folHlink>
    </a:clrScheme>
    <a:fontScheme name="Meiryo 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cmpd="sng">
          <a:solidFill>
            <a:schemeClr val="tx1">
              <a:lumMod val="50000"/>
              <a:lumOff val="50000"/>
            </a:schemeClr>
          </a:solidFill>
        </a:ln>
      </a:spPr>
      <a:bodyPr rtlCol="0" anchor="ctr"/>
      <a:lstStyle>
        <a:defPPr algn="ctr">
          <a:spcBef>
            <a:spcPts val="300"/>
          </a:spcBef>
          <a:defRPr kumimoji="1" sz="1200" dirty="0" smtClean="0">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smtClean="0">
            <a:latin typeface="+mn-ea"/>
          </a:defRPr>
        </a:defPPr>
      </a:lstStyle>
    </a:tx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46733</TotalTime>
  <Words>509</Words>
  <Application>Microsoft Macintosh PowerPoint</Application>
  <PresentationFormat>On-screen Show (16:9)</PresentationFormat>
  <Paragraphs>58</Paragraphs>
  <Slides>16</Slides>
  <Notes>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16</vt:i4>
      </vt:variant>
    </vt:vector>
  </HeadingPairs>
  <TitlesOfParts>
    <vt:vector size="27" baseType="lpstr">
      <vt:lpstr>HGP創英角ｺﾞｼｯｸUB</vt:lpstr>
      <vt:lpstr>Meiryo UI</vt:lpstr>
      <vt:lpstr>Arial</vt:lpstr>
      <vt:lpstr>Calibri</vt:lpstr>
      <vt:lpstr>Segoe UI</vt:lpstr>
      <vt:lpstr>Times New Roman</vt:lpstr>
      <vt:lpstr>Wingdings</vt:lpstr>
      <vt:lpstr>デザインの設定</vt:lpstr>
      <vt:lpstr>2_デザインの設定</vt:lpstr>
      <vt:lpstr>1_デザインの設定</vt:lpstr>
      <vt:lpstr>2_Office テーマ</vt:lpstr>
      <vt:lpstr> Common Algorithm</vt:lpstr>
      <vt:lpstr>Mục tiêu tài liệu</vt:lpstr>
      <vt:lpstr>Content</vt:lpstr>
      <vt:lpstr>Sort (tên khác: order, arrange)</vt:lpstr>
      <vt:lpstr>Reverse</vt:lpstr>
      <vt:lpstr>Search</vt:lpstr>
      <vt:lpstr>Flatten</vt:lpstr>
      <vt:lpstr>Chunk</vt:lpstr>
      <vt:lpstr>TakeFirst, TakeLast, Slice</vt:lpstr>
      <vt:lpstr>Group</vt:lpstr>
      <vt:lpstr>Map</vt:lpstr>
      <vt:lpstr>Difference (self_array, other_array)</vt:lpstr>
      <vt:lpstr>Intersection (array_1, array_2)</vt:lpstr>
      <vt:lpstr>Union (array_1, array_2)</vt:lpstr>
      <vt:lpstr>Xor (array_1, array_2)</vt:lpstr>
      <vt:lpstr>&lt;END/&gt;</vt:lpstr>
    </vt:vector>
  </TitlesOfParts>
  <Company>Yahoo! JAPAN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hm</dc:creator>
  <cp:lastModifiedBy>Trung Nguyễn</cp:lastModifiedBy>
  <cp:revision>1937</cp:revision>
  <cp:lastPrinted>2019-11-11T06:38:40Z</cp:lastPrinted>
  <dcterms:created xsi:type="dcterms:W3CDTF">2012-04-11T06:30:03Z</dcterms:created>
  <dcterms:modified xsi:type="dcterms:W3CDTF">2024-07-09T20:32:15Z</dcterms:modified>
</cp:coreProperties>
</file>