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8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8139-2026-D543-8A46-340D5129E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280F0-F59F-3B4E-9A1E-F450C96F8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C4BD-32A2-9143-92D8-310BF0411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7407-85D9-864F-9709-125931409B3B}" type="datetimeFigureOut">
              <a:rPr lang="en-VN" smtClean="0"/>
              <a:t>20/02/2021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0A06E-E944-7B4A-B200-E757AEC6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E7EE1-C385-114F-86C9-450C86F2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7BC3-4707-1C4C-9534-3A854238728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757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B18D-46D5-5643-9E47-8BF358B4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EB262-D39C-DF43-9641-50F98A83B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1D3B-56F4-BD48-A2CF-95D36CA6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7407-85D9-864F-9709-125931409B3B}" type="datetimeFigureOut">
              <a:rPr lang="en-VN" smtClean="0"/>
              <a:t>20/02/2021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AA672-53AA-1C4A-8765-16C833DF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166A2-BAC6-0B4C-BFAD-3D749F93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7BC3-4707-1C4C-9534-3A854238728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1011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CAEF84-2A81-D64F-BD3A-496C878F7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A28AA-646C-C64B-97D7-DBF96F7E1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83CAB-1558-124F-B1A6-58663BE0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7407-85D9-864F-9709-125931409B3B}" type="datetimeFigureOut">
              <a:rPr lang="en-VN" smtClean="0"/>
              <a:t>20/02/2021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89850-7EAB-3D46-9328-6AC97DBE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80888-92DB-034B-AA91-F6761460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7BC3-4707-1C4C-9534-3A854238728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1014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B859-8AE3-AB47-81A5-FF4C5F52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092E-9139-A644-AE17-8C880664F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E196-52AE-7443-9C68-57981301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7407-85D9-864F-9709-125931409B3B}" type="datetimeFigureOut">
              <a:rPr lang="en-VN" smtClean="0"/>
              <a:t>20/02/2021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EC382-9D0E-DD49-8B7E-D5D1E0BF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5FFCE-1CB3-6C45-BF82-60CDA2AB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7BC3-4707-1C4C-9534-3A854238728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4295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B750-E8A1-FA45-89CE-A0A3B5078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C04BE-2074-DB40-B2EF-79C1E3ED8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91BE5-3D41-7B4C-9CCF-830D3D48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7407-85D9-864F-9709-125931409B3B}" type="datetimeFigureOut">
              <a:rPr lang="en-VN" smtClean="0"/>
              <a:t>20/02/2021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5D38B-7A38-D145-AA4D-9BFB37EA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7089-5B81-1A45-B3D5-B56B37D6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7BC3-4707-1C4C-9534-3A854238728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0172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6E8B-B629-654F-B710-B84B2077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0F22-A7A4-A647-B3C7-77236B5A5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104EC-1CA9-EC44-A227-FC11493B1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1CF49-5E2A-F048-B744-5CC43886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7407-85D9-864F-9709-125931409B3B}" type="datetimeFigureOut">
              <a:rPr lang="en-VN" smtClean="0"/>
              <a:t>20/02/2021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ABFAF-DF3A-1945-97AA-598736FE5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F7F6E-5726-5940-8D28-1608BB08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7BC3-4707-1C4C-9534-3A854238728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2974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5499-588E-7A44-A45C-A64C0FE2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0E8C2-0BF1-D449-802D-EA2D7A8FC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4FE7E-F630-DD40-A9F2-8C2BCC796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053D1-6DF0-2945-93A2-566B86407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EA671-B9C8-5A49-A825-38ABC9EF0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D52A26-F999-1945-9A22-37A230D5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7407-85D9-864F-9709-125931409B3B}" type="datetimeFigureOut">
              <a:rPr lang="en-VN" smtClean="0"/>
              <a:t>20/02/2021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DE1E5-175A-9A40-AD39-9E12BD7B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03B9C-80A1-5A4B-ACF1-BFDCD5C69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7BC3-4707-1C4C-9534-3A854238728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2703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71C8-A5FB-F441-8849-70051AD2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47E01-D1D2-D840-96FE-C6EE2BB18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7407-85D9-864F-9709-125931409B3B}" type="datetimeFigureOut">
              <a:rPr lang="en-VN" smtClean="0"/>
              <a:t>20/02/2021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B772A-AC0A-4849-8359-A0D28F50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0607A-3966-0041-B953-7F62F4F3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7BC3-4707-1C4C-9534-3A854238728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5031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527DF-E61C-2F4D-A5B4-8D649474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7407-85D9-864F-9709-125931409B3B}" type="datetimeFigureOut">
              <a:rPr lang="en-VN" smtClean="0"/>
              <a:t>20/02/2021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8D096C-9FF5-C547-8833-00A82B0D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EFF07-EF1F-D243-9191-3A50F7F2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7BC3-4707-1C4C-9534-3A854238728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7956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EA7A-49A6-DE4F-BDC2-B668B7F7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C824F-D11C-8F43-8BD1-D72160904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CA7DB-07A2-D049-898B-6209910B3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5C252-AD68-C548-A4AD-5D10508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7407-85D9-864F-9709-125931409B3B}" type="datetimeFigureOut">
              <a:rPr lang="en-VN" smtClean="0"/>
              <a:t>20/02/2021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552D-4A19-CC47-9F47-503273D2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49657-3DFA-854C-AC83-34373028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7BC3-4707-1C4C-9534-3A854238728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4722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F606-7FE1-DC42-A749-F944ACCF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22AA7-4851-D74F-9DB3-7B5222A8F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D3615-86BA-3045-B1B6-0A1C8D3B7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F4C91-5760-F04F-AB53-E88839F6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7407-85D9-864F-9709-125931409B3B}" type="datetimeFigureOut">
              <a:rPr lang="en-VN" smtClean="0"/>
              <a:t>20/02/2021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B19D8-CEC2-7345-B393-940B9DA9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DA270-A05F-B940-BD78-9DB16C41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7BC3-4707-1C4C-9534-3A854238728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7485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4F190C-E2D5-C34A-BE11-B7C67E51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369FB-AC48-D44C-83A0-E79DFD9A2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395F3-357E-A848-88C1-6D8102C9F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7407-85D9-864F-9709-125931409B3B}" type="datetimeFigureOut">
              <a:rPr lang="en-VN" smtClean="0"/>
              <a:t>20/02/2021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F31F5-F6AA-8947-AE77-3D24A3A7F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20314-EDCA-C043-97A7-38FF18025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07BC3-4707-1C4C-9534-3A854238728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572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6522B6-0430-F44C-9DC9-7BF4EE255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VN" dirty="0"/>
              <a:t>Phân loại</a:t>
            </a:r>
            <a:br>
              <a:rPr lang="en-VN" dirty="0"/>
            </a:br>
            <a:r>
              <a:rPr lang="en-VN" dirty="0"/>
              <a:t>Technical Article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E345F2-A5CF-C949-BE0A-526BCF4477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 dirty="0">
                <a:solidFill>
                  <a:schemeClr val="bg2"/>
                </a:solidFill>
              </a:rPr>
              <a:t>(Chiêm)</a:t>
            </a:r>
          </a:p>
        </p:txBody>
      </p:sp>
    </p:spTree>
    <p:extLst>
      <p:ext uri="{BB962C8B-B14F-4D97-AF65-F5344CB8AC3E}">
        <p14:creationId xmlns:p14="http://schemas.microsoft.com/office/powerpoint/2010/main" val="143213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4B4D6D-A174-BE4F-B132-60C4A093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sz="3200" dirty="0"/>
              <a:t>Mục đích</a:t>
            </a:r>
            <a:br>
              <a:rPr lang="en-VN" dirty="0"/>
            </a:br>
            <a:r>
              <a:rPr lang="en-VN" b="1" dirty="0"/>
              <a:t>Việc phân loại bài viết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355DF7-19F6-CA4E-89B3-E12D5947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Để hướng đến đối tượng đọc giả khác nhau.</a:t>
            </a:r>
          </a:p>
          <a:p>
            <a:r>
              <a:rPr lang="en-VN" dirty="0"/>
              <a:t>Để thu hút Reach.</a:t>
            </a:r>
          </a:p>
          <a:p>
            <a:r>
              <a:rPr lang="en-VN" dirty="0"/>
              <a:t>Để duy trì số lượng bài ổn định.</a:t>
            </a:r>
          </a:p>
        </p:txBody>
      </p:sp>
    </p:spTree>
    <p:extLst>
      <p:ext uri="{BB962C8B-B14F-4D97-AF65-F5344CB8AC3E}">
        <p14:creationId xmlns:p14="http://schemas.microsoft.com/office/powerpoint/2010/main" val="278194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DE61-BB15-6F43-8F8E-CED9742A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3200" dirty="0"/>
              <a:t>Nguyên tắc</a:t>
            </a:r>
            <a:br>
              <a:rPr lang="en-VN" dirty="0"/>
            </a:br>
            <a:r>
              <a:rPr lang="en-VN" b="1" dirty="0"/>
              <a:t>Để hướng đến đối tượng đọc giả khác nhau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F1737-251C-1F49-8BB1-89F9A61CE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>
                <a:sym typeface="Wingdings" pitchFamily="2" charset="2"/>
              </a:rPr>
              <a:t>Cần xác định mỗi đối tượng quan tâm vấn đề gì.</a:t>
            </a:r>
            <a:endParaRPr lang="en-VN" dirty="0"/>
          </a:p>
          <a:p>
            <a:pPr lvl="1"/>
            <a:r>
              <a:rPr lang="en-VN" dirty="0">
                <a:solidFill>
                  <a:schemeClr val="accent2"/>
                </a:solidFill>
              </a:rPr>
              <a:t>Junior</a:t>
            </a:r>
            <a:r>
              <a:rPr lang="en-V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thường thích loại kiến thức trực quan, có output rõ ràng, dễ tiếp cận.</a:t>
            </a:r>
          </a:p>
          <a:p>
            <a:pPr lvl="1"/>
            <a:r>
              <a:rPr lang="en-VN" dirty="0">
                <a:solidFill>
                  <a:schemeClr val="accent2"/>
                </a:solidFill>
              </a:rPr>
              <a:t>Senior</a:t>
            </a:r>
            <a:r>
              <a:rPr lang="en-V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thường thích kiến thức có chiều sâu (không nhất định mới, ít người biết) thuộc về cách vận dụng, ứng biến.</a:t>
            </a:r>
          </a:p>
          <a:p>
            <a:pPr lvl="1"/>
            <a:r>
              <a:rPr lang="en-VN" dirty="0">
                <a:solidFill>
                  <a:schemeClr val="accent2"/>
                </a:solidFill>
              </a:rPr>
              <a:t>Leader</a:t>
            </a:r>
            <a:r>
              <a:rPr lang="en-V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cần kinh nghiệm vận dụng quản lý, phân task, đánh giá, giải quyết xung đột,…</a:t>
            </a:r>
          </a:p>
          <a:p>
            <a:endParaRPr lang="en-VN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28223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DE61-BB15-6F43-8F8E-CED9742A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3200" dirty="0"/>
              <a:t>Nguyên tắc</a:t>
            </a:r>
            <a:br>
              <a:rPr lang="en-VN" dirty="0"/>
            </a:br>
            <a:r>
              <a:rPr lang="en-VN" b="1" dirty="0"/>
              <a:t>Để hướng đến đối tượng đọc giả khác nhau</a:t>
            </a:r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16345-C3B2-6A4E-8F2E-DFF1477D3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81473"/>
            <a:ext cx="5157787" cy="823912"/>
          </a:xfrm>
        </p:spPr>
        <p:txBody>
          <a:bodyPr/>
          <a:lstStyle/>
          <a:p>
            <a:r>
              <a:rPr lang="en-VN" dirty="0">
                <a:solidFill>
                  <a:srgbClr val="0070C0"/>
                </a:solidFill>
              </a:rPr>
              <a:t>#1: HƯỚNG DẪN + 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F1737-251C-1F49-8BB1-89F9A61CE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05384"/>
            <a:ext cx="5157787" cy="44737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VN" sz="1400" b="1" dirty="0"/>
              <a:t>🔥 Giới thiệu công cụ</a:t>
            </a:r>
          </a:p>
          <a:p>
            <a:pPr>
              <a:buFontTx/>
              <a:buChar char="-"/>
            </a:pPr>
            <a:r>
              <a:rPr lang="en-VN" sz="1400" dirty="0"/>
              <a:t>Những tính năng mới PHP 8</a:t>
            </a:r>
          </a:p>
          <a:p>
            <a:pPr>
              <a:buFontTx/>
              <a:buChar char="-"/>
            </a:pPr>
            <a:r>
              <a:rPr lang="en-VN" sz="1400" dirty="0"/>
              <a:t>IDE để lập trình Python</a:t>
            </a:r>
          </a:p>
          <a:p>
            <a:pPr>
              <a:buFontTx/>
              <a:buChar char="-"/>
            </a:pPr>
            <a:r>
              <a:rPr lang="en-VN" sz="1400" dirty="0"/>
              <a:t>Biến global, local trong Python</a:t>
            </a:r>
          </a:p>
          <a:p>
            <a:pPr>
              <a:buFontTx/>
              <a:buChar char="-"/>
            </a:pPr>
            <a:r>
              <a:rPr lang="en-VN" sz="1400" dirty="0"/>
              <a:t>Tính năng Load Balancer</a:t>
            </a:r>
          </a:p>
          <a:p>
            <a:pPr>
              <a:buFontTx/>
              <a:buChar char="-"/>
            </a:pPr>
            <a:r>
              <a:rPr lang="en-VN" sz="1400" dirty="0">
                <a:solidFill>
                  <a:schemeClr val="accent2"/>
                </a:solidFill>
              </a:rPr>
              <a:t>Nguyên tắc SOLID</a:t>
            </a:r>
          </a:p>
          <a:p>
            <a:pPr>
              <a:buFontTx/>
              <a:buChar char="-"/>
            </a:pPr>
            <a:r>
              <a:rPr lang="en-VN" sz="1400" dirty="0">
                <a:solidFill>
                  <a:schemeClr val="accent6">
                    <a:lumMod val="75000"/>
                  </a:schemeClr>
                </a:solidFill>
              </a:rPr>
              <a:t>Kiến trúc MVVM, Clean</a:t>
            </a:r>
          </a:p>
          <a:p>
            <a:pPr>
              <a:buFontTx/>
              <a:buChar char="-"/>
            </a:pPr>
            <a:r>
              <a:rPr lang="en-VN" sz="1400" dirty="0">
                <a:solidFill>
                  <a:schemeClr val="accent1"/>
                </a:solidFill>
              </a:rPr>
              <a:t>Giới thiệu Scrum</a:t>
            </a:r>
          </a:p>
          <a:p>
            <a:pPr marL="0" indent="0">
              <a:buNone/>
            </a:pPr>
            <a:r>
              <a:rPr lang="en-VN" sz="1400" b="1" dirty="0"/>
              <a:t>🔥 Cách implement theo công cụ</a:t>
            </a:r>
          </a:p>
          <a:p>
            <a:pPr>
              <a:buFontTx/>
              <a:buChar char="-"/>
            </a:pPr>
            <a:r>
              <a:rPr lang="en-VN" sz="1400" dirty="0"/>
              <a:t>Cài đặt Filebeat trong CentOS</a:t>
            </a:r>
          </a:p>
          <a:p>
            <a:pPr>
              <a:buFontTx/>
              <a:buChar char="-"/>
            </a:pPr>
            <a:r>
              <a:rPr lang="en-VN" sz="1400" dirty="0"/>
              <a:t>Xây dựng hệ thống chứng thực JWT</a:t>
            </a:r>
          </a:p>
          <a:p>
            <a:pPr marL="0" indent="0">
              <a:buNone/>
            </a:pPr>
            <a:r>
              <a:rPr lang="en-VN" sz="1400" b="1" dirty="0"/>
              <a:t>🔥 So sánh về mặt bản chất</a:t>
            </a:r>
          </a:p>
          <a:p>
            <a:pPr>
              <a:buFontTx/>
              <a:buChar char="-"/>
            </a:pPr>
            <a:r>
              <a:rPr lang="en-VN" sz="1400" dirty="0"/>
              <a:t>Phân biệt Thread / Process</a:t>
            </a:r>
          </a:p>
          <a:p>
            <a:pPr>
              <a:buFontTx/>
              <a:buChar char="-"/>
            </a:pPr>
            <a:r>
              <a:rPr lang="en-VN" sz="1400" dirty="0"/>
              <a:t>Sự khác nhau List / Tuple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5FB30-E80C-BB4A-8392-E0C2E5DAF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81473"/>
            <a:ext cx="5183188" cy="823912"/>
          </a:xfrm>
        </p:spPr>
        <p:txBody>
          <a:bodyPr/>
          <a:lstStyle/>
          <a:p>
            <a:r>
              <a:rPr lang="en-VN" dirty="0">
                <a:solidFill>
                  <a:schemeClr val="accent6">
                    <a:lumMod val="75000"/>
                  </a:schemeClr>
                </a:solidFill>
              </a:rPr>
              <a:t>#2: QUAN ĐIỂM + KINH NGHIỆM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B44832-4F66-C24D-8770-12A1F6B23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05384"/>
            <a:ext cx="5183188" cy="4473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VN" sz="1400" b="1" dirty="0"/>
              <a:t>🔥 Đánh giá, phương pháp theo Quan điểm, Kinh nghiệm</a:t>
            </a:r>
          </a:p>
          <a:p>
            <a:pPr>
              <a:buFontTx/>
              <a:buChar char="-"/>
            </a:pPr>
            <a:r>
              <a:rPr lang="en-VN" sz="1400" dirty="0"/>
              <a:t>Những thay đổi “không cần thiết” trong PHP 8</a:t>
            </a:r>
          </a:p>
          <a:p>
            <a:pPr>
              <a:buFontTx/>
              <a:buChar char="-"/>
            </a:pPr>
            <a:r>
              <a:rPr lang="en-VN" sz="1400" dirty="0"/>
              <a:t>InteliJ vs SpringSuite. </a:t>
            </a:r>
            <a:r>
              <a:rPr lang="en-VN" sz="1400"/>
              <a:t>IDE nào </a:t>
            </a:r>
            <a:r>
              <a:rPr lang="en-VN" sz="1400" dirty="0"/>
              <a:t>tốt nhất cho Spring</a:t>
            </a:r>
          </a:p>
          <a:p>
            <a:pPr>
              <a:buFontTx/>
              <a:buChar char="-"/>
            </a:pPr>
            <a:r>
              <a:rPr lang="en-VN" sz="1400" dirty="0"/>
              <a:t>Khi nào Không Nên dùng biến Static</a:t>
            </a:r>
          </a:p>
          <a:p>
            <a:pPr>
              <a:buFontTx/>
              <a:buChar char="-"/>
            </a:pPr>
            <a:r>
              <a:rPr lang="en-VN" sz="1400" dirty="0"/>
              <a:t>Có nên sử dụng SwiftUI cho dự án mới</a:t>
            </a:r>
          </a:p>
          <a:p>
            <a:pPr>
              <a:buFontTx/>
              <a:buChar char="-"/>
            </a:pPr>
            <a:r>
              <a:rPr lang="en-VN" sz="1400" dirty="0"/>
              <a:t>Khi nào không nên sử dụng Binary Search</a:t>
            </a:r>
          </a:p>
          <a:p>
            <a:pPr>
              <a:buFontTx/>
              <a:buChar char="-"/>
            </a:pPr>
            <a:r>
              <a:rPr lang="en-VN" sz="1400" dirty="0">
                <a:solidFill>
                  <a:schemeClr val="accent2"/>
                </a:solidFill>
              </a:rPr>
              <a:t>SOLID - Bạn đã ứng dụng được nguyên tắc nào?</a:t>
            </a:r>
          </a:p>
          <a:p>
            <a:pPr>
              <a:buFontTx/>
              <a:buChar char="-"/>
            </a:pPr>
            <a:r>
              <a:rPr lang="en-VN" sz="1400" dirty="0">
                <a:solidFill>
                  <a:schemeClr val="accent2"/>
                </a:solidFill>
              </a:rPr>
              <a:t>2 nguyên tắc nào quan trọng nhất trong SOLID? </a:t>
            </a:r>
          </a:p>
          <a:p>
            <a:pPr>
              <a:buFontTx/>
              <a:buChar char="-"/>
            </a:pPr>
            <a:r>
              <a:rPr lang="en-VN" sz="1400" dirty="0">
                <a:solidFill>
                  <a:schemeClr val="accent6">
                    <a:lumMod val="75000"/>
                  </a:schemeClr>
                </a:solidFill>
              </a:rPr>
              <a:t>MVVM và Clean – Kiến trúc nào phù hợp cho dự án tầm trung.</a:t>
            </a:r>
          </a:p>
          <a:p>
            <a:pPr>
              <a:buFontTx/>
              <a:buChar char="-"/>
            </a:pPr>
            <a:r>
              <a:rPr lang="en-VN" sz="1400" dirty="0"/>
              <a:t>5 lời khuyên khi làm BrainStorming</a:t>
            </a:r>
          </a:p>
          <a:p>
            <a:pPr>
              <a:buFontTx/>
              <a:buChar char="-"/>
            </a:pPr>
            <a:r>
              <a:rPr lang="en-VN" sz="1400" dirty="0">
                <a:solidFill>
                  <a:schemeClr val="accent1"/>
                </a:solidFill>
              </a:rPr>
              <a:t>Những khó khăn của Scrum trong dự án và cách giải quyết.</a:t>
            </a:r>
          </a:p>
          <a:p>
            <a:pPr>
              <a:buFontTx/>
              <a:buChar char="-"/>
            </a:pPr>
            <a:r>
              <a:rPr lang="en-VN" sz="1400" dirty="0"/>
              <a:t>3 thời điểm Refactoring Code hiệu quả</a:t>
            </a:r>
          </a:p>
          <a:p>
            <a:pPr>
              <a:buFontTx/>
              <a:buChar char="-"/>
            </a:pPr>
            <a:r>
              <a:rPr lang="en-VN" sz="1400" dirty="0"/>
              <a:t>7 dấu hiệu chứng tỏ cần Refactoring Code</a:t>
            </a:r>
          </a:p>
        </p:txBody>
      </p:sp>
      <p:sp>
        <p:nvSpPr>
          <p:cNvPr id="7" name="Left Arrow Callout 6">
            <a:extLst>
              <a:ext uri="{FF2B5EF4-FFF2-40B4-BE49-F238E27FC236}">
                <a16:creationId xmlns:a16="http://schemas.microsoft.com/office/drawing/2014/main" id="{710372A6-9DFC-F74D-9931-B0D7884A8208}"/>
              </a:ext>
            </a:extLst>
          </p:cNvPr>
          <p:cNvSpPr/>
          <p:nvPr/>
        </p:nvSpPr>
        <p:spPr>
          <a:xfrm>
            <a:off x="3636580" y="3123379"/>
            <a:ext cx="1944414" cy="1481958"/>
          </a:xfrm>
          <a:prstGeom prst="leftArrowCallout">
            <a:avLst>
              <a:gd name="adj1" fmla="val 12421"/>
              <a:gd name="adj2" fmla="val 13679"/>
              <a:gd name="adj3" fmla="val 14308"/>
              <a:gd name="adj4" fmla="val 7944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dirty="0"/>
              <a:t>Giới thiệu, giải thích lại theo 1 “nguồn” nào đó</a:t>
            </a:r>
          </a:p>
        </p:txBody>
      </p:sp>
      <p:sp>
        <p:nvSpPr>
          <p:cNvPr id="8" name="Left Arrow Callout 7">
            <a:extLst>
              <a:ext uri="{FF2B5EF4-FFF2-40B4-BE49-F238E27FC236}">
                <a16:creationId xmlns:a16="http://schemas.microsoft.com/office/drawing/2014/main" id="{5710698A-0FBF-DB4F-A1F8-0A5E5D5894D7}"/>
              </a:ext>
            </a:extLst>
          </p:cNvPr>
          <p:cNvSpPr/>
          <p:nvPr/>
        </p:nvSpPr>
        <p:spPr>
          <a:xfrm>
            <a:off x="10000593" y="3123379"/>
            <a:ext cx="1944414" cy="1481958"/>
          </a:xfrm>
          <a:prstGeom prst="leftArrowCallout">
            <a:avLst>
              <a:gd name="adj1" fmla="val 12421"/>
              <a:gd name="adj2" fmla="val 13679"/>
              <a:gd name="adj3" fmla="val 14308"/>
              <a:gd name="adj4" fmla="val 7944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dirty="0"/>
              <a:t>Đánh giá, cải tiến “nguồn” kiến thức đó theo kinh nghiệm cá nhân. </a:t>
            </a:r>
          </a:p>
        </p:txBody>
      </p:sp>
    </p:spTree>
    <p:extLst>
      <p:ext uri="{BB962C8B-B14F-4D97-AF65-F5344CB8AC3E}">
        <p14:creationId xmlns:p14="http://schemas.microsoft.com/office/powerpoint/2010/main" val="289244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18062</TotalTime>
  <Words>387</Words>
  <Application>Microsoft Macintosh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Phân loại Technical Article</vt:lpstr>
      <vt:lpstr>Mục đích Việc phân loại bài viết</vt:lpstr>
      <vt:lpstr>Nguyên tắc Để hướng đến đối tượng đọc giả khác nhau</vt:lpstr>
      <vt:lpstr>Nguyên tắc Để hướng đến đối tượng đọc giả khác nhau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loại Technical Article</dc:title>
  <dc:creator>Microsoft Office User</dc:creator>
  <cp:lastModifiedBy>Microsoft Office User</cp:lastModifiedBy>
  <cp:revision>23</cp:revision>
  <dcterms:created xsi:type="dcterms:W3CDTF">2021-02-20T01:06:11Z</dcterms:created>
  <dcterms:modified xsi:type="dcterms:W3CDTF">2021-03-04T14:08:35Z</dcterms:modified>
</cp:coreProperties>
</file>