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Lst>
  <p:sldSz cx="18000663"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C04"/>
    <a:srgbClr val="E8CF5D"/>
    <a:srgbClr val="FFFEF7"/>
    <a:srgbClr val="2979FF"/>
    <a:srgbClr val="F4481E"/>
    <a:srgbClr val="FB3700"/>
    <a:srgbClr val="050101"/>
    <a:srgbClr val="FAFFF7"/>
    <a:srgbClr val="957D6E"/>
    <a:srgbClr val="EA43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7"/>
    <p:restoredTop sz="94648"/>
  </p:normalViewPr>
  <p:slideViewPr>
    <p:cSldViewPr snapToGrid="0" snapToObjects="1">
      <p:cViewPr varScale="1">
        <p:scale>
          <a:sx n="46" d="100"/>
          <a:sy n="46" d="100"/>
        </p:scale>
        <p:origin x="2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2945943"/>
            <a:ext cx="15300564" cy="6266897"/>
          </a:xfrm>
        </p:spPr>
        <p:txBody>
          <a:bodyPr anchor="b"/>
          <a:lstStyle>
            <a:lvl1pPr algn="ctr">
              <a:defRPr sz="11812"/>
            </a:lvl1pPr>
          </a:lstStyle>
          <a:p>
            <a:r>
              <a:rPr lang="en-US"/>
              <a:t>Click to edit Master title style</a:t>
            </a:r>
            <a:endParaRPr lang="en-US" dirty="0"/>
          </a:p>
        </p:txBody>
      </p:sp>
      <p:sp>
        <p:nvSpPr>
          <p:cNvPr id="3" name="Subtitle 2"/>
          <p:cNvSpPr>
            <a:spLocks noGrp="1"/>
          </p:cNvSpPr>
          <p:nvPr>
            <p:ph type="subTitle" idx="1"/>
          </p:nvPr>
        </p:nvSpPr>
        <p:spPr>
          <a:xfrm>
            <a:off x="2250083" y="9454516"/>
            <a:ext cx="13500497" cy="4345992"/>
          </a:xfrm>
        </p:spPr>
        <p:txBody>
          <a:bodyPr/>
          <a:lstStyle>
            <a:lvl1pPr marL="0" indent="0" algn="ctr">
              <a:buNone/>
              <a:defRPr sz="4725"/>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795A2-08FA-A246-AEC7-AA1FD6C8EEB2}" type="datetimeFigureOut">
              <a:rPr lang="en-VN" smtClean="0"/>
              <a:t>27/03/2021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122936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795A2-08FA-A246-AEC7-AA1FD6C8EEB2}" type="datetimeFigureOut">
              <a:rPr lang="en-VN" smtClean="0"/>
              <a:t>27/03/2021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95302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958369"/>
            <a:ext cx="3881393" cy="152547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6" y="958369"/>
            <a:ext cx="11419171" cy="152547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795A2-08FA-A246-AEC7-AA1FD6C8EEB2}" type="datetimeFigureOut">
              <a:rPr lang="en-VN" smtClean="0"/>
              <a:t>27/03/2021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361074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795A2-08FA-A246-AEC7-AA1FD6C8EEB2}" type="datetimeFigureOut">
              <a:rPr lang="en-VN" smtClean="0"/>
              <a:t>27/03/2021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97273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1" y="4487671"/>
            <a:ext cx="15525572" cy="7487774"/>
          </a:xfrm>
        </p:spPr>
        <p:txBody>
          <a:bodyPr anchor="b"/>
          <a:lstStyle>
            <a:lvl1pPr>
              <a:defRPr sz="11812"/>
            </a:lvl1pPr>
          </a:lstStyle>
          <a:p>
            <a:r>
              <a:rPr lang="en-US"/>
              <a:t>Click to edit Master title style</a:t>
            </a:r>
            <a:endParaRPr lang="en-US" dirty="0"/>
          </a:p>
        </p:txBody>
      </p:sp>
      <p:sp>
        <p:nvSpPr>
          <p:cNvPr id="3" name="Text Placeholder 2"/>
          <p:cNvSpPr>
            <a:spLocks noGrp="1"/>
          </p:cNvSpPr>
          <p:nvPr>
            <p:ph type="body" idx="1"/>
          </p:nvPr>
        </p:nvSpPr>
        <p:spPr>
          <a:xfrm>
            <a:off x="1228171" y="12046282"/>
            <a:ext cx="15525572" cy="3937644"/>
          </a:xfrm>
        </p:spPr>
        <p:txBody>
          <a:bodyPr/>
          <a:lstStyle>
            <a:lvl1pPr marL="0" indent="0">
              <a:buNone/>
              <a:defRPr sz="4725">
                <a:solidFill>
                  <a:schemeClr val="tx1"/>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795A2-08FA-A246-AEC7-AA1FD6C8EEB2}" type="datetimeFigureOut">
              <a:rPr lang="en-VN" smtClean="0"/>
              <a:t>27/03/2021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40838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4791843"/>
            <a:ext cx="7650282" cy="11421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12836" y="4791843"/>
            <a:ext cx="7650282" cy="11421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795A2-08FA-A246-AEC7-AA1FD6C8EEB2}" type="datetimeFigureOut">
              <a:rPr lang="en-VN" smtClean="0"/>
              <a:t>27/03/2021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103617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958373"/>
            <a:ext cx="15525572" cy="34792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2" y="4412664"/>
            <a:ext cx="7615123" cy="2162578"/>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4" name="Content Placeholder 3"/>
          <p:cNvSpPr>
            <a:spLocks noGrp="1"/>
          </p:cNvSpPr>
          <p:nvPr>
            <p:ph sz="half" idx="2"/>
          </p:nvPr>
        </p:nvSpPr>
        <p:spPr>
          <a:xfrm>
            <a:off x="1239892" y="6575242"/>
            <a:ext cx="7615123" cy="9671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2837" y="4412664"/>
            <a:ext cx="7652626" cy="2162578"/>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6" name="Content Placeholder 5"/>
          <p:cNvSpPr>
            <a:spLocks noGrp="1"/>
          </p:cNvSpPr>
          <p:nvPr>
            <p:ph sz="quarter" idx="4"/>
          </p:nvPr>
        </p:nvSpPr>
        <p:spPr>
          <a:xfrm>
            <a:off x="9112837" y="6575242"/>
            <a:ext cx="7652626" cy="9671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795A2-08FA-A246-AEC7-AA1FD6C8EEB2}" type="datetimeFigureOut">
              <a:rPr lang="en-VN" smtClean="0"/>
              <a:t>27/03/2021</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292802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795A2-08FA-A246-AEC7-AA1FD6C8EEB2}" type="datetimeFigureOut">
              <a:rPr lang="en-VN" smtClean="0"/>
              <a:t>27/03/2021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319871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795A2-08FA-A246-AEC7-AA1FD6C8EEB2}" type="datetimeFigureOut">
              <a:rPr lang="en-VN" smtClean="0"/>
              <a:t>27/03/2021</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233996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200044"/>
            <a:ext cx="5805682" cy="4200155"/>
          </a:xfrm>
        </p:spPr>
        <p:txBody>
          <a:bodyPr anchor="b"/>
          <a:lstStyle>
            <a:lvl1pPr>
              <a:defRPr sz="6300"/>
            </a:lvl1pPr>
          </a:lstStyle>
          <a:p>
            <a:r>
              <a:rPr lang="en-US"/>
              <a:t>Click to edit Master title style</a:t>
            </a:r>
            <a:endParaRPr lang="en-US" dirty="0"/>
          </a:p>
        </p:txBody>
      </p:sp>
      <p:sp>
        <p:nvSpPr>
          <p:cNvPr id="3" name="Content Placeholder 2"/>
          <p:cNvSpPr>
            <a:spLocks noGrp="1"/>
          </p:cNvSpPr>
          <p:nvPr>
            <p:ph idx="1"/>
          </p:nvPr>
        </p:nvSpPr>
        <p:spPr>
          <a:xfrm>
            <a:off x="7652626" y="2591766"/>
            <a:ext cx="9112836" cy="12792138"/>
          </a:xfrm>
        </p:spPr>
        <p:txBody>
          <a:bodyPr/>
          <a:lstStyle>
            <a:lvl1pPr>
              <a:defRPr sz="6300"/>
            </a:lvl1pPr>
            <a:lvl2pPr>
              <a:defRPr sz="5512"/>
            </a:lvl2pPr>
            <a:lvl3pPr>
              <a:defRPr sz="4725"/>
            </a:lvl3pPr>
            <a:lvl4pPr>
              <a:defRPr sz="3937"/>
            </a:lvl4pPr>
            <a:lvl5pPr>
              <a:defRPr sz="3937"/>
            </a:lvl5pPr>
            <a:lvl6pPr>
              <a:defRPr sz="3937"/>
            </a:lvl6pPr>
            <a:lvl7pPr>
              <a:defRPr sz="3937"/>
            </a:lvl7pPr>
            <a:lvl8pPr>
              <a:defRPr sz="3937"/>
            </a:lvl8pPr>
            <a:lvl9pPr>
              <a:defRPr sz="39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9890" y="5400199"/>
            <a:ext cx="5805682" cy="10004536"/>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E18795A2-08FA-A246-AEC7-AA1FD6C8EEB2}" type="datetimeFigureOut">
              <a:rPr lang="en-VN" smtClean="0"/>
              <a:t>27/03/2021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261358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200044"/>
            <a:ext cx="5805682" cy="4200155"/>
          </a:xfrm>
        </p:spPr>
        <p:txBody>
          <a:bodyPr anchor="b"/>
          <a:lstStyle>
            <a:lvl1pPr>
              <a:defRPr sz="6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2591766"/>
            <a:ext cx="9112836" cy="12792138"/>
          </a:xfrm>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en-US"/>
              <a:t>Click icon to add picture</a:t>
            </a:r>
            <a:endParaRPr lang="en-US" dirty="0"/>
          </a:p>
        </p:txBody>
      </p:sp>
      <p:sp>
        <p:nvSpPr>
          <p:cNvPr id="4" name="Text Placeholder 3"/>
          <p:cNvSpPr>
            <a:spLocks noGrp="1"/>
          </p:cNvSpPr>
          <p:nvPr>
            <p:ph type="body" sz="half" idx="2"/>
          </p:nvPr>
        </p:nvSpPr>
        <p:spPr>
          <a:xfrm>
            <a:off x="1239890" y="5400199"/>
            <a:ext cx="5805682" cy="10004536"/>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E18795A2-08FA-A246-AEC7-AA1FD6C8EEB2}" type="datetimeFigureOut">
              <a:rPr lang="en-VN" smtClean="0"/>
              <a:t>27/03/2021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9F008B5A-892A-474D-9FE8-2D2655A1392F}" type="slidenum">
              <a:rPr lang="en-VN" smtClean="0"/>
              <a:t>‹#›</a:t>
            </a:fld>
            <a:endParaRPr lang="en-VN"/>
          </a:p>
        </p:txBody>
      </p:sp>
    </p:spTree>
    <p:extLst>
      <p:ext uri="{BB962C8B-B14F-4D97-AF65-F5344CB8AC3E}">
        <p14:creationId xmlns:p14="http://schemas.microsoft.com/office/powerpoint/2010/main" val="360936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958373"/>
            <a:ext cx="15525572" cy="34792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4791843"/>
            <a:ext cx="15525572" cy="114212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16683952"/>
            <a:ext cx="4050149" cy="958369"/>
          </a:xfrm>
          <a:prstGeom prst="rect">
            <a:avLst/>
          </a:prstGeom>
        </p:spPr>
        <p:txBody>
          <a:bodyPr vert="horz" lIns="91440" tIns="45720" rIns="91440" bIns="45720" rtlCol="0" anchor="ctr"/>
          <a:lstStyle>
            <a:lvl1pPr algn="l">
              <a:defRPr sz="2362">
                <a:solidFill>
                  <a:schemeClr val="tx1">
                    <a:tint val="75000"/>
                  </a:schemeClr>
                </a:solidFill>
              </a:defRPr>
            </a:lvl1pPr>
          </a:lstStyle>
          <a:p>
            <a:fld id="{E18795A2-08FA-A246-AEC7-AA1FD6C8EEB2}" type="datetimeFigureOut">
              <a:rPr lang="en-VN" smtClean="0"/>
              <a:t>27/03/2021</a:t>
            </a:fld>
            <a:endParaRPr lang="en-VN"/>
          </a:p>
        </p:txBody>
      </p:sp>
      <p:sp>
        <p:nvSpPr>
          <p:cNvPr id="5" name="Footer Placeholder 4"/>
          <p:cNvSpPr>
            <a:spLocks noGrp="1"/>
          </p:cNvSpPr>
          <p:nvPr>
            <p:ph type="ftr" sz="quarter" idx="3"/>
          </p:nvPr>
        </p:nvSpPr>
        <p:spPr>
          <a:xfrm>
            <a:off x="5962720" y="16683952"/>
            <a:ext cx="6075224" cy="958369"/>
          </a:xfrm>
          <a:prstGeom prst="rect">
            <a:avLst/>
          </a:prstGeom>
        </p:spPr>
        <p:txBody>
          <a:bodyPr vert="horz" lIns="91440" tIns="45720" rIns="91440" bIns="45720" rtlCol="0" anchor="ctr"/>
          <a:lstStyle>
            <a:lvl1pPr algn="ctr">
              <a:defRPr sz="2362">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12712968" y="16683952"/>
            <a:ext cx="4050149" cy="958369"/>
          </a:xfrm>
          <a:prstGeom prst="rect">
            <a:avLst/>
          </a:prstGeom>
        </p:spPr>
        <p:txBody>
          <a:bodyPr vert="horz" lIns="91440" tIns="45720" rIns="91440" bIns="45720" rtlCol="0" anchor="ctr"/>
          <a:lstStyle>
            <a:lvl1pPr algn="r">
              <a:defRPr sz="2362">
                <a:solidFill>
                  <a:schemeClr val="tx1">
                    <a:tint val="75000"/>
                  </a:schemeClr>
                </a:solidFill>
              </a:defRPr>
            </a:lvl1pPr>
          </a:lstStyle>
          <a:p>
            <a:fld id="{9F008B5A-892A-474D-9FE8-2D2655A1392F}" type="slidenum">
              <a:rPr lang="en-VN" smtClean="0"/>
              <a:t>‹#›</a:t>
            </a:fld>
            <a:endParaRPr lang="en-VN"/>
          </a:p>
        </p:txBody>
      </p:sp>
    </p:spTree>
    <p:extLst>
      <p:ext uri="{BB962C8B-B14F-4D97-AF65-F5344CB8AC3E}">
        <p14:creationId xmlns:p14="http://schemas.microsoft.com/office/powerpoint/2010/main" val="4034317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74FE-91CF-004E-A2BB-3CDDB1BDBA27}"/>
              </a:ext>
            </a:extLst>
          </p:cNvPr>
          <p:cNvSpPr>
            <a:spLocks noGrp="1"/>
          </p:cNvSpPr>
          <p:nvPr>
            <p:ph type="title"/>
          </p:nvPr>
        </p:nvSpPr>
        <p:spPr>
          <a:xfrm>
            <a:off x="1228171" y="2016736"/>
            <a:ext cx="15525572" cy="14405887"/>
          </a:xfrm>
        </p:spPr>
        <p:txBody>
          <a:bodyPr/>
          <a:lstStyle/>
          <a:p>
            <a:r>
              <a:rPr lang="en-VN" i="1" dirty="0">
                <a:solidFill>
                  <a:schemeClr val="bg1">
                    <a:lumMod val="85000"/>
                  </a:schemeClr>
                </a:solidFill>
              </a:rPr>
              <a:t>Những project </a:t>
            </a:r>
            <a:br>
              <a:rPr lang="en-VN" dirty="0">
                <a:solidFill>
                  <a:schemeClr val="bg1">
                    <a:lumMod val="85000"/>
                  </a:schemeClr>
                </a:solidFill>
              </a:rPr>
            </a:br>
            <a:br>
              <a:rPr lang="en-VN" dirty="0">
                <a:solidFill>
                  <a:schemeClr val="bg1">
                    <a:lumMod val="85000"/>
                  </a:schemeClr>
                </a:solidFill>
              </a:rPr>
            </a:br>
            <a:br>
              <a:rPr lang="en-VN" dirty="0">
                <a:solidFill>
                  <a:schemeClr val="bg1">
                    <a:lumMod val="85000"/>
                  </a:schemeClr>
                </a:solidFill>
              </a:rPr>
            </a:br>
            <a:br>
              <a:rPr lang="en-VN" dirty="0">
                <a:solidFill>
                  <a:schemeClr val="bg1">
                    <a:lumMod val="85000"/>
                  </a:schemeClr>
                </a:solidFill>
              </a:rPr>
            </a:br>
            <a:r>
              <a:rPr lang="en-VN" dirty="0">
                <a:solidFill>
                  <a:schemeClr val="bg1">
                    <a:lumMod val="85000"/>
                  </a:schemeClr>
                </a:solidFill>
              </a:rPr>
              <a:t>đã </a:t>
            </a:r>
            <a:r>
              <a:rPr lang="en-VN" b="1" dirty="0">
                <a:solidFill>
                  <a:schemeClr val="bg1">
                    <a:lumMod val="85000"/>
                  </a:schemeClr>
                </a:solidFill>
                <a:latin typeface="+mn-lt"/>
              </a:rPr>
              <a:t>“shutdown”</a:t>
            </a:r>
            <a:br>
              <a:rPr lang="en-VN" dirty="0">
                <a:solidFill>
                  <a:schemeClr val="bg1">
                    <a:lumMod val="85000"/>
                  </a:schemeClr>
                </a:solidFill>
              </a:rPr>
            </a:br>
            <a:r>
              <a:rPr lang="en-VN" dirty="0">
                <a:solidFill>
                  <a:schemeClr val="bg1">
                    <a:lumMod val="85000"/>
                  </a:schemeClr>
                </a:solidFill>
              </a:rPr>
              <a:t>trong năm </a:t>
            </a:r>
            <a:br>
              <a:rPr lang="en-VN" dirty="0">
                <a:solidFill>
                  <a:schemeClr val="bg1">
                    <a:lumMod val="85000"/>
                  </a:schemeClr>
                </a:solidFill>
              </a:rPr>
            </a:br>
            <a:r>
              <a:rPr lang="en-VN" sz="20000" b="1" dirty="0">
                <a:solidFill>
                  <a:schemeClr val="bg1">
                    <a:lumMod val="85000"/>
                  </a:schemeClr>
                </a:solidFill>
                <a:latin typeface="Arial Rounded MT Bold" panose="020F0704030504030204" pitchFamily="34" charset="77"/>
              </a:rPr>
              <a:t>Covid-19</a:t>
            </a:r>
          </a:p>
        </p:txBody>
      </p:sp>
      <p:pic>
        <p:nvPicPr>
          <p:cNvPr id="11266" name="Picture 2" descr="Google">
            <a:extLst>
              <a:ext uri="{FF2B5EF4-FFF2-40B4-BE49-F238E27FC236}">
                <a16:creationId xmlns:a16="http://schemas.microsoft.com/office/drawing/2014/main" id="{2CDFEEAD-ABB8-2946-B6A4-5AAFF9BE6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83" y="6071617"/>
            <a:ext cx="11442522" cy="400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34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Google Fiber will no longer offer TV service to new customers - SlashGear">
            <a:extLst>
              <a:ext uri="{FF2B5EF4-FFF2-40B4-BE49-F238E27FC236}">
                <a16:creationId xmlns:a16="http://schemas.microsoft.com/office/drawing/2014/main" id="{B31289E2-EB54-C846-BB8C-B66CB27B6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164" y="10769009"/>
            <a:ext cx="11152499" cy="627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p:txBody>
          <a:bodyPr>
            <a:normAutofit/>
          </a:bodyPr>
          <a:lstStyle/>
          <a:p>
            <a:r>
              <a:rPr lang="en-VN" sz="20000" b="1" dirty="0">
                <a:solidFill>
                  <a:srgbClr val="C00000"/>
                </a:solidFill>
              </a:rPr>
              <a:t>Fiber TV</a:t>
            </a: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t>Dịch vụ Internet truyền hình tốc độ siêu tốc xấp xỉ 1Gbps, gấp 100 lần tốc độ băng thông truyền thống.</a:t>
            </a:r>
          </a:p>
          <a:p>
            <a:pPr marL="0" indent="0">
              <a:buNone/>
            </a:pPr>
            <a:endParaRPr lang="en-VN" dirty="0"/>
          </a:p>
          <a:p>
            <a:pPr marL="0" indent="0">
              <a:buNone/>
            </a:pPr>
            <a:endParaRPr lang="en-VN" dirty="0"/>
          </a:p>
          <a:p>
            <a:r>
              <a:rPr lang="en-VN" dirty="0"/>
              <a:t>NămSinh:  2012</a:t>
            </a:r>
          </a:p>
          <a:p>
            <a:r>
              <a:rPr lang="en-VN" dirty="0"/>
              <a:t>NămMất: 2020</a:t>
            </a:r>
          </a:p>
          <a:p>
            <a:r>
              <a:rPr lang="en-VN" dirty="0"/>
              <a:t>Hưởng dương: 7 năm</a:t>
            </a:r>
          </a:p>
        </p:txBody>
      </p:sp>
    </p:spTree>
    <p:extLst>
      <p:ext uri="{BB962C8B-B14F-4D97-AF65-F5344CB8AC3E}">
        <p14:creationId xmlns:p14="http://schemas.microsoft.com/office/powerpoint/2010/main" val="167774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EF9F7"/>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BF8C26-A35C-D447-AA55-27C897D0282F}"/>
              </a:ext>
            </a:extLst>
          </p:cNvPr>
          <p:cNvPicPr>
            <a:picLocks noChangeAspect="1"/>
          </p:cNvPicPr>
          <p:nvPr/>
        </p:nvPicPr>
        <p:blipFill>
          <a:blip r:embed="rId2"/>
          <a:stretch>
            <a:fillRect/>
          </a:stretch>
        </p:blipFill>
        <p:spPr>
          <a:xfrm>
            <a:off x="0" y="9869232"/>
            <a:ext cx="17974742" cy="8131431"/>
          </a:xfrm>
          <a:prstGeom prst="rect">
            <a:avLst/>
          </a:prstGeom>
        </p:spPr>
      </p:pic>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p:txBody>
          <a:bodyPr>
            <a:normAutofit/>
          </a:bodyPr>
          <a:lstStyle/>
          <a:p>
            <a:r>
              <a:rPr lang="en-VN" sz="20000" b="1" dirty="0"/>
              <a:t>Androidify</a:t>
            </a: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t>Phần mềm tuỳ biến avatar cực mạnh dựa trên avatar cơ bản của robot Android.</a:t>
            </a:r>
          </a:p>
          <a:p>
            <a:pPr marL="0" indent="0">
              <a:buNone/>
            </a:pPr>
            <a:endParaRPr lang="en-VN" dirty="0"/>
          </a:p>
          <a:p>
            <a:pPr marL="0" indent="0">
              <a:buNone/>
            </a:pPr>
            <a:endParaRPr lang="en-VN" dirty="0"/>
          </a:p>
          <a:p>
            <a:r>
              <a:rPr lang="en-VN" dirty="0"/>
              <a:t>NămSinh: 2011</a:t>
            </a:r>
          </a:p>
          <a:p>
            <a:r>
              <a:rPr lang="en-VN" dirty="0"/>
              <a:t>NămMất: 2020</a:t>
            </a:r>
          </a:p>
          <a:p>
            <a:r>
              <a:rPr lang="en-VN" dirty="0"/>
              <a:t>Hưởng dương: 9 năm</a:t>
            </a:r>
          </a:p>
        </p:txBody>
      </p:sp>
    </p:spTree>
    <p:extLst>
      <p:ext uri="{BB962C8B-B14F-4D97-AF65-F5344CB8AC3E}">
        <p14:creationId xmlns:p14="http://schemas.microsoft.com/office/powerpoint/2010/main" val="1290750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36D4-8197-9249-AFE5-14219C1A1696}"/>
              </a:ext>
            </a:extLst>
          </p:cNvPr>
          <p:cNvSpPr>
            <a:spLocks noGrp="1"/>
          </p:cNvSpPr>
          <p:nvPr>
            <p:ph type="title"/>
          </p:nvPr>
        </p:nvSpPr>
        <p:spPr>
          <a:xfrm>
            <a:off x="1228171" y="1719072"/>
            <a:ext cx="15525572" cy="10256373"/>
          </a:xfrm>
        </p:spPr>
        <p:txBody>
          <a:bodyPr>
            <a:normAutofit/>
          </a:bodyPr>
          <a:lstStyle/>
          <a:p>
            <a:pPr algn="ctr"/>
            <a:r>
              <a:rPr lang="vi-VN" sz="10000" dirty="0"/>
              <a:t>“Đừng đánh giá tôi bằng thành tựu của tôi. Hãy đánh giá tôi bằng số lần tôi vấp ngã và có thể đứng dậy lần nữa.” </a:t>
            </a:r>
            <a:br>
              <a:rPr lang="vi-VN" sz="9600" dirty="0"/>
            </a:br>
            <a:r>
              <a:rPr lang="vi-VN" sz="7000" i="1" dirty="0">
                <a:solidFill>
                  <a:schemeClr val="bg2">
                    <a:lumMod val="75000"/>
                  </a:schemeClr>
                </a:solidFill>
              </a:rPr>
              <a:t>– Nelson Mandela –</a:t>
            </a:r>
            <a:br>
              <a:rPr lang="en-VN" sz="7800" dirty="0"/>
            </a:br>
            <a:endParaRPr lang="en-VN" sz="7800" dirty="0"/>
          </a:p>
        </p:txBody>
      </p:sp>
      <p:sp>
        <p:nvSpPr>
          <p:cNvPr id="3" name="Text Placeholder 2">
            <a:extLst>
              <a:ext uri="{FF2B5EF4-FFF2-40B4-BE49-F238E27FC236}">
                <a16:creationId xmlns:a16="http://schemas.microsoft.com/office/drawing/2014/main" id="{2C36CB99-A5E4-AC46-A8ED-C9D744F721D0}"/>
              </a:ext>
            </a:extLst>
          </p:cNvPr>
          <p:cNvSpPr>
            <a:spLocks noGrp="1"/>
          </p:cNvSpPr>
          <p:nvPr>
            <p:ph type="body" idx="1"/>
          </p:nvPr>
        </p:nvSpPr>
        <p:spPr/>
        <p:txBody>
          <a:bodyPr anchor="t"/>
          <a:lstStyle/>
          <a:p>
            <a:endParaRPr lang="en-VN" dirty="0"/>
          </a:p>
        </p:txBody>
      </p:sp>
    </p:spTree>
    <p:extLst>
      <p:ext uri="{BB962C8B-B14F-4D97-AF65-F5344CB8AC3E}">
        <p14:creationId xmlns:p14="http://schemas.microsoft.com/office/powerpoint/2010/main" val="199374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Immersive Learning Experiences with Google Cardboard | Clarity Innovations,  Inc.">
            <a:extLst>
              <a:ext uri="{FF2B5EF4-FFF2-40B4-BE49-F238E27FC236}">
                <a16:creationId xmlns:a16="http://schemas.microsoft.com/office/drawing/2014/main" id="{25A7770E-9C2C-BA49-8374-1F2C94B1D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3999" y="10509397"/>
            <a:ext cx="11396663" cy="74912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a:noFill/>
        </p:spPr>
        <p:txBody>
          <a:bodyPr>
            <a:normAutofit/>
          </a:bodyPr>
          <a:lstStyle/>
          <a:p>
            <a:r>
              <a:rPr lang="en-US" sz="20000" b="1" dirty="0">
                <a:solidFill>
                  <a:srgbClr val="FB3700"/>
                </a:solidFill>
              </a:rPr>
              <a:t>Cardboard </a:t>
            </a:r>
            <a:endParaRPr lang="en-VN" sz="20000" b="1" dirty="0">
              <a:solidFill>
                <a:srgbClr val="FB3700"/>
              </a:solidFill>
            </a:endParaRP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solidFill>
                  <a:schemeClr val="tx2"/>
                </a:solidFill>
              </a:rPr>
              <a:t>Dự án Kính thực tế ảo (VR) của Google, sử dụng với 1 đầu kết nối smartphone. Được xem như 1 hệ thống chi phí thấp, khuyến khích sự phát triển công nghệ VR.</a:t>
            </a:r>
          </a:p>
          <a:p>
            <a:pPr marL="0" indent="0">
              <a:buNone/>
            </a:pPr>
            <a:endParaRPr lang="en-VN" dirty="0">
              <a:solidFill>
                <a:schemeClr val="tx2"/>
              </a:solidFill>
            </a:endParaRPr>
          </a:p>
          <a:p>
            <a:pPr marL="0" indent="0">
              <a:buNone/>
            </a:pPr>
            <a:endParaRPr lang="en-VN" dirty="0">
              <a:solidFill>
                <a:schemeClr val="tx2"/>
              </a:solidFill>
            </a:endParaRPr>
          </a:p>
          <a:p>
            <a:r>
              <a:rPr lang="en-VN" dirty="0">
                <a:solidFill>
                  <a:schemeClr val="tx2"/>
                </a:solidFill>
              </a:rPr>
              <a:t>NămSinh: 2014 </a:t>
            </a:r>
          </a:p>
          <a:p>
            <a:r>
              <a:rPr lang="en-VN" dirty="0">
                <a:solidFill>
                  <a:schemeClr val="tx2"/>
                </a:solidFill>
              </a:rPr>
              <a:t>NămMất: 2021</a:t>
            </a:r>
          </a:p>
          <a:p>
            <a:r>
              <a:rPr lang="en-VN" dirty="0">
                <a:solidFill>
                  <a:schemeClr val="tx2"/>
                </a:solidFill>
              </a:rPr>
              <a:t>Hưởng dương: 6 năm</a:t>
            </a:r>
          </a:p>
        </p:txBody>
      </p:sp>
    </p:spTree>
    <p:extLst>
      <p:ext uri="{BB962C8B-B14F-4D97-AF65-F5344CB8AC3E}">
        <p14:creationId xmlns:p14="http://schemas.microsoft.com/office/powerpoint/2010/main" val="409835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Bangkok Post article">
            <a:extLst>
              <a:ext uri="{FF2B5EF4-FFF2-40B4-BE49-F238E27FC236}">
                <a16:creationId xmlns:a16="http://schemas.microsoft.com/office/drawing/2014/main" id="{D969344E-38B8-C84D-95E0-8F6DE905C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112716" y="9000331"/>
            <a:ext cx="12887946" cy="90003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p:txBody>
          <a:bodyPr>
            <a:normAutofit/>
          </a:bodyPr>
          <a:lstStyle/>
          <a:p>
            <a:r>
              <a:rPr lang="en-VN" sz="20000" b="1" dirty="0">
                <a:solidFill>
                  <a:srgbClr val="E8CF5D"/>
                </a:solidFill>
              </a:rPr>
              <a:t>Tilt Brush</a:t>
            </a: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solidFill>
                  <a:srgbClr val="FFFEF7"/>
                </a:solidFill>
              </a:rPr>
              <a:t>Ứng dụng cho phép các người dùng đeo thiết bị Vive và kính VR sáng tạo hình ảnh trong không gian 3D.</a:t>
            </a:r>
          </a:p>
          <a:p>
            <a:endParaRPr lang="en-VN" dirty="0">
              <a:solidFill>
                <a:srgbClr val="FFFEF7"/>
              </a:solidFill>
            </a:endParaRPr>
          </a:p>
          <a:p>
            <a:endParaRPr lang="en-VN" dirty="0">
              <a:solidFill>
                <a:srgbClr val="FFFEF7"/>
              </a:solidFill>
            </a:endParaRPr>
          </a:p>
          <a:p>
            <a:r>
              <a:rPr lang="en-VN" dirty="0">
                <a:solidFill>
                  <a:srgbClr val="FFFEF7"/>
                </a:solidFill>
              </a:rPr>
              <a:t>NămSinh:  2016</a:t>
            </a:r>
          </a:p>
          <a:p>
            <a:r>
              <a:rPr lang="en-VN" dirty="0">
                <a:solidFill>
                  <a:srgbClr val="FFFEF7"/>
                </a:solidFill>
              </a:rPr>
              <a:t>NămMất: 2021</a:t>
            </a:r>
          </a:p>
          <a:p>
            <a:r>
              <a:rPr lang="en-VN" dirty="0">
                <a:solidFill>
                  <a:srgbClr val="FFFEF7"/>
                </a:solidFill>
              </a:rPr>
              <a:t>Hưởng dương: 5 năm</a:t>
            </a:r>
          </a:p>
        </p:txBody>
      </p:sp>
    </p:spTree>
    <p:extLst>
      <p:ext uri="{BB962C8B-B14F-4D97-AF65-F5344CB8AC3E}">
        <p14:creationId xmlns:p14="http://schemas.microsoft.com/office/powerpoint/2010/main" val="401746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p:txBody>
          <a:bodyPr>
            <a:normAutofit/>
          </a:bodyPr>
          <a:lstStyle/>
          <a:p>
            <a:r>
              <a:rPr lang="en-VN" sz="20000" dirty="0">
                <a:solidFill>
                  <a:srgbClr val="FBBC04"/>
                </a:solidFill>
                <a:latin typeface="Arial Rounded MT Bold" panose="020F0704030504030204" pitchFamily="34" charset="77"/>
              </a:rPr>
              <a:t>App Maker</a:t>
            </a: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solidFill>
                  <a:schemeClr val="accent1">
                    <a:lumMod val="20000"/>
                    <a:lumOff val="80000"/>
                  </a:schemeClr>
                </a:solidFill>
              </a:rPr>
              <a:t>Công cụ cho phép người dùng tạo và triển khai các ứng dụng kinh doanh trên web dễ dàng, bảo mật mà không tốn 1 dòng code.</a:t>
            </a:r>
          </a:p>
          <a:p>
            <a:pPr marL="0" indent="0">
              <a:buNone/>
            </a:pPr>
            <a:endParaRPr lang="en-VN" dirty="0">
              <a:solidFill>
                <a:schemeClr val="accent1">
                  <a:lumMod val="20000"/>
                  <a:lumOff val="80000"/>
                </a:schemeClr>
              </a:solidFill>
            </a:endParaRPr>
          </a:p>
          <a:p>
            <a:pPr marL="0" indent="0">
              <a:buNone/>
            </a:pPr>
            <a:endParaRPr lang="en-VN" dirty="0">
              <a:solidFill>
                <a:schemeClr val="accent1">
                  <a:lumMod val="20000"/>
                  <a:lumOff val="80000"/>
                </a:schemeClr>
              </a:solidFill>
            </a:endParaRPr>
          </a:p>
          <a:p>
            <a:r>
              <a:rPr lang="en-VN" dirty="0">
                <a:solidFill>
                  <a:schemeClr val="accent1">
                    <a:lumMod val="20000"/>
                    <a:lumOff val="80000"/>
                  </a:schemeClr>
                </a:solidFill>
              </a:rPr>
              <a:t>NămSinh:  2016</a:t>
            </a:r>
          </a:p>
          <a:p>
            <a:r>
              <a:rPr lang="en-VN" dirty="0">
                <a:solidFill>
                  <a:schemeClr val="accent1">
                    <a:lumMod val="20000"/>
                    <a:lumOff val="80000"/>
                  </a:schemeClr>
                </a:solidFill>
              </a:rPr>
              <a:t>NămMất: 2021</a:t>
            </a:r>
          </a:p>
          <a:p>
            <a:r>
              <a:rPr lang="en-VN" dirty="0">
                <a:solidFill>
                  <a:schemeClr val="accent1">
                    <a:lumMod val="20000"/>
                    <a:lumOff val="80000"/>
                  </a:schemeClr>
                </a:solidFill>
              </a:rPr>
              <a:t>Hưởng dương:  4 năm</a:t>
            </a:r>
          </a:p>
        </p:txBody>
      </p:sp>
      <p:pic>
        <p:nvPicPr>
          <p:cNvPr id="4102" name="Picture 6" descr="Download Png Maker App | PNG &amp; GIF BASE">
            <a:extLst>
              <a:ext uri="{FF2B5EF4-FFF2-40B4-BE49-F238E27FC236}">
                <a16:creationId xmlns:a16="http://schemas.microsoft.com/office/drawing/2014/main" id="{3404C718-3417-8546-BA6F-8A6A83256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717" y="10539890"/>
            <a:ext cx="6502400" cy="650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6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p:txBody>
          <a:bodyPr>
            <a:normAutofit/>
          </a:bodyPr>
          <a:lstStyle/>
          <a:p>
            <a:r>
              <a:rPr lang="en-VN" sz="20000" b="1" dirty="0">
                <a:solidFill>
                  <a:schemeClr val="bg1"/>
                </a:solidFill>
              </a:rPr>
              <a:t>Cloud Print</a:t>
            </a: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solidFill>
                  <a:schemeClr val="bg1"/>
                </a:solidFill>
              </a:rPr>
              <a:t>Cho phép người dùng gửi nội dung đến máy in cục bộ từ bất cứ thiết bị nào (web, pc, smartphone). </a:t>
            </a:r>
          </a:p>
          <a:p>
            <a:pPr marL="0" indent="0">
              <a:buNone/>
            </a:pPr>
            <a:r>
              <a:rPr lang="en-VN" dirty="0">
                <a:solidFill>
                  <a:schemeClr val="bg1"/>
                </a:solidFill>
              </a:rPr>
              <a:t>Đây là dịch vụ rất được các doanh nghiệp và người dùng trong ngành giáo dục ủng hộ. </a:t>
            </a:r>
          </a:p>
          <a:p>
            <a:pPr marL="0" indent="0">
              <a:buNone/>
            </a:pPr>
            <a:endParaRPr lang="en-VN" dirty="0">
              <a:solidFill>
                <a:schemeClr val="bg1"/>
              </a:solidFill>
            </a:endParaRPr>
          </a:p>
          <a:p>
            <a:pPr marL="0" indent="0">
              <a:buNone/>
            </a:pPr>
            <a:endParaRPr lang="en-VN" dirty="0">
              <a:solidFill>
                <a:schemeClr val="bg1"/>
              </a:solidFill>
            </a:endParaRPr>
          </a:p>
          <a:p>
            <a:r>
              <a:rPr lang="en-VN" dirty="0">
                <a:solidFill>
                  <a:schemeClr val="bg1"/>
                </a:solidFill>
              </a:rPr>
              <a:t>NămSinh:  2010</a:t>
            </a:r>
          </a:p>
          <a:p>
            <a:r>
              <a:rPr lang="en-VN" dirty="0">
                <a:solidFill>
                  <a:schemeClr val="bg1"/>
                </a:solidFill>
              </a:rPr>
              <a:t>NămMất: 2020</a:t>
            </a:r>
          </a:p>
          <a:p>
            <a:r>
              <a:rPr lang="en-VN" dirty="0">
                <a:solidFill>
                  <a:schemeClr val="bg1"/>
                </a:solidFill>
              </a:rPr>
              <a:t>Hưởng dương: 10 năm</a:t>
            </a:r>
          </a:p>
        </p:txBody>
      </p:sp>
      <p:pic>
        <p:nvPicPr>
          <p:cNvPr id="5130" name="Picture 10" descr="Google Cloud Print Icon – Free Download, PNG and Vector">
            <a:extLst>
              <a:ext uri="{FF2B5EF4-FFF2-40B4-BE49-F238E27FC236}">
                <a16:creationId xmlns:a16="http://schemas.microsoft.com/office/drawing/2014/main" id="{73DAF333-07E3-DE47-A841-0ABCE393E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317" y="9948672"/>
            <a:ext cx="6923400" cy="692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34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p:txBody>
          <a:bodyPr>
            <a:normAutofit/>
          </a:bodyPr>
          <a:lstStyle/>
          <a:p>
            <a:r>
              <a:rPr lang="en-VN" sz="20000" b="1" dirty="0"/>
              <a:t>Home Max</a:t>
            </a: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t>Loa thông minh gồm 2 load tweet, 2 loa woofer. Hỗ trợ đầu vào Aux và Type C, công nghệ Smart Sound.</a:t>
            </a:r>
          </a:p>
          <a:p>
            <a:pPr marL="0" indent="0">
              <a:buNone/>
            </a:pPr>
            <a:endParaRPr lang="en-VN" dirty="0"/>
          </a:p>
          <a:p>
            <a:pPr marL="0" indent="0">
              <a:buNone/>
            </a:pPr>
            <a:endParaRPr lang="en-VN" dirty="0"/>
          </a:p>
          <a:p>
            <a:r>
              <a:rPr lang="en-VN" dirty="0"/>
              <a:t>NămSinh:  2017</a:t>
            </a:r>
          </a:p>
          <a:p>
            <a:r>
              <a:rPr lang="en-VN" dirty="0"/>
              <a:t>NămMất: 2020</a:t>
            </a:r>
          </a:p>
          <a:p>
            <a:r>
              <a:rPr lang="en-VN" dirty="0"/>
              <a:t>Hưởng dương: 3 năm</a:t>
            </a:r>
          </a:p>
        </p:txBody>
      </p:sp>
      <p:pic>
        <p:nvPicPr>
          <p:cNvPr id="6146" name="Picture 2" descr="Google Home Max tip: The connected speaker benefits from a drop of 100  euros with two colors - World Today News">
            <a:extLst>
              <a:ext uri="{FF2B5EF4-FFF2-40B4-BE49-F238E27FC236}">
                <a16:creationId xmlns:a16="http://schemas.microsoft.com/office/drawing/2014/main" id="{0E2DE6D4-9B39-4D4E-A197-C6A6D0918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544" y="11346218"/>
            <a:ext cx="10901573" cy="569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54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p:txBody>
          <a:bodyPr>
            <a:normAutofit/>
          </a:bodyPr>
          <a:lstStyle/>
          <a:p>
            <a:r>
              <a:rPr lang="en-VN" sz="20000" b="1" dirty="0">
                <a:solidFill>
                  <a:srgbClr val="F4481E"/>
                </a:solidFill>
              </a:rPr>
              <a:t>Play Music</a:t>
            </a: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solidFill>
                  <a:schemeClr val="tx2">
                    <a:lumMod val="50000"/>
                  </a:schemeClr>
                </a:solidFill>
              </a:rPr>
              <a:t>Dịch vụ streaming và lưu trữ nhạc, podcast của Google. </a:t>
            </a:r>
          </a:p>
          <a:p>
            <a:pPr marL="0" indent="0">
              <a:buNone/>
            </a:pPr>
            <a:r>
              <a:rPr lang="en-VN" dirty="0">
                <a:solidFill>
                  <a:schemeClr val="tx2">
                    <a:lumMod val="50000"/>
                  </a:schemeClr>
                </a:solidFill>
              </a:rPr>
              <a:t>12/2020 dịch vụ này ngừng hoạt động và được thay thế bằng YouTube Music và Google Podcasts .</a:t>
            </a:r>
          </a:p>
          <a:p>
            <a:pPr marL="0" indent="0">
              <a:buNone/>
            </a:pPr>
            <a:endParaRPr lang="en-VN" dirty="0">
              <a:solidFill>
                <a:schemeClr val="tx2">
                  <a:lumMod val="50000"/>
                </a:schemeClr>
              </a:solidFill>
            </a:endParaRPr>
          </a:p>
          <a:p>
            <a:pPr marL="0" indent="0">
              <a:buNone/>
            </a:pPr>
            <a:endParaRPr lang="en-VN" dirty="0">
              <a:solidFill>
                <a:schemeClr val="tx2">
                  <a:lumMod val="50000"/>
                </a:schemeClr>
              </a:solidFill>
            </a:endParaRPr>
          </a:p>
          <a:p>
            <a:r>
              <a:rPr lang="en-VN" dirty="0">
                <a:solidFill>
                  <a:schemeClr val="tx2">
                    <a:lumMod val="50000"/>
                  </a:schemeClr>
                </a:solidFill>
              </a:rPr>
              <a:t>NămSinh: 2011</a:t>
            </a:r>
          </a:p>
          <a:p>
            <a:r>
              <a:rPr lang="en-VN" dirty="0">
                <a:solidFill>
                  <a:schemeClr val="tx2">
                    <a:lumMod val="50000"/>
                  </a:schemeClr>
                </a:solidFill>
              </a:rPr>
              <a:t>NămMất: 2020</a:t>
            </a:r>
          </a:p>
          <a:p>
            <a:r>
              <a:rPr lang="en-VN" dirty="0">
                <a:solidFill>
                  <a:schemeClr val="tx2">
                    <a:lumMod val="50000"/>
                  </a:schemeClr>
                </a:solidFill>
              </a:rPr>
              <a:t>Hưởng dương: 9 năm</a:t>
            </a:r>
          </a:p>
        </p:txBody>
      </p:sp>
      <p:pic>
        <p:nvPicPr>
          <p:cNvPr id="7170" name="Picture 2" descr="Google Play Music - Wikidata">
            <a:extLst>
              <a:ext uri="{FF2B5EF4-FFF2-40B4-BE49-F238E27FC236}">
                <a16:creationId xmlns:a16="http://schemas.microsoft.com/office/drawing/2014/main" id="{7CF1BC66-49CE-9944-84B9-49DAE4570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2528" y="11282676"/>
            <a:ext cx="5165573" cy="575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51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74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p:txBody>
          <a:bodyPr>
            <a:normAutofit/>
          </a:bodyPr>
          <a:lstStyle/>
          <a:p>
            <a:r>
              <a:rPr lang="en-VN" sz="20000" b="1" dirty="0">
                <a:solidFill>
                  <a:schemeClr val="accent4">
                    <a:lumMod val="20000"/>
                    <a:lumOff val="80000"/>
                  </a:schemeClr>
                </a:solidFill>
              </a:rPr>
              <a:t>Fabric</a:t>
            </a: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solidFill>
                  <a:schemeClr val="bg1"/>
                </a:solidFill>
              </a:rPr>
              <a:t>Platform hỗ trợ mobile developer xây dựng ứng dụng chất lượng, nắm bắt nhu cầu user và độ tăng trưởng business.</a:t>
            </a:r>
          </a:p>
          <a:p>
            <a:pPr marL="0" indent="0">
              <a:buNone/>
            </a:pPr>
            <a:r>
              <a:rPr lang="en-VN" dirty="0">
                <a:solidFill>
                  <a:schemeClr val="bg1"/>
                </a:solidFill>
              </a:rPr>
              <a:t>Sau khi thâu tóm Fabric, Google đã sáp nhập Fabric vào nền tảng Firebase.</a:t>
            </a:r>
          </a:p>
          <a:p>
            <a:pPr marL="0" indent="0">
              <a:buNone/>
            </a:pPr>
            <a:endParaRPr lang="en-VN" dirty="0">
              <a:solidFill>
                <a:schemeClr val="bg1"/>
              </a:solidFill>
            </a:endParaRPr>
          </a:p>
          <a:p>
            <a:pPr marL="0" indent="0">
              <a:buNone/>
            </a:pPr>
            <a:endParaRPr lang="en-VN" dirty="0">
              <a:solidFill>
                <a:schemeClr val="bg1"/>
              </a:solidFill>
            </a:endParaRPr>
          </a:p>
          <a:p>
            <a:r>
              <a:rPr lang="en-VN" dirty="0">
                <a:solidFill>
                  <a:schemeClr val="bg1"/>
                </a:solidFill>
              </a:rPr>
              <a:t>NămSinh: 2014  </a:t>
            </a:r>
          </a:p>
          <a:p>
            <a:r>
              <a:rPr lang="en-VN" dirty="0">
                <a:solidFill>
                  <a:schemeClr val="bg1"/>
                </a:solidFill>
              </a:rPr>
              <a:t>NămMất: 2020</a:t>
            </a:r>
          </a:p>
          <a:p>
            <a:r>
              <a:rPr lang="en-VN" dirty="0">
                <a:solidFill>
                  <a:schemeClr val="bg1"/>
                </a:solidFill>
              </a:rPr>
              <a:t>Hưởng dương: 6 năm</a:t>
            </a:r>
          </a:p>
        </p:txBody>
      </p:sp>
      <p:pic>
        <p:nvPicPr>
          <p:cNvPr id="8196" name="Picture 4" descr="Tech – Mark Lordan">
            <a:extLst>
              <a:ext uri="{FF2B5EF4-FFF2-40B4-BE49-F238E27FC236}">
                <a16:creationId xmlns:a16="http://schemas.microsoft.com/office/drawing/2014/main" id="{13363181-E14D-9941-B15D-CAF82B695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0331" y="9000331"/>
            <a:ext cx="8041959" cy="804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75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opernik | Google One Today">
            <a:extLst>
              <a:ext uri="{FF2B5EF4-FFF2-40B4-BE49-F238E27FC236}">
                <a16:creationId xmlns:a16="http://schemas.microsoft.com/office/drawing/2014/main" id="{2B7B6B17-97DE-5B4B-A996-DA85E2B73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755" y="11521439"/>
            <a:ext cx="9906932" cy="7430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AEFA52-2DED-7D46-AA3C-E9E6AEFE0E9B}"/>
              </a:ext>
            </a:extLst>
          </p:cNvPr>
          <p:cNvSpPr>
            <a:spLocks noGrp="1"/>
          </p:cNvSpPr>
          <p:nvPr>
            <p:ph type="title"/>
          </p:nvPr>
        </p:nvSpPr>
        <p:spPr/>
        <p:txBody>
          <a:bodyPr>
            <a:normAutofit/>
          </a:bodyPr>
          <a:lstStyle/>
          <a:p>
            <a:r>
              <a:rPr lang="en-VN" sz="20000" b="1" dirty="0">
                <a:solidFill>
                  <a:schemeClr val="accent1">
                    <a:lumMod val="75000"/>
                  </a:schemeClr>
                </a:solidFill>
              </a:rPr>
              <a:t>One Today</a:t>
            </a:r>
          </a:p>
        </p:txBody>
      </p:sp>
      <p:sp>
        <p:nvSpPr>
          <p:cNvPr id="3" name="Content Placeholder 2">
            <a:extLst>
              <a:ext uri="{FF2B5EF4-FFF2-40B4-BE49-F238E27FC236}">
                <a16:creationId xmlns:a16="http://schemas.microsoft.com/office/drawing/2014/main" id="{A1A80C82-77FE-764E-893C-0EBDAF76DAC7}"/>
              </a:ext>
            </a:extLst>
          </p:cNvPr>
          <p:cNvSpPr>
            <a:spLocks noGrp="1"/>
          </p:cNvSpPr>
          <p:nvPr>
            <p:ph idx="1"/>
          </p:nvPr>
        </p:nvSpPr>
        <p:spPr/>
        <p:txBody>
          <a:bodyPr/>
          <a:lstStyle/>
          <a:p>
            <a:pPr marL="0" indent="0">
              <a:buNone/>
            </a:pPr>
            <a:r>
              <a:rPr lang="en-VN" dirty="0"/>
              <a:t>Là dịch vụ quyên góp cho các tổ chức phi lợi nhuận, người quyên góp có thể thấy được mục đích sử dụng số tiền mà mình đóng góp, cung cấp những câu chuyện, hình ảnh về những lợi ích của quỹ.</a:t>
            </a:r>
          </a:p>
          <a:p>
            <a:pPr marL="0" indent="0">
              <a:buNone/>
            </a:pPr>
            <a:r>
              <a:rPr lang="en-VN" dirty="0"/>
              <a:t>Tháng 2/2020, quỹ này ngừng hoạt động.</a:t>
            </a:r>
          </a:p>
          <a:p>
            <a:pPr marL="0" indent="0">
              <a:buNone/>
            </a:pPr>
            <a:endParaRPr lang="en-VN" dirty="0"/>
          </a:p>
          <a:p>
            <a:pPr marL="0" indent="0">
              <a:buNone/>
            </a:pPr>
            <a:endParaRPr lang="en-VN" dirty="0"/>
          </a:p>
          <a:p>
            <a:r>
              <a:rPr lang="en-VN" dirty="0"/>
              <a:t>NămSinh: 2013</a:t>
            </a:r>
          </a:p>
          <a:p>
            <a:r>
              <a:rPr lang="en-VN" dirty="0"/>
              <a:t>NămMất: 2020</a:t>
            </a:r>
          </a:p>
          <a:p>
            <a:r>
              <a:rPr lang="en-VN" dirty="0"/>
              <a:t>Hưởng dương: 7 năm</a:t>
            </a:r>
          </a:p>
        </p:txBody>
      </p:sp>
    </p:spTree>
    <p:extLst>
      <p:ext uri="{BB962C8B-B14F-4D97-AF65-F5344CB8AC3E}">
        <p14:creationId xmlns:p14="http://schemas.microsoft.com/office/powerpoint/2010/main" val="1355611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502</Words>
  <Application>Microsoft Macintosh PowerPoint</Application>
  <PresentationFormat>Custom</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Calibri</vt:lpstr>
      <vt:lpstr>Calibri Light</vt:lpstr>
      <vt:lpstr>Times New Roman</vt:lpstr>
      <vt:lpstr>Office Theme</vt:lpstr>
      <vt:lpstr>Những project     đã “shutdown” trong năm  Covid-19</vt:lpstr>
      <vt:lpstr>Cardboard </vt:lpstr>
      <vt:lpstr>Tilt Brush</vt:lpstr>
      <vt:lpstr>App Maker</vt:lpstr>
      <vt:lpstr>Cloud Print</vt:lpstr>
      <vt:lpstr>Home Max</vt:lpstr>
      <vt:lpstr>Play Music</vt:lpstr>
      <vt:lpstr>Fabric</vt:lpstr>
      <vt:lpstr>One Today</vt:lpstr>
      <vt:lpstr>Fiber TV</vt:lpstr>
      <vt:lpstr>Androidify</vt:lpstr>
      <vt:lpstr>“Đừng đánh giá tôi bằng thành tựu của tôi. Hãy đánh giá tôi bằng số lần tôi vấp ngã và có thể đứng dậy lần nữa.”  – Nelson Mandela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dự án Google đã ra đi trong 2 năm Covid-19</dc:title>
  <dc:creator>Microsoft Office User</dc:creator>
  <cp:lastModifiedBy>Microsoft Office User</cp:lastModifiedBy>
  <cp:revision>88</cp:revision>
  <dcterms:created xsi:type="dcterms:W3CDTF">2021-03-27T01:02:33Z</dcterms:created>
  <dcterms:modified xsi:type="dcterms:W3CDTF">2021-03-27T03:25:31Z</dcterms:modified>
</cp:coreProperties>
</file>