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0" r:id="rId4"/>
    <p:sldId id="261" r:id="rId5"/>
    <p:sldId id="262" r:id="rId6"/>
    <p:sldId id="264" r:id="rId7"/>
    <p:sldId id="263" r:id="rId8"/>
    <p:sldId id="266" r:id="rId9"/>
    <p:sldId id="257" r:id="rId10"/>
    <p:sldId id="258" r:id="rId11"/>
    <p:sldId id="268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53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F13B-978E-7D47-A597-86967D2B34F3}" type="datetimeFigureOut">
              <a:rPr lang="en-VN" smtClean="0"/>
              <a:t>4/7/24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2CC27-57F7-084B-94F4-D373515A644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984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2CC27-57F7-084B-94F4-D373515A644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443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DCB9-729A-6FA7-1D62-A9B87221C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69E49-102D-96E9-C8FA-74A1FB89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69EB-1637-D0C2-760E-3145B8B1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01CB-F699-2B83-DDDD-8EC91ABF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4067-47D2-8F60-3D10-9DA9DA1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980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76AF-D1DE-7055-AC3A-B07DFF34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1F8CC-EB12-1330-4E7D-CC44A0515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E6F-4645-6E5B-A5B0-3FCA1524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843A-D680-FA32-0C2A-59B5672D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D988-3C9B-8058-5EBF-E8728F94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39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68527-E95A-2ABB-41E9-136615473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B9AB9-425A-407C-8F24-AEE08DDD6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FC39-BB49-E8D8-6A5B-33BBFCC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A208-6E47-A661-09F7-502E04E9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828A-B922-C6DA-6CF4-B9314003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1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6661-4182-670E-6CA2-44BF6269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2B4D-1FCF-FD5D-8DC7-36FC9066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DCC8-259D-FF23-6F1B-7EE6E10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9EE1-F250-EAFD-A45C-C3D37928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BA3A-040B-9827-E1D5-5C43314B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30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0F9F-A9F0-9224-49B7-121E180B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19DF-D28A-EBF3-D7C7-2A5B0148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8CB8-0BE9-49F1-F631-4C4A774B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9805-D226-F658-A372-51A2DDF3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726A-4EA4-5F9E-0AC4-84D4163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39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7317-3E6A-8451-DD95-D398A54F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4CE0-73A6-D3C6-1061-B0BB4311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23D1E-1E88-2415-77A0-B7DFE3980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0428-E5E1-2DD3-3230-B4BA2308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806F-99BB-B25B-1617-28F677D5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F86E-C48C-F350-58F0-10E46BE6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15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ECDB-E3D5-32B8-9CFD-A6FA4DF9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CAAD-0819-85A6-F22B-F736B334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F781F-23F5-2626-F94A-3297BE827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FDC4-8726-480E-D6D4-99722BD0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38C40-C2AB-38D4-8C20-8A1D4400A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48338-8BB4-1B5C-870D-5DFF53C1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15BE2-CB98-4810-3CBC-1D0F179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34421-2326-54A9-A802-0EB99AC5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71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B811-EE7B-B310-89FC-5455F5EB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ECC9F-2309-0662-3F68-18C8BA2C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8926-56F8-89CC-5D18-42F5E513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FF77F-E2DD-2154-F719-5206F3D2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648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95F6E-6767-7992-67F0-9A3D71F5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22595-E145-CBF7-C5A3-30619AC6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F7463-FF07-3E6E-1F88-63477B3B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47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7E43-891C-95B5-633F-36033586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3323-73CB-7ED1-69C7-AB0C4B9D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56C6-AF39-AAA5-51D4-627D5968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5DE1-BDDB-53C6-5278-4169CA4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0053-F7F7-A7F9-7AF7-FDD169D5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CD638-13AE-49DA-80DF-F269D85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755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D1BB-6D26-90B6-8B2B-CA606564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08820-44C6-05EB-29D0-91A2EB736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70F48-FBE8-4977-C572-608D7EFD6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CB7BB-0001-005A-D635-1FB053BE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E71C-5E62-3182-8D1B-7F62DA9E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0A14-F13A-812A-0DBA-05F7A107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56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F74D0-55B5-9297-3F24-ABC67AAA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88A86-CF71-3C75-81B7-E0586DC4C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23A3-66AF-986C-11E8-229DB72B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72ED-3F2C-4140-A132-1A3D78A4FD81}" type="datetimeFigureOut">
              <a:rPr lang="en-VN" smtClean="0"/>
              <a:t>4/7/24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400E-AD44-1569-E4DF-49548A1DB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FC99-88BF-213A-76E4-D1482047F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C107-83E0-DD4C-B6E4-B3C360ED53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1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81AF-A9E4-52FD-7F6D-954AB0AA9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FFB3-C49C-1BFB-2404-D6E0E12E0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49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6A2-F04F-004E-7308-CF3906F9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Dynamic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690F-8E8C-4F64-A3BF-C6DDA86010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wrapper class của Static Array.</a:t>
            </a:r>
          </a:p>
          <a:p>
            <a:pPr>
              <a:lnSpc>
                <a:spcPct val="120000"/>
              </a:lnSpc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array đầy, nó sẽ copy sang một array mới với kích thước lớn hơn 1.5x~2x lần trước đó.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Truy xuất nhanh như Static Array.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Có thể mở rộng kích thước Array.</a:t>
            </a:r>
          </a:p>
          <a:p>
            <a:pPr>
              <a:lnSpc>
                <a:spcPct val="120000"/>
              </a:lnSpc>
            </a:pPr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0E09D6-26CF-1938-48ED-E9841F9ABD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Khuyểt điểm: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Tốn chi phí copy array mỗi khi resize.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Chi phí chèn/xoá ở vị trí càng gần đầu array sẽ càng cao tương ứng chi phí chuyển dịch phần tử.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Mỗi lần resize thì </a:t>
            </a:r>
            <a:r>
              <a:rPr lang="vi-V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tăng lên đáng kể (Chiếm dụng bộ nhớ không cần thiết)</a:t>
            </a:r>
          </a:p>
          <a:p>
            <a:endParaRPr lang="en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45980-0B5B-9F05-7E92-5B40E3B9755A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562A8D-B2EF-5843-9C27-974E5F055B07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6" name="Picture 2" descr="Swift - Free logo icons">
              <a:extLst>
                <a:ext uri="{FF2B5EF4-FFF2-40B4-BE49-F238E27FC236}">
                  <a16:creationId xmlns:a16="http://schemas.microsoft.com/office/drawing/2014/main" id="{35FBF18B-26B1-F9B7-57DD-121FEBBAD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8FB06416-91B3-9A26-0AB9-14C31DFC4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Java&quot; Icon - Download for free – Iconduck">
              <a:extLst>
                <a:ext uri="{FF2B5EF4-FFF2-40B4-BE49-F238E27FC236}">
                  <a16:creationId xmlns:a16="http://schemas.microsoft.com/office/drawing/2014/main" id="{3A48D2E2-226D-B2DD-B117-C8841025E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B085825B-9659-6A3D-EEC7-982D7FB3D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11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2B02-DBC0-AB98-7BF4-8451F0D1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Dynamic Array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A45-FC03-FADF-F035-695A8F85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5D357F-34D6-0FD5-E5B9-93ACF86E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951701" cy="446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E33CE-23ED-8752-BC74-1597975D0224}"/>
              </a:ext>
            </a:extLst>
          </p:cNvPr>
          <p:cNvSpPr txBox="1"/>
          <p:nvPr/>
        </p:nvSpPr>
        <p:spPr>
          <a:xfrm>
            <a:off x="3114044" y="198479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apacity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A8346-4C5C-21FE-286C-121267A7C593}"/>
              </a:ext>
            </a:extLst>
          </p:cNvPr>
          <p:cNvSpPr txBox="1"/>
          <p:nvPr/>
        </p:nvSpPr>
        <p:spPr>
          <a:xfrm>
            <a:off x="3760639" y="292920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apacity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C7A89-7DAF-D91E-D491-EDA0DB7C8D48}"/>
              </a:ext>
            </a:extLst>
          </p:cNvPr>
          <p:cNvSpPr txBox="1"/>
          <p:nvPr/>
        </p:nvSpPr>
        <p:spPr>
          <a:xfrm>
            <a:off x="5058937" y="388477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apacity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DABF7-2CE2-99AC-0A0D-9E6620910584}"/>
              </a:ext>
            </a:extLst>
          </p:cNvPr>
          <p:cNvSpPr txBox="1"/>
          <p:nvPr/>
        </p:nvSpPr>
        <p:spPr>
          <a:xfrm>
            <a:off x="7664605" y="579448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VN" dirty="0"/>
              <a:t>apacity =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C281B-6B45-9ECB-F76F-98515E3D3A13}"/>
              </a:ext>
            </a:extLst>
          </p:cNvPr>
          <p:cNvSpPr txBox="1"/>
          <p:nvPr/>
        </p:nvSpPr>
        <p:spPr>
          <a:xfrm>
            <a:off x="6096000" y="1984790"/>
            <a:ext cx="5233422" cy="147732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capacity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~ 2x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resize (di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08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6668-6D27-2BD5-F983-84F6E0FE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E9B6-1992-30A7-8CFB-95A17DD9C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 có thứ tự.</a:t>
            </a:r>
          </a:p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phần tử được lưu trữ trong một node. </a:t>
            </a:r>
          </a:p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node chứa hai thành phần: 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chứa Data 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Biến Tham chiếu đến node sau (next) </a:t>
            </a:r>
            <a:b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(thường chiếm 8 byte địa chỉ)</a:t>
            </a:r>
          </a:p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điểm: 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List động theo số node nó đang quản lý.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7ACE3-3766-D0E7-47F4-930A4F2F7A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 thêm, xoá node nhanh hơn Dynamic Array ở vị trí giữa List. 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mở rộng kích thước List.</a:t>
            </a:r>
          </a:p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Khuyết điểm: </a:t>
            </a:r>
          </a:p>
          <a:p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 xuất chậm hơn Dynamic Array.</a:t>
            </a:r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D1285F-E143-13F4-0C1D-6225881B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6" y="4813540"/>
            <a:ext cx="6224045" cy="154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30112E0-610E-F8E3-6DE5-A43DAAA3EA0E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E7A74-FFF8-E97F-8FCD-17CFA013420F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7" name="Picture 2" descr="Swift - Free logo icons">
              <a:extLst>
                <a:ext uri="{FF2B5EF4-FFF2-40B4-BE49-F238E27FC236}">
                  <a16:creationId xmlns:a16="http://schemas.microsoft.com/office/drawing/2014/main" id="{BA799584-CB95-CD2B-4CB8-EA82FCE2E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8424B2CF-70BE-7D49-7C2A-44DFD5FE1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Java&quot; Icon - Download for free – Iconduck">
              <a:extLst>
                <a:ext uri="{FF2B5EF4-FFF2-40B4-BE49-F238E27FC236}">
                  <a16:creationId xmlns:a16="http://schemas.microsoft.com/office/drawing/2014/main" id="{D7FAEE86-466A-2776-ED59-87890B128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C764E659-110A-2BA5-A550-BDD71EF89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798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E95B-9585-E564-0C08-E5AB9A1B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Linked List (tt)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7CC7-D9AC-8AC8-1190-E2213D83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520E923-083F-5496-A526-C9A09B24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839890"/>
            <a:ext cx="4860000" cy="298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9A2D9F1-3C16-BF63-DF45-61C9DE74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890"/>
            <a:ext cx="4860000" cy="298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40A68-ABE9-DEFD-B705-7DF52BB4A7B4}"/>
              </a:ext>
            </a:extLst>
          </p:cNvPr>
          <p:cNvSpPr txBox="1"/>
          <p:nvPr/>
        </p:nvSpPr>
        <p:spPr>
          <a:xfrm>
            <a:off x="2241251" y="5041730"/>
            <a:ext cx="8045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minh hoạ thao tác insert node mới trong Linked List nhanh hơn Dynamic Array</a:t>
            </a:r>
            <a:b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(Linked List chỉ thực hiện việc huỷ/thêm liên kết (link) giữa các node)</a:t>
            </a:r>
          </a:p>
          <a:p>
            <a:pPr algn="ctr"/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5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9184F-4555-3AC9-17D3-56193B1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&lt;/END&gt;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488A8-2E34-98E6-7D7A-1919A3A8E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211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1A06F-D5BE-272B-8DAF-5A6B828D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Abstract Data Type </a:t>
            </a:r>
            <a:r>
              <a:rPr lang="vi-VN" dirty="0"/>
              <a:t>(ADT) 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D8172-59EC-0FC3-8BE7-8BE32A88D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6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631E9B-0A07-7E44-63E3-3B4B5C4A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8B15B5-B5C2-F6F5-3333-47E2FF99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tập dữ liệu có thứ tự. 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tác trong List: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access bằng index.</a:t>
            </a:r>
          </a:p>
          <a:p>
            <a:pPr lvl="1"/>
            <a:r>
              <a:rPr lang="en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element tại vị trí cuối list</a:t>
            </a:r>
          </a:p>
          <a:p>
            <a:pPr lvl="1"/>
            <a:r>
              <a:rPr lang="en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element </a:t>
            </a:r>
            <a:r>
              <a:rPr lang="en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tại index.</a:t>
            </a:r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element tại index xác định.</a:t>
            </a:r>
          </a:p>
          <a:p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3A8FDD-ADC6-4D87-3A88-8EC7C575FF93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DBE8F6-4B5F-E9FC-3E24-74CD2F65DDFB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4098" name="Picture 2" descr="Swift - Free logo icons">
              <a:extLst>
                <a:ext uri="{FF2B5EF4-FFF2-40B4-BE49-F238E27FC236}">
                  <a16:creationId xmlns:a16="http://schemas.microsoft.com/office/drawing/2014/main" id="{19B9E804-8391-2F39-69A4-0CF2D5762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6B63AB1-7D0A-82A9-44C1-EF224CA14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Java&quot; Icon - Download for free – Iconduck">
              <a:extLst>
                <a:ext uri="{FF2B5EF4-FFF2-40B4-BE49-F238E27FC236}">
                  <a16:creationId xmlns:a16="http://schemas.microsoft.com/office/drawing/2014/main" id="{89C646E6-8D6F-A103-7CC8-1F4470566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537788F6-90A0-1146-11FD-FE13F791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68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A87337A-74B7-63F0-8D44-D156CCD8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626" y="1825625"/>
            <a:ext cx="4002174" cy="372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ADE13-ABF0-C936-9619-49D20669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B31D-93A6-281A-443B-CE8C15B4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tập dữ liệu có thứ tự.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tắc LIFO: Add vào cuối cùng sẽ Lấy ra đầu tiên.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tác trong Stack: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 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958D97-8D28-DF97-40EF-A39F7ADFAA1B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D607B9-BB89-C771-D958-D6EE7A71DF14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10" name="Picture 2" descr="Swift - Free logo icons">
              <a:extLst>
                <a:ext uri="{FF2B5EF4-FFF2-40B4-BE49-F238E27FC236}">
                  <a16:creationId xmlns:a16="http://schemas.microsoft.com/office/drawing/2014/main" id="{0F333C71-D18C-1662-74D1-7DA7DFF38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8B636326-9879-E683-BBE5-E5E314785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Java&quot; Icon - Download for free – Iconduck">
              <a:extLst>
                <a:ext uri="{FF2B5EF4-FFF2-40B4-BE49-F238E27FC236}">
                  <a16:creationId xmlns:a16="http://schemas.microsoft.com/office/drawing/2014/main" id="{FFC01DD7-F202-3B25-6D04-B6D62C1BE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CA05793B-DDA2-D471-2FFC-12DFCEF2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92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19F57FE-3AA4-F3D0-F974-144E66B7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3824414" cy="1806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06F78-41DA-B0CC-C2CD-E3445C2E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6B5B6-4867-8064-7F25-E03A7816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tập dữ liệu có thứ tự.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tắc FIFO: Add vào đầu tiên sẽ được Lấy ra đầu tiên.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tác trong Queue: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 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D0B6BD-21A0-EE4D-4ABE-CE72122511BE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5226E4-9ACD-8809-F0EC-E36E07C72935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10" name="Picture 2" descr="Swift - Free logo icons">
              <a:extLst>
                <a:ext uri="{FF2B5EF4-FFF2-40B4-BE49-F238E27FC236}">
                  <a16:creationId xmlns:a16="http://schemas.microsoft.com/office/drawing/2014/main" id="{FC66DFB6-DDF5-D3DB-62DC-5E61AF766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70B0A33-B96D-0EBA-5542-9B59D0740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Java&quot; Icon - Download for free – Iconduck">
              <a:extLst>
                <a:ext uri="{FF2B5EF4-FFF2-40B4-BE49-F238E27FC236}">
                  <a16:creationId xmlns:a16="http://schemas.microsoft.com/office/drawing/2014/main" id="{0E9A16D4-2E24-EDE1-38B6-FA213AD7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93A61DC1-15EC-2A30-C3AC-B7B98CCDA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873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4033-0395-AFE2-5BCC-E5D0A782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4C63-E11F-BD54-F518-96DAE1395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lưu dữ liệu dạng Key-Value.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key là duy nhất.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có thể băm được (Hashable).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EB0C-644C-38F8-D4A0-19EC50F59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tác trong Dictionary: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tập Keys hiện có.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tập Values hiện có.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tập các cặp Key-Value hiện có.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thêm cặp Key-Value.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cặp Key-Value</a:t>
            </a:r>
          </a:p>
          <a:p>
            <a:pPr lvl="1"/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 theo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874B8-730E-76A3-3BD6-A6166EC9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15" y="3208589"/>
            <a:ext cx="4447271" cy="18108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A7722E-BC5E-8076-2C20-165F23C83C81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E25050-4F47-5343-7B40-063AE1156D2A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8" name="Picture 2" descr="Swift - Free logo icons">
              <a:extLst>
                <a:ext uri="{FF2B5EF4-FFF2-40B4-BE49-F238E27FC236}">
                  <a16:creationId xmlns:a16="http://schemas.microsoft.com/office/drawing/2014/main" id="{287F327F-62B4-B60E-1ACE-50F99BA48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B6B3C1C-488E-6707-804F-64DB4AEAE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Java&quot; Icon - Download for free – Iconduck">
              <a:extLst>
                <a:ext uri="{FF2B5EF4-FFF2-40B4-BE49-F238E27FC236}">
                  <a16:creationId xmlns:a16="http://schemas.microsoft.com/office/drawing/2014/main" id="{78D2C5E6-7D45-B46B-4E02-58AB86733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0AE79888-98A8-94BE-820B-00A55BC73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747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3867-915D-B4F5-03C1-6B558900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538FE-B829-3EFD-C409-4CDD00EA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Không thứ tự.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trong Set phải có thể băm được (Hashable).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trùng lặp.</a:t>
            </a:r>
          </a:p>
          <a:p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tác tối thiểu của Set.</a:t>
            </a:r>
          </a:p>
          <a:p>
            <a:pPr lvl="1"/>
            <a:r>
              <a:rPr lang="en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thêm vào Set nếu chưa tồn tại.</a:t>
            </a:r>
          </a:p>
          <a:p>
            <a:pPr lvl="1"/>
            <a:r>
              <a:rPr lang="en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loại bỏ khỏi Set.</a:t>
            </a:r>
          </a:p>
          <a:p>
            <a:pPr lvl="1"/>
            <a:r>
              <a:rPr lang="en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Kiểm tra phần tử tồn tại.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CCBB04-607B-7750-6AAB-13A076E0EA77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F25EB-9B41-F9E0-AFD7-6F9043866FB6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7" name="Picture 2" descr="Swift - Free logo icons">
              <a:extLst>
                <a:ext uri="{FF2B5EF4-FFF2-40B4-BE49-F238E27FC236}">
                  <a16:creationId xmlns:a16="http://schemas.microsoft.com/office/drawing/2014/main" id="{C954C47A-74D1-4067-F4DD-18B96A22B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BE8F35FB-F641-B877-3D19-545C54DB8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Java&quot; Icon - Download for free – Iconduck">
              <a:extLst>
                <a:ext uri="{FF2B5EF4-FFF2-40B4-BE49-F238E27FC236}">
                  <a16:creationId xmlns:a16="http://schemas.microsoft.com/office/drawing/2014/main" id="{12827F9A-DC6E-F04C-DD05-43FEA645A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60F55DBC-0273-3214-319A-75899D8AC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4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76BAA1-C8BB-B852-4020-59DCEC3E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Cấu trúc dữ liệu cụ thể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A7CA4-3DF5-C1E5-ABF4-3060DBED9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9998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839-1A2D-9133-6A65-02DDE433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Static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2D8D-A111-A507-1C86-2C36BAB8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>
                <a:latin typeface="+mj-lt"/>
              </a:rPr>
              <a:t>Cấu trúc lưu trữ dữ liệu có thứ tự.</a:t>
            </a:r>
          </a:p>
          <a:p>
            <a:r>
              <a:rPr lang="vi-VN" sz="1800" b="1" dirty="0">
                <a:latin typeface="+mj-lt"/>
              </a:rPr>
              <a:t>Có kích thước cố định từ khi khởi tạo.</a:t>
            </a:r>
          </a:p>
          <a:p>
            <a:r>
              <a:rPr lang="vi-VN" sz="1800" dirty="0">
                <a:latin typeface="+mj-lt"/>
              </a:rPr>
              <a:t>Có thể access và update bằng index.</a:t>
            </a:r>
          </a:p>
          <a:p>
            <a:r>
              <a:rPr lang="vi-VN" sz="1800" dirty="0">
                <a:latin typeface="+mj-lt"/>
              </a:rPr>
              <a:t>Ưu điểm: Truy xuất nhanh.</a:t>
            </a:r>
          </a:p>
          <a:p>
            <a:r>
              <a:rPr lang="vi-VN" sz="1800" dirty="0">
                <a:latin typeface="+mj-lt"/>
              </a:rPr>
              <a:t>Khuyết điểm: Không thể mở rộng.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8A806-4414-623F-84F3-D47270985268}"/>
              </a:ext>
            </a:extLst>
          </p:cNvPr>
          <p:cNvSpPr txBox="1"/>
          <p:nvPr/>
        </p:nvSpPr>
        <p:spPr>
          <a:xfrm>
            <a:off x="838200" y="3911903"/>
            <a:ext cx="7184573" cy="120032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Array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0ACFB-643D-442A-B8DE-E62A4A49B12A}"/>
              </a:ext>
            </a:extLst>
          </p:cNvPr>
          <p:cNvGrpSpPr/>
          <p:nvPr/>
        </p:nvGrpSpPr>
        <p:grpSpPr>
          <a:xfrm>
            <a:off x="8022774" y="1257497"/>
            <a:ext cx="3225798" cy="2362199"/>
            <a:chOff x="8022774" y="1257497"/>
            <a:chExt cx="3225798" cy="23621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478850-BBFB-9A44-C120-F65DEBFA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2774" y="1257497"/>
              <a:ext cx="3225798" cy="23621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6C97D1-886A-6C50-13F0-5D27DAE9899E}"/>
                </a:ext>
              </a:extLst>
            </p:cNvPr>
            <p:cNvSpPr txBox="1"/>
            <p:nvPr/>
          </p:nvSpPr>
          <p:spPr>
            <a:xfrm>
              <a:off x="10459712" y="3154909"/>
              <a:ext cx="63113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VN" dirty="0"/>
                <a:t>JAVA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0720D3-ABA9-D79E-77BD-A0D606E25A9E}"/>
              </a:ext>
            </a:extLst>
          </p:cNvPr>
          <p:cNvGrpSpPr/>
          <p:nvPr/>
        </p:nvGrpSpPr>
        <p:grpSpPr>
          <a:xfrm>
            <a:off x="8429171" y="3814763"/>
            <a:ext cx="2819400" cy="2362200"/>
            <a:chOff x="8429171" y="3814763"/>
            <a:chExt cx="2819400" cy="2362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B8F6F7-525A-F3BC-DA93-8EDFF9516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9171" y="3814763"/>
              <a:ext cx="2819400" cy="2362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ECAA8B-EE57-3F77-8F60-E153AB2725BF}"/>
                </a:ext>
              </a:extLst>
            </p:cNvPr>
            <p:cNvSpPr txBox="1"/>
            <p:nvPr/>
          </p:nvSpPr>
          <p:spPr>
            <a:xfrm>
              <a:off x="10234074" y="5670693"/>
              <a:ext cx="856773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VN" dirty="0"/>
                <a:t>KOTLIN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FCC167-8407-FD32-348E-520307C90A61}"/>
              </a:ext>
            </a:extLst>
          </p:cNvPr>
          <p:cNvGrpSpPr/>
          <p:nvPr/>
        </p:nvGrpSpPr>
        <p:grpSpPr>
          <a:xfrm>
            <a:off x="256309" y="5918758"/>
            <a:ext cx="3756669" cy="786284"/>
            <a:chOff x="2008682" y="5654064"/>
            <a:chExt cx="3756669" cy="7862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4E4-E24D-8249-A9F2-FE3160C88937}"/>
                </a:ext>
              </a:extLst>
            </p:cNvPr>
            <p:cNvSpPr txBox="1"/>
            <p:nvPr/>
          </p:nvSpPr>
          <p:spPr>
            <a:xfrm>
              <a:off x="2008682" y="6071016"/>
              <a:ext cx="375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dirty="0"/>
                <a:t>Swift 	Kotlin 	Java        Javascript</a:t>
              </a:r>
            </a:p>
          </p:txBody>
        </p:sp>
        <p:pic>
          <p:nvPicPr>
            <p:cNvPr id="13" name="Picture 2" descr="Swift - Free logo icons">
              <a:extLst>
                <a:ext uri="{FF2B5EF4-FFF2-40B4-BE49-F238E27FC236}">
                  <a16:creationId xmlns:a16="http://schemas.microsoft.com/office/drawing/2014/main" id="{6A6EF169-C2E3-0CE5-6DAB-25977FCA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06" y="56540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9F3FBA6F-9849-A3E4-2ED8-75C1F02F0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900" y="566556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Java&quot; Icon - Download for free – Iconduck">
              <a:extLst>
                <a:ext uri="{FF2B5EF4-FFF2-40B4-BE49-F238E27FC236}">
                  <a16:creationId xmlns:a16="http://schemas.microsoft.com/office/drawing/2014/main" id="{75806564-3BDD-AB5D-6E04-3D8C7D8DC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778" y="5667248"/>
              <a:ext cx="432000" cy="432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683 Javascript Icons, Logos, Symbols - Free in SVG, PNG, GIF | IconScout">
              <a:extLst>
                <a:ext uri="{FF2B5EF4-FFF2-40B4-BE49-F238E27FC236}">
                  <a16:creationId xmlns:a16="http://schemas.microsoft.com/office/drawing/2014/main" id="{2B60F7DA-62FD-2DD8-F3E5-A7A6D9D16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724" y="5677814"/>
              <a:ext cx="43200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02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805</Words>
  <Application>Microsoft Macintosh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Data Structure</vt:lpstr>
      <vt:lpstr>Abstract Data Type (ADT) </vt:lpstr>
      <vt:lpstr>List</vt:lpstr>
      <vt:lpstr>Stack</vt:lpstr>
      <vt:lpstr>Queue</vt:lpstr>
      <vt:lpstr>Dictionary</vt:lpstr>
      <vt:lpstr>Set</vt:lpstr>
      <vt:lpstr>Cấu trúc dữ liệu cụ thể</vt:lpstr>
      <vt:lpstr>Static Array</vt:lpstr>
      <vt:lpstr>Dynamic Array</vt:lpstr>
      <vt:lpstr>Dynamic Array (tt)</vt:lpstr>
      <vt:lpstr>Linked List</vt:lpstr>
      <vt:lpstr>Linked List (tt)</vt:lpstr>
      <vt:lpstr>&lt;/END&gt;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Trung Nguyễn</dc:creator>
  <cp:lastModifiedBy>Trung Nguyễn</cp:lastModifiedBy>
  <cp:revision>122</cp:revision>
  <dcterms:created xsi:type="dcterms:W3CDTF">2024-07-02T14:28:20Z</dcterms:created>
  <dcterms:modified xsi:type="dcterms:W3CDTF">2024-07-03T21:28:07Z</dcterms:modified>
</cp:coreProperties>
</file>