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0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0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8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01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7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01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7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22536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65400" y="1325880"/>
            <a:ext cx="923436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-9000" y="0"/>
            <a:ext cx="10084320" cy="56689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1777320" y="4023360"/>
            <a:ext cx="7365600" cy="1319400"/>
          </a:xfrm>
          <a:prstGeom prst="rect">
            <a:avLst/>
          </a:prstGeom>
          <a:solidFill>
            <a:srgbClr val="e8f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latin typeface="Arial"/>
              </a:rPr>
              <a:t>The row of buttons above will appear throughout the app usage.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latin typeface="Arial"/>
              </a:rPr>
              <a:t>1) Go back to the previous screen.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1500" spc="-1" strike="noStrike">
                <a:latin typeface="Arial"/>
              </a:rPr>
              <a:t>2) Open the Settings Dialog.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56840" y="905040"/>
            <a:ext cx="254520" cy="246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 rot="21598800">
            <a:off x="365400" y="494280"/>
            <a:ext cx="9709200" cy="4104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9691920" y="906840"/>
            <a:ext cx="290520" cy="2588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22536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2160"/>
            <a:ext cx="10078560" cy="56667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39720" y="3291840"/>
            <a:ext cx="9234360" cy="2186280"/>
          </a:xfrm>
          <a:prstGeom prst="rect">
            <a:avLst/>
          </a:prstGeom>
          <a:solidFill>
            <a:srgbClr val="e8f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Setting Dialog, allows changing the following configurations: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GAMOS_HOME_DIR</a:t>
            </a:r>
            <a:r>
              <a:rPr b="0" lang="en-US" sz="1800" spc="-1" strike="noStrike">
                <a:latin typeface="Arial"/>
              </a:rPr>
              <a:t>: Path to the Gamos installation directory. Note: select the GAMOS.X.X.X folder located beside to the "external" folder.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WORKING_DIR</a:t>
            </a:r>
            <a:r>
              <a:rPr b="0" lang="en-US" sz="1800" spc="-1" strike="noStrike">
                <a:latin typeface="Arial"/>
              </a:rPr>
              <a:t>: This is the path to which the Terminal will execute the "cd" command before running the "gamos" command. Input files will also be created in this directory.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9621720" y="822600"/>
            <a:ext cx="456840" cy="493200"/>
          </a:xfrm>
          <a:custGeom>
            <a:avLst/>
            <a:gdLst/>
            <a:ahLst/>
            <a:rect l="l" t="t" r="r" b="b"/>
            <a:pathLst>
              <a:path w="1272" h="1525">
                <a:moveTo>
                  <a:pt x="425" y="1524"/>
                </a:moveTo>
                <a:lnTo>
                  <a:pt x="425" y="715"/>
                </a:lnTo>
                <a:lnTo>
                  <a:pt x="0" y="715"/>
                </a:lnTo>
                <a:lnTo>
                  <a:pt x="635" y="0"/>
                </a:lnTo>
                <a:lnTo>
                  <a:pt x="1271" y="715"/>
                </a:lnTo>
                <a:lnTo>
                  <a:pt x="845" y="715"/>
                </a:lnTo>
                <a:lnTo>
                  <a:pt x="845" y="1524"/>
                </a:lnTo>
                <a:lnTo>
                  <a:pt x="425" y="1524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640" y="225360"/>
            <a:ext cx="90705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959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7000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595080" y="1366920"/>
            <a:ext cx="3428280" cy="110196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Open the folder containing the input files. 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The Terminal will execute the "cd" command to this directory before performing the "gamos" command.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217920" y="1362240"/>
            <a:ext cx="3657600" cy="459000"/>
          </a:xfrm>
          <a:prstGeom prst="rect">
            <a:avLst/>
          </a:prstGeom>
          <a:solidFill>
            <a:srgbClr val="ffa6a6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Execute the command in the Terminal window.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103120" y="914400"/>
            <a:ext cx="548640" cy="365760"/>
          </a:xfrm>
          <a:custGeom>
            <a:avLst/>
            <a:gdLst/>
            <a:ahLst/>
            <a:rect l="0" t="0" r="r" b="b"/>
            <a:pathLst>
              <a:path w="1525" h="1018">
                <a:moveTo>
                  <a:pt x="438" y="1017"/>
                </a:moveTo>
                <a:lnTo>
                  <a:pt x="438" y="586"/>
                </a:lnTo>
                <a:lnTo>
                  <a:pt x="0" y="586"/>
                </a:lnTo>
                <a:lnTo>
                  <a:pt x="762" y="0"/>
                </a:lnTo>
                <a:lnTo>
                  <a:pt x="1524" y="586"/>
                </a:lnTo>
                <a:lnTo>
                  <a:pt x="1086" y="586"/>
                </a:lnTo>
                <a:lnTo>
                  <a:pt x="1086" y="1017"/>
                </a:lnTo>
                <a:lnTo>
                  <a:pt x="438" y="10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8412480" y="914400"/>
            <a:ext cx="548640" cy="365760"/>
          </a:xfrm>
          <a:custGeom>
            <a:avLst/>
            <a:gdLst/>
            <a:ahLst/>
            <a:rect l="0" t="0" r="r" b="b"/>
            <a:pathLst>
              <a:path w="1525" h="1018">
                <a:moveTo>
                  <a:pt x="438" y="1017"/>
                </a:moveTo>
                <a:lnTo>
                  <a:pt x="438" y="586"/>
                </a:lnTo>
                <a:lnTo>
                  <a:pt x="0" y="586"/>
                </a:lnTo>
                <a:lnTo>
                  <a:pt x="762" y="0"/>
                </a:lnTo>
                <a:lnTo>
                  <a:pt x="1524" y="586"/>
                </a:lnTo>
                <a:lnTo>
                  <a:pt x="1086" y="586"/>
                </a:lnTo>
                <a:lnTo>
                  <a:pt x="1086" y="1017"/>
                </a:lnTo>
                <a:lnTo>
                  <a:pt x="438" y="10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2023-12-27T04:42:33Z</dcterms:created>
  <dc:creator/>
  <dc:description/>
  <dc:language>en-US</dc:language>
  <cp:lastModifiedBy/>
  <dcterms:modified xsi:type="dcterms:W3CDTF">2023-12-27T05:45:23Z</dcterms:modified>
  <cp:revision>11</cp:revision>
  <dc:subject/>
  <dc:title>Forestbird</dc:title>
</cp:coreProperties>
</file>