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60" y="3600"/>
            <a:ext cx="10080360" cy="56671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03640" y="22536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365400" y="1325880"/>
            <a:ext cx="923400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1777320" y="3291840"/>
            <a:ext cx="7365240" cy="2050560"/>
          </a:xfrm>
          <a:prstGeom prst="rect">
            <a:avLst/>
          </a:prstGeom>
          <a:solidFill>
            <a:srgbClr val="e8f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row of buttons above will appear throughout the app usage.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1) Go back to the previous screen.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2) Open the Settings Dialog.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3) Open VrmlViewer, by default it will open the WORKING_DIR folder (users can find the VRML file in another folder)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56840" y="905040"/>
            <a:ext cx="254160" cy="2462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 rot="21598800">
            <a:off x="365400" y="494280"/>
            <a:ext cx="9708840" cy="410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9691920" y="906840"/>
            <a:ext cx="290160" cy="2584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9259920" y="906840"/>
            <a:ext cx="290160" cy="2584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640" y="22536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2160"/>
            <a:ext cx="10078200" cy="566640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639720" y="3291840"/>
            <a:ext cx="9234000" cy="2185920"/>
          </a:xfrm>
          <a:prstGeom prst="rect">
            <a:avLst/>
          </a:prstGeom>
          <a:solidFill>
            <a:srgbClr val="e8f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 Dialog, allows changing the following configurations: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GAMOS_HOME_DIR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Path to the Gamos installation directory. Note: select the GAMOS.X.X.X folder located beside to the "external" folder.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WORKING_DIR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This is the path to which the Terminal will execute the "cd" command before running the "gamos" command. Input files will also be created in this directory.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621720" y="822600"/>
            <a:ext cx="456480" cy="492840"/>
          </a:xfrm>
          <a:custGeom>
            <a:avLst/>
            <a:gdLst/>
            <a:ahLst/>
            <a:rect l="l" t="t" r="r" b="b"/>
            <a:pathLst>
              <a:path w="1272" h="1525">
                <a:moveTo>
                  <a:pt x="425" y="1524"/>
                </a:moveTo>
                <a:lnTo>
                  <a:pt x="425" y="715"/>
                </a:lnTo>
                <a:lnTo>
                  <a:pt x="0" y="715"/>
                </a:lnTo>
                <a:lnTo>
                  <a:pt x="635" y="0"/>
                </a:lnTo>
                <a:lnTo>
                  <a:pt x="1271" y="715"/>
                </a:lnTo>
                <a:lnTo>
                  <a:pt x="845" y="715"/>
                </a:lnTo>
                <a:lnTo>
                  <a:pt x="845" y="1524"/>
                </a:lnTo>
                <a:lnTo>
                  <a:pt x="425" y="1524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4400" y="-1440"/>
            <a:ext cx="10080360" cy="56671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03640" y="225360"/>
            <a:ext cx="907020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95080" y="1366920"/>
            <a:ext cx="3427920" cy="1101600"/>
          </a:xfrm>
          <a:prstGeom prst="rect">
            <a:avLst/>
          </a:pr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Open the folder containing the input files.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The Terminal will execute the "cd" command to this directory before performing the "gamos" command.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217920" y="1362240"/>
            <a:ext cx="3657240" cy="458640"/>
          </a:xfrm>
          <a:prstGeom prst="rect">
            <a:avLst/>
          </a:pr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Execute the command in the Terminal window.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43120" y="914400"/>
            <a:ext cx="548280" cy="365400"/>
          </a:xfrm>
          <a:custGeom>
            <a:avLst/>
            <a:gdLst/>
            <a:ahLst/>
            <a:rect l="l" t="t" r="r" b="b"/>
            <a:pathLst>
              <a:path w="1525" h="1018">
                <a:moveTo>
                  <a:pt x="438" y="1017"/>
                </a:moveTo>
                <a:lnTo>
                  <a:pt x="438" y="586"/>
                </a:lnTo>
                <a:lnTo>
                  <a:pt x="0" y="586"/>
                </a:lnTo>
                <a:lnTo>
                  <a:pt x="762" y="0"/>
                </a:lnTo>
                <a:lnTo>
                  <a:pt x="1524" y="586"/>
                </a:lnTo>
                <a:lnTo>
                  <a:pt x="1086" y="586"/>
                </a:lnTo>
                <a:lnTo>
                  <a:pt x="1086" y="1017"/>
                </a:lnTo>
                <a:lnTo>
                  <a:pt x="438" y="1017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8412480" y="914400"/>
            <a:ext cx="548280" cy="365400"/>
          </a:xfrm>
          <a:custGeom>
            <a:avLst/>
            <a:gdLst/>
            <a:ahLst/>
            <a:rect l="l" t="t" r="r" b="b"/>
            <a:pathLst>
              <a:path w="1525" h="1018">
                <a:moveTo>
                  <a:pt x="438" y="1017"/>
                </a:moveTo>
                <a:lnTo>
                  <a:pt x="438" y="586"/>
                </a:lnTo>
                <a:lnTo>
                  <a:pt x="0" y="586"/>
                </a:lnTo>
                <a:lnTo>
                  <a:pt x="762" y="0"/>
                </a:lnTo>
                <a:lnTo>
                  <a:pt x="1524" y="586"/>
                </a:lnTo>
                <a:lnTo>
                  <a:pt x="1086" y="586"/>
                </a:lnTo>
                <a:lnTo>
                  <a:pt x="1086" y="1017"/>
                </a:lnTo>
                <a:lnTo>
                  <a:pt x="438" y="1017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6217920" y="2011680"/>
            <a:ext cx="3657600" cy="548640"/>
          </a:xfrm>
          <a:prstGeom prst="rect">
            <a:avLst/>
          </a:prstGeom>
          <a:solidFill>
            <a:srgbClr val="ffa6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Open VrmlViewer in the folder containing the Input and Output files.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3657600" y="457200"/>
            <a:ext cx="640080" cy="457200"/>
          </a:xfrm>
          <a:prstGeom prst="rect">
            <a:avLst/>
          </a:prstGeom>
          <a:solidFill>
            <a:srgbClr val="ffff00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97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-10440" y="-9360"/>
            <a:ext cx="10080360" cy="56671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097280" y="1005840"/>
            <a:ext cx="7092360" cy="822960"/>
          </a:xfrm>
          <a:prstGeom prst="rect">
            <a:avLst/>
          </a:prstGeom>
          <a:solidFill>
            <a:srgbClr val="e8f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VrmlViewer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supporting *.WRL, *.VRML file formats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2023-12-27T04:42:33Z</dcterms:created>
  <dc:creator/>
  <dc:description/>
  <dc:language>en-US</dc:language>
  <cp:lastModifiedBy/>
  <dcterms:modified xsi:type="dcterms:W3CDTF">2023-12-29T17:32:36Z</dcterms:modified>
  <cp:revision>13</cp:revision>
  <dc:subject/>
  <dc:title>Forestbird</dc:title>
</cp:coreProperties>
</file>