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E8CA-515E-5E4A-B709-D4B140D36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A10DB-47CA-8849-877B-F8B9F1F0C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A260F-0B97-0D45-909F-D0D17DBD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B1F0-5C19-5B45-90FA-0FB0190F3F0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CA0B8-0321-6643-AB41-595FCF9C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C6E7-E9AB-364D-813B-E45BB65C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8F0F-70C0-9D4D-BF2A-689C4A4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6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429C-23A0-AB45-AAB3-561D3597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B3F42-7DE5-0446-BF6B-04FAA390C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4719-4CB9-A142-9E36-AB9B7892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B1F0-5C19-5B45-90FA-0FB0190F3F0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6C1F6-9391-3F40-8D29-616AFDFB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9F8F5-B84D-6546-A098-E938E4F3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8F0F-70C0-9D4D-BF2A-689C4A4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CE712-71CC-4942-BD1F-99E18867A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562AA-8576-C44B-9EF4-94448C63F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70244-A8AF-FF48-AE3D-77F237C1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B1F0-5C19-5B45-90FA-0FB0190F3F0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3E2CA-D4A1-6847-8C5F-3FAB513F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706F3-42EF-FD41-BDE1-0D46416A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8F0F-70C0-9D4D-BF2A-689C4A4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0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2815-C93D-4245-B28C-F7347E06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3911-F5B7-DA4F-AE06-5E47AA41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FF443-5ED7-2244-9330-94AA1BEE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B1F0-5C19-5B45-90FA-0FB0190F3F0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4B79B-83E1-9145-957D-096CD7BF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7B21B-5870-8048-87F4-903804C6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8F0F-70C0-9D4D-BF2A-689C4A4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6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DC4F-EE37-A24F-A0A7-5E65A115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C7A2D-F063-ED40-A205-26B998AA3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6AB49-949B-C446-A75B-42086B9A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B1F0-5C19-5B45-90FA-0FB0190F3F0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43C40-8664-3246-971B-E1050071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E3F83-0D9C-DF4D-A80D-2A6773DE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8F0F-70C0-9D4D-BF2A-689C4A4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5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C4F4-E7D1-4049-8DCA-E1B3D9B2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C0640-EC3A-F24F-B31E-1E723EAC7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8EE2C-A6CB-584E-9680-3C7C59D4D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8B990-A949-8F47-8E67-8852599C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B1F0-5C19-5B45-90FA-0FB0190F3F0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D13CD-4C66-224C-AA74-2E1B647C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1F96E-D707-4C4E-8089-44058AFD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8F0F-70C0-9D4D-BF2A-689C4A4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0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ED13-39C5-5A4B-A2F4-76D3524B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D2154-34D2-AD49-B7DB-7B2CB7AA0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B9D68-2BA4-5B49-9374-BF4B0835B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428B7-D0D6-514B-9F35-E5E65D455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674BB-D8CA-7D43-B680-B56293D09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D3468-C9EF-F04B-90B7-AFAFDDBA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B1F0-5C19-5B45-90FA-0FB0190F3F0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924AB-3070-CC4D-A7AD-D5A3D648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DD46B-79A9-2542-8E04-AC328925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8F0F-70C0-9D4D-BF2A-689C4A4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52F6-5865-0042-9F5D-2F633EB2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130FF-51C3-F34F-BEDA-A563400B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B1F0-5C19-5B45-90FA-0FB0190F3F0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B302C-7648-D54A-99A6-B424B3C7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9D14F-8848-6B44-BF9A-CF9E4042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8F0F-70C0-9D4D-BF2A-689C4A4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2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BEFD1-DEE2-5846-8B49-267D1256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B1F0-5C19-5B45-90FA-0FB0190F3F0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94F67-6BEA-A84E-83B9-AD6B2B04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2E0CE-7BF6-4D42-B183-5AEE3D4F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8F0F-70C0-9D4D-BF2A-689C4A4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4ADC-A2D0-664F-A616-FCA72413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A8B1-C827-3B4C-AA65-4DD1AF517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C5045-E6B8-8644-B692-DC49531AB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6F672-2FFD-384E-9A25-2AE158C0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B1F0-5C19-5B45-90FA-0FB0190F3F0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1F671-3102-AF4E-AC93-E7B486E8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7568A-EDD0-B849-94EC-B79C2154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8F0F-70C0-9D4D-BF2A-689C4A4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E3DE-E829-AB4A-8011-B5443C1B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9C869-90AC-6247-B9A9-08B36EE9B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40048-4534-414F-A922-5BCAD74D9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6048B-932D-F742-9C88-09522157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B1F0-5C19-5B45-90FA-0FB0190F3F0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AAE81-F010-9C41-8147-5CB78BF6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B3CF-6638-4045-99E7-77BBCB7A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8F0F-70C0-9D4D-BF2A-689C4A4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6ECA1-6E48-8B45-973F-12804ABB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B5043-792F-DC45-9AB5-D5EA4806C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3EE96-DFEA-414F-BC38-4CE15A52B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B1F0-5C19-5B45-90FA-0FB0190F3F0F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EBAD4-3872-9242-9E97-287611B46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8F12-7582-3C45-81A7-D87D6ACEF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F8F0F-70C0-9D4D-BF2A-689C4A4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FB5B-45A9-B84D-A79C-FFFEAF027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1E4E3-8490-434E-9777-97AB3C3312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6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73F91C-23A1-F44F-B214-89280CE0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B5425-F1A2-6241-B3DD-FA62092BA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TableView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70EBC4-615D-2340-8BAB-8942E9CD7E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Static Cell</a:t>
            </a:r>
          </a:p>
          <a:p>
            <a:r>
              <a:rPr lang="en-US" dirty="0"/>
              <a:t>Dynamic Cell</a:t>
            </a:r>
          </a:p>
          <a:p>
            <a:r>
              <a:rPr lang="en-US" dirty="0"/>
              <a:t>Standard Cell, Custom Cell</a:t>
            </a:r>
          </a:p>
          <a:p>
            <a:r>
              <a:rPr lang="en-US" dirty="0"/>
              <a:t>Section + Header/Footer </a:t>
            </a:r>
          </a:p>
          <a:p>
            <a:r>
              <a:rPr lang="en-US" dirty="0"/>
              <a:t>Header/Footer Table</a:t>
            </a:r>
          </a:p>
          <a:p>
            <a:r>
              <a:rPr lang="en-US" dirty="0"/>
              <a:t>Action (Edit, Delete)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B70B13-A9D7-E34E-82B3-9BA328BB6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CollectionView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DAB30F-4A23-9F4B-907F-696F15E6B5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Dynamic Cell</a:t>
            </a:r>
            <a:endParaRPr lang="en-US" dirty="0"/>
          </a:p>
          <a:p>
            <a:r>
              <a:rPr lang="en-US" dirty="0"/>
              <a:t>Custom Cell</a:t>
            </a:r>
          </a:p>
          <a:p>
            <a:r>
              <a:rPr lang="en-US" dirty="0"/>
              <a:t>Custom Layout</a:t>
            </a:r>
          </a:p>
          <a:p>
            <a:r>
              <a:rPr lang="en-US" dirty="0"/>
              <a:t>Section + Header/Footer</a:t>
            </a:r>
          </a:p>
          <a:p>
            <a:r>
              <a:rPr lang="en-US" dirty="0"/>
              <a:t>Header/Footer Collection</a:t>
            </a:r>
          </a:p>
          <a:p>
            <a:r>
              <a:rPr lang="en-US" dirty="0"/>
              <a:t>Horizontal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4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AC21C6-1A27-6746-834C-DEAB9649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UITableView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E0771E-3763-4342-B8EA-C770021E5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487F79-5652-8B44-B6B7-C9A1B213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UITableView</a:t>
            </a:r>
            <a:r>
              <a:rPr lang="en-US" dirty="0"/>
              <a:t>: Static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BC92BC-67D0-4341-B75F-21F244F5F0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E551C-8133-A54D-B08A-F5C9B74FA9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487F79-5652-8B44-B6B7-C9A1B213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UITableView</a:t>
            </a:r>
            <a:r>
              <a:rPr lang="en-US" dirty="0"/>
              <a:t>: Dynamic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BC92BC-67D0-4341-B75F-21F244F5F0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E551C-8133-A54D-B08A-F5C9B74FA9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487F79-5652-8B44-B6B7-C9A1B213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BC92BC-67D0-4341-B75F-21F244F5F0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E551C-8133-A54D-B08A-F5C9B74FA9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4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487F79-5652-8B44-B6B7-C9A1B213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BC92BC-67D0-4341-B75F-21F244F5F0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E551C-8133-A54D-B08A-F5C9B74FA9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9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487F79-5652-8B44-B6B7-C9A1B213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BC92BC-67D0-4341-B75F-21F244F5F0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E551C-8133-A54D-B08A-F5C9B74FA9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2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52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UITableView</vt:lpstr>
      <vt:lpstr>UITableView: Static Table</vt:lpstr>
      <vt:lpstr>UITableView: Dynamic Table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Nguyễn</dc:creator>
  <cp:lastModifiedBy>Trung Nguyễn</cp:lastModifiedBy>
  <cp:revision>8</cp:revision>
  <dcterms:created xsi:type="dcterms:W3CDTF">2022-10-15T08:54:50Z</dcterms:created>
  <dcterms:modified xsi:type="dcterms:W3CDTF">2022-10-15T12:39:32Z</dcterms:modified>
</cp:coreProperties>
</file>