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158413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53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8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1662500"/>
            <a:ext cx="8634651" cy="3536633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5335519"/>
            <a:ext cx="7618810" cy="2452598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94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540842"/>
            <a:ext cx="2190408" cy="8608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392" y="540842"/>
            <a:ext cx="6444243" cy="8608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54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431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01" y="2532552"/>
            <a:ext cx="8761631" cy="4225617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101" y="6798145"/>
            <a:ext cx="8761631" cy="2222152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22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391" y="2704207"/>
            <a:ext cx="4317326" cy="644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6" y="2704207"/>
            <a:ext cx="4317326" cy="644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9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40844"/>
            <a:ext cx="8761631" cy="1963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2490223"/>
            <a:ext cx="4297484" cy="122042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3710643"/>
            <a:ext cx="4297484" cy="545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2490223"/>
            <a:ext cx="4318649" cy="122042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3710643"/>
            <a:ext cx="4318649" cy="545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55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3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47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677228"/>
            <a:ext cx="3276353" cy="2370296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1462626"/>
            <a:ext cx="5142697" cy="7219057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3047524"/>
            <a:ext cx="3276353" cy="5645915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6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677228"/>
            <a:ext cx="3276353" cy="2370296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1462626"/>
            <a:ext cx="5142697" cy="7219057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3047524"/>
            <a:ext cx="3276353" cy="5645915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391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088D4791-04EE-CC49-9784-6363DB6DD386}" type="datetimeFigureOut">
              <a:rPr lang="en-VN" smtClean="0"/>
              <a:t>10/11/20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4975" y="9415346"/>
            <a:ext cx="3428464" cy="540841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4379" y="9415346"/>
            <a:ext cx="2285643" cy="540841"/>
          </a:xfrm>
          <a:prstGeom prst="rect">
            <a:avLst/>
          </a:prstGeom>
        </p:spPr>
        <p:txBody>
          <a:bodyPr/>
          <a:lstStyle/>
          <a:p>
            <a:fld id="{7FE41C16-F801-F946-B75A-DE8C6219E39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840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197" y="540844"/>
            <a:ext cx="9787713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197" y="2748451"/>
            <a:ext cx="9787713" cy="686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FCCD4-FAAE-8B45-B714-BC1A1E682200}"/>
              </a:ext>
            </a:extLst>
          </p:cNvPr>
          <p:cNvSpPr txBox="1"/>
          <p:nvPr userDrawn="1"/>
        </p:nvSpPr>
        <p:spPr>
          <a:xfrm>
            <a:off x="2984679" y="9747737"/>
            <a:ext cx="4182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https://www.facebook.com/groups/</a:t>
            </a:r>
            <a:r>
              <a:rPr lang="en-US" sz="1600" i="1" dirty="0" err="1">
                <a:solidFill>
                  <a:schemeClr val="bg1"/>
                </a:solidFill>
              </a:rPr>
              <a:t>codebasevn</a:t>
            </a:r>
            <a:endParaRPr lang="en-VN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4888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accent4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accent4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accent4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7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2020-10-11T15:13:52Z</dcterms:created>
  <dcterms:modified xsi:type="dcterms:W3CDTF">2020-10-11T15:22:43Z</dcterms:modified>
</cp:coreProperties>
</file>