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82" r:id="rId11"/>
    <p:sldId id="275" r:id="rId12"/>
    <p:sldId id="277" r:id="rId13"/>
    <p:sldId id="274" r:id="rId14"/>
    <p:sldId id="276" r:id="rId15"/>
    <p:sldId id="25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41" autoAdjust="0"/>
  </p:normalViewPr>
  <p:slideViewPr>
    <p:cSldViewPr>
      <p:cViewPr>
        <p:scale>
          <a:sx n="89" d="100"/>
          <a:sy n="89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0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DF8F-0BA6-4F6A-91CE-B1FB0A9D484E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6F28-7781-47AC-8B11-34203F813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A6F28-7781-47AC-8B11-34203F813B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zoodle.com/datafactor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3962400"/>
            <a:ext cx="1981200" cy="609600"/>
          </a:xfrm>
        </p:spPr>
        <p:txBody>
          <a:bodyPr/>
          <a:lstStyle/>
          <a:p>
            <a:r>
              <a:rPr lang="en-US" dirty="0" err="1" smtClean="0"/>
              <a:t>thuclh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1000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Story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ở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Life Map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smtClean="0"/>
              <a:t> ký</a:t>
            </a:r>
            <a:endParaRPr lang="en-US" sz="1100" u="sng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9906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09900"/>
            <a:ext cx="342900" cy="342900"/>
          </a:xfrm>
          <a:prstGeom prst="rect">
            <a:avLst/>
          </a:prstGeom>
          <a:noFill/>
        </p:spPr>
      </p:pic>
      <p:sp>
        <p:nvSpPr>
          <p:cNvPr id="118" name="Rounded Rectangular Callout 117"/>
          <p:cNvSpPr/>
          <p:nvPr/>
        </p:nvSpPr>
        <p:spPr>
          <a:xfrm>
            <a:off x="5791200" y="2247900"/>
            <a:ext cx="1066800" cy="647700"/>
          </a:xfrm>
          <a:prstGeom prst="wedgeRoundRectCallout">
            <a:avLst>
              <a:gd name="adj1" fmla="val -56410"/>
              <a:gd name="adj2" fmla="val 85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Kéo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thả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ngôi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đến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địa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điểm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bạn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9" name="Round Same Side Corner Rectangle 118"/>
          <p:cNvSpPr/>
          <p:nvPr/>
        </p:nvSpPr>
        <p:spPr>
          <a:xfrm>
            <a:off x="1219200" y="762000"/>
            <a:ext cx="12954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Danh sách nhà bạn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19800" y="152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noProof="1" smtClean="0">
                <a:latin typeface="Calibri" pitchFamily="34" charset="0"/>
                <a:cs typeface="Calibri" pitchFamily="34" charset="0"/>
              </a:rPr>
              <a:t>Đăng nhập: 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2400" y="1143000"/>
            <a:ext cx="2286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cần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r>
              <a:rPr lang="en-US" sz="1050" dirty="0" smtClean="0"/>
              <a:t> </a:t>
            </a:r>
            <a:r>
              <a:rPr lang="en-US" sz="1050" dirty="0" err="1" smtClean="0"/>
              <a:t>mới</a:t>
            </a:r>
            <a:r>
              <a:rPr lang="en-US" sz="1050" dirty="0" smtClean="0"/>
              <a:t> </a:t>
            </a:r>
            <a:r>
              <a:rPr lang="en-US" sz="1050" dirty="0" err="1" smtClean="0"/>
              <a:t>được</a:t>
            </a:r>
            <a:r>
              <a:rPr lang="en-US" sz="1050" dirty="0" smtClean="0"/>
              <a:t> </a:t>
            </a:r>
            <a:r>
              <a:rPr lang="en-US" sz="1050" dirty="0" err="1" smtClean="0"/>
              <a:t>quyền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tin </a:t>
            </a:r>
            <a:r>
              <a:rPr lang="en-US" sz="1050" dirty="0" err="1" smtClean="0"/>
              <a:t>nhà</a:t>
            </a:r>
            <a:r>
              <a:rPr lang="en-US" sz="1050" dirty="0" smtClean="0"/>
              <a:t>. </a:t>
            </a:r>
            <a:r>
              <a:rPr lang="en-US" sz="1050" dirty="0" err="1" smtClean="0"/>
              <a:t>Nếu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chưa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r>
              <a:rPr lang="en-US" sz="1050" dirty="0" smtClean="0"/>
              <a:t>, </a:t>
            </a:r>
            <a:r>
              <a:rPr lang="en-US" sz="1050" dirty="0" err="1" smtClean="0"/>
              <a:t>mời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“</a:t>
            </a:r>
            <a:r>
              <a:rPr lang="en-US" sz="1050" u="sng" dirty="0" err="1" smtClean="0">
                <a:solidFill>
                  <a:schemeClr val="tx2"/>
                </a:solidFill>
              </a:rPr>
              <a:t>Đăng</a:t>
            </a:r>
            <a:r>
              <a:rPr lang="en-US" sz="1050" u="sng" dirty="0" smtClean="0">
                <a:solidFill>
                  <a:schemeClr val="tx2"/>
                </a:solidFill>
              </a:rPr>
              <a:t> </a:t>
            </a:r>
            <a:r>
              <a:rPr lang="en-US" sz="1050" u="sng" dirty="0" err="1" smtClean="0">
                <a:solidFill>
                  <a:schemeClr val="tx2"/>
                </a:solidFill>
              </a:rPr>
              <a:t>kí</a:t>
            </a:r>
            <a:r>
              <a:rPr lang="en-US" sz="1050" dirty="0" smtClean="0"/>
              <a:t>”!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Click </a:t>
            </a:r>
            <a:r>
              <a:rPr lang="en-US" sz="1050" dirty="0" err="1" smtClean="0"/>
              <a:t>vào</a:t>
            </a:r>
            <a:r>
              <a:rPr lang="en-US" sz="1050" dirty="0" smtClean="0"/>
              <a:t> link “</a:t>
            </a:r>
            <a:r>
              <a:rPr lang="en-US" sz="1050" u="sng" dirty="0" err="1" smtClean="0">
                <a:solidFill>
                  <a:schemeClr val="tx2"/>
                </a:solidFill>
              </a:rPr>
              <a:t>Đăng</a:t>
            </a:r>
            <a:r>
              <a:rPr lang="en-US" sz="1050" u="sng" dirty="0" smtClean="0">
                <a:solidFill>
                  <a:schemeClr val="tx2"/>
                </a:solidFill>
              </a:rPr>
              <a:t> </a:t>
            </a:r>
            <a:r>
              <a:rPr lang="en-US" sz="1050" u="sng" dirty="0" err="1" smtClean="0">
                <a:solidFill>
                  <a:schemeClr val="tx2"/>
                </a:solidFill>
              </a:rPr>
              <a:t>nhập</a:t>
            </a:r>
            <a:r>
              <a:rPr lang="en-US" sz="1050" dirty="0" smtClean="0"/>
              <a:t>” </a:t>
            </a:r>
            <a:r>
              <a:rPr lang="en-US" sz="1050" dirty="0" err="1" smtClean="0"/>
              <a:t>để</a:t>
            </a:r>
            <a:r>
              <a:rPr lang="en-US" sz="1050" dirty="0" smtClean="0"/>
              <a:t> </a:t>
            </a:r>
            <a:r>
              <a:rPr lang="en-US" sz="1050" dirty="0" err="1" smtClean="0"/>
              <a:t>thực</a:t>
            </a:r>
            <a:r>
              <a:rPr lang="en-US" sz="1050" dirty="0" smtClean="0"/>
              <a:t> </a:t>
            </a:r>
            <a:r>
              <a:rPr lang="en-US" sz="1050" dirty="0" err="1" smtClean="0"/>
              <a:t>hiện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vào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Sau</a:t>
            </a:r>
            <a:r>
              <a:rPr lang="en-US" sz="1050" dirty="0" smtClean="0"/>
              <a:t> </a:t>
            </a:r>
            <a:r>
              <a:rPr lang="en-US" sz="1050" dirty="0" err="1" smtClean="0"/>
              <a:t>khi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xong</a:t>
            </a:r>
            <a:r>
              <a:rPr lang="en-US" sz="1050" dirty="0" smtClean="0"/>
              <a:t>,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kéo</a:t>
            </a:r>
            <a:r>
              <a:rPr lang="en-US" sz="1050" dirty="0" smtClean="0"/>
              <a:t> </a:t>
            </a:r>
            <a:r>
              <a:rPr lang="en-US" sz="1050" dirty="0" err="1" smtClean="0"/>
              <a:t>thả</a:t>
            </a:r>
            <a:r>
              <a:rPr lang="en-US" sz="1050" dirty="0" smtClean="0"/>
              <a:t> </a:t>
            </a:r>
            <a:r>
              <a:rPr lang="en-US" sz="1050" dirty="0" err="1" smtClean="0"/>
              <a:t>hình</a:t>
            </a:r>
            <a:r>
              <a:rPr lang="en-US" sz="1050" dirty="0" smtClean="0"/>
              <a:t>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đến</a:t>
            </a:r>
            <a:r>
              <a:rPr lang="en-US" sz="1050" dirty="0" smtClean="0"/>
              <a:t> </a:t>
            </a:r>
            <a:r>
              <a:rPr lang="en-US" sz="1050" dirty="0" err="1" smtClean="0"/>
              <a:t>địa</a:t>
            </a:r>
            <a:r>
              <a:rPr lang="en-US" sz="1050" dirty="0" smtClean="0"/>
              <a:t> </a:t>
            </a:r>
            <a:r>
              <a:rPr lang="en-US" sz="1050" dirty="0" err="1" smtClean="0"/>
              <a:t>điểm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và</a:t>
            </a:r>
            <a:r>
              <a:rPr lang="en-US" sz="1050" dirty="0" smtClean="0"/>
              <a:t> </a:t>
            </a:r>
            <a:r>
              <a:rPr lang="en-US" sz="1050" dirty="0" err="1" smtClean="0"/>
              <a:t>thực</a:t>
            </a:r>
            <a:r>
              <a:rPr lang="en-US" sz="1050" dirty="0" smtClean="0"/>
              <a:t> </a:t>
            </a:r>
            <a:r>
              <a:rPr lang="en-US" sz="1050" dirty="0" err="1" smtClean="0"/>
              <a:t>hiện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thông</a:t>
            </a:r>
            <a:r>
              <a:rPr lang="en-US" sz="1050" dirty="0" smtClean="0"/>
              <a:t> tin.</a:t>
            </a:r>
          </a:p>
          <a:p>
            <a:pPr marL="228600" indent="-228600">
              <a:buFontTx/>
              <a:buAutoNum type="arabicPeriod"/>
            </a:pPr>
            <a:r>
              <a:rPr lang="en-US" sz="1050" dirty="0" err="1" smtClean="0"/>
              <a:t>Hoặc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thể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tọa</a:t>
            </a:r>
            <a:r>
              <a:rPr lang="en-US" sz="1050" dirty="0" smtClean="0"/>
              <a:t> </a:t>
            </a:r>
            <a:r>
              <a:rPr lang="en-US" sz="1050" dirty="0" err="1" smtClean="0"/>
              <a:t>độ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vào</a:t>
            </a:r>
            <a:r>
              <a:rPr lang="en-US" sz="1050" dirty="0" smtClean="0"/>
              <a:t> 2 ô </a:t>
            </a:r>
            <a:r>
              <a:rPr lang="en-US" sz="1050" dirty="0" err="1" smtClean="0"/>
              <a:t>tọa</a:t>
            </a:r>
            <a:r>
              <a:rPr lang="en-US" sz="1050" dirty="0" smtClean="0"/>
              <a:t> </a:t>
            </a:r>
            <a:r>
              <a:rPr lang="en-US" sz="1050" dirty="0" err="1" smtClean="0"/>
              <a:t>độ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thông</a:t>
            </a:r>
            <a:r>
              <a:rPr lang="en-US" sz="1050" dirty="0" smtClean="0"/>
              <a:t> tin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Thêm</a:t>
            </a:r>
            <a:r>
              <a:rPr lang="en-US" sz="1050" dirty="0" smtClean="0"/>
              <a:t> </a:t>
            </a:r>
            <a:r>
              <a:rPr lang="en-US" sz="1050" dirty="0" err="1" smtClean="0"/>
              <a:t>ảnh</a:t>
            </a:r>
            <a:r>
              <a:rPr lang="en-US" sz="1050" dirty="0" smtClean="0"/>
              <a:t> </a:t>
            </a:r>
            <a:r>
              <a:rPr lang="en-US" sz="1050" dirty="0" err="1" smtClean="0"/>
              <a:t>cho</a:t>
            </a:r>
            <a:r>
              <a:rPr lang="en-US" sz="1050" dirty="0" smtClean="0"/>
              <a:t>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Viết</a:t>
            </a:r>
            <a:r>
              <a:rPr lang="en-US" sz="1050" dirty="0" smtClean="0"/>
              <a:t> </a:t>
            </a:r>
            <a:r>
              <a:rPr lang="en-US" sz="1050" dirty="0" err="1" smtClean="0"/>
              <a:t>chú</a:t>
            </a:r>
            <a:r>
              <a:rPr lang="en-US" sz="1050" dirty="0" smtClean="0"/>
              <a:t> </a:t>
            </a:r>
            <a:r>
              <a:rPr lang="en-US" sz="1050" dirty="0" err="1" smtClean="0"/>
              <a:t>thích</a:t>
            </a:r>
            <a:r>
              <a:rPr lang="en-US" sz="1050" dirty="0" smtClean="0"/>
              <a:t> </a:t>
            </a:r>
            <a:r>
              <a:rPr lang="en-US" sz="1050" dirty="0" err="1" smtClean="0"/>
              <a:t>thêm</a:t>
            </a:r>
            <a:r>
              <a:rPr lang="en-US" sz="1050" dirty="0" smtClean="0"/>
              <a:t> </a:t>
            </a:r>
            <a:r>
              <a:rPr lang="en-US" sz="1050" dirty="0" err="1" smtClean="0"/>
              <a:t>nếu</a:t>
            </a:r>
            <a:r>
              <a:rPr lang="en-US" sz="1050" dirty="0" smtClean="0"/>
              <a:t> </a:t>
            </a:r>
            <a:r>
              <a:rPr lang="en-US" sz="1050" dirty="0" err="1" smtClean="0"/>
              <a:t>cần</a:t>
            </a:r>
            <a:endParaRPr lang="en-US" sz="105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629400" y="1219200"/>
            <a:ext cx="2514600" cy="4800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>
            <a:off x="6743700" y="762000"/>
            <a:ext cx="685800" cy="228600"/>
          </a:xfrm>
          <a:prstGeom prst="round2Same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>
            <a:off x="74295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 ảnh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82677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9900" y="12954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thuê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nhà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Định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Công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437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Tiêu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đề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35" name="Rectangle 34"/>
          <p:cNvSpPr/>
          <p:nvPr/>
        </p:nvSpPr>
        <p:spPr>
          <a:xfrm>
            <a:off x="6819900" y="17526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Tầng</a:t>
            </a:r>
            <a:r>
              <a:rPr lang="en-US" sz="1050" dirty="0" smtClean="0">
                <a:solidFill>
                  <a:schemeClr val="tx1"/>
                </a:solidFill>
              </a:rPr>
              <a:t> 6,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3700" y="1524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Địa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chỉ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37" name="Rectangle 36"/>
          <p:cNvSpPr/>
          <p:nvPr/>
        </p:nvSpPr>
        <p:spPr>
          <a:xfrm>
            <a:off x="6819900" y="22098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6 </a:t>
            </a:r>
            <a:r>
              <a:rPr lang="en-US" sz="1050" dirty="0" err="1" smtClean="0">
                <a:solidFill>
                  <a:schemeClr val="tx1"/>
                </a:solidFill>
              </a:rPr>
              <a:t>triệu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3700" y="1981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Giá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41" name="Rectangle 40"/>
          <p:cNvSpPr/>
          <p:nvPr/>
        </p:nvSpPr>
        <p:spPr>
          <a:xfrm>
            <a:off x="6819900" y="26670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Thanh</a:t>
            </a:r>
            <a:r>
              <a:rPr lang="en-US" sz="1050" dirty="0" smtClean="0">
                <a:solidFill>
                  <a:schemeClr val="tx1"/>
                </a:solidFill>
              </a:rPr>
              <a:t>, 0902171889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3700" y="2438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Liên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hệ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43" name="Rectangle 42"/>
          <p:cNvSpPr/>
          <p:nvPr/>
        </p:nvSpPr>
        <p:spPr>
          <a:xfrm>
            <a:off x="6819900" y="3124200"/>
            <a:ext cx="2209800" cy="990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phong</a:t>
            </a:r>
            <a:r>
              <a:rPr lang="en-US" sz="1050" dirty="0" smtClean="0">
                <a:solidFill>
                  <a:schemeClr val="tx1"/>
                </a:solidFill>
              </a:rPr>
              <a:t> tang 6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Cong, </a:t>
            </a:r>
            <a:r>
              <a:rPr lang="en-US" sz="1050" dirty="0" err="1" smtClean="0">
                <a:solidFill>
                  <a:schemeClr val="tx1"/>
                </a:solidFill>
              </a:rPr>
              <a:t>Dien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tich</a:t>
            </a:r>
            <a:r>
              <a:rPr lang="en-US" sz="1050" dirty="0" smtClean="0">
                <a:solidFill>
                  <a:schemeClr val="tx1"/>
                </a:solidFill>
              </a:rPr>
              <a:t> 66m2. </a:t>
            </a:r>
            <a:r>
              <a:rPr lang="en-US" sz="1050" dirty="0" err="1" smtClean="0">
                <a:solidFill>
                  <a:schemeClr val="tx1"/>
                </a:solidFill>
              </a:rPr>
              <a:t>Nha</a:t>
            </a:r>
            <a:r>
              <a:rPr lang="en-US" sz="1050" dirty="0" smtClean="0">
                <a:solidFill>
                  <a:schemeClr val="tx1"/>
                </a:solidFill>
              </a:rPr>
              <a:t> 2 </a:t>
            </a:r>
            <a:r>
              <a:rPr lang="en-US" sz="1050" dirty="0" err="1" smtClean="0">
                <a:solidFill>
                  <a:schemeClr val="tx1"/>
                </a:solidFill>
              </a:rPr>
              <a:t>dau</a:t>
            </a:r>
            <a:r>
              <a:rPr lang="en-US" sz="1050" dirty="0" smtClean="0">
                <a:solidFill>
                  <a:schemeClr val="tx1"/>
                </a:solidFill>
              </a:rPr>
              <a:t> hoi </a:t>
            </a:r>
            <a:r>
              <a:rPr lang="en-US" sz="1050" dirty="0" err="1" smtClean="0">
                <a:solidFill>
                  <a:schemeClr val="tx1"/>
                </a:solidFill>
              </a:rPr>
              <a:t>thoang</a:t>
            </a:r>
            <a:r>
              <a:rPr lang="en-US" sz="1050" dirty="0" smtClean="0">
                <a:solidFill>
                  <a:schemeClr val="tx1"/>
                </a:solidFill>
              </a:rPr>
              <a:t> mat. </a:t>
            </a:r>
            <a:r>
              <a:rPr lang="en-US" sz="1050" dirty="0" err="1" smtClean="0">
                <a:solidFill>
                  <a:schemeClr val="tx1"/>
                </a:solidFill>
              </a:rPr>
              <a:t>Gia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6tr/</a:t>
            </a:r>
            <a:r>
              <a:rPr lang="en-US" sz="1050" dirty="0" err="1" smtClean="0">
                <a:solidFill>
                  <a:schemeClr val="tx1"/>
                </a:solidFill>
              </a:rPr>
              <a:t>thang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3700" y="2895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Mô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tả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886700" y="41910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Đăng</a:t>
            </a:r>
            <a:r>
              <a:rPr lang="en-US" sz="1100" b="1" dirty="0" smtClean="0"/>
              <a:t> tin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91619" y="-3810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Xin</a:t>
            </a:r>
            <a:r>
              <a:rPr lang="en-US" sz="1100" dirty="0" smtClean="0"/>
              <a:t> </a:t>
            </a:r>
            <a:r>
              <a:rPr lang="en-US" sz="1100" dirty="0" err="1" smtClean="0"/>
              <a:t>chào</a:t>
            </a:r>
            <a:r>
              <a:rPr lang="en-US" sz="1100" dirty="0" smtClean="0"/>
              <a:t>: </a:t>
            </a:r>
            <a:r>
              <a:rPr lang="en-US" sz="1100" u="sng" dirty="0" err="1" smtClean="0">
                <a:solidFill>
                  <a:schemeClr val="tx2"/>
                </a:solidFill>
              </a:rPr>
              <a:t>thuclh</a:t>
            </a:r>
            <a:endParaRPr lang="en-US" sz="1100" u="sng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434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6858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8382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 ảnh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09900"/>
            <a:ext cx="342900" cy="342900"/>
          </a:xfrm>
          <a:prstGeom prst="rect">
            <a:avLst/>
          </a:prstGeom>
          <a:noFill/>
        </p:spPr>
      </p:pic>
      <p:sp>
        <p:nvSpPr>
          <p:cNvPr id="119" name="Round Same Side Corner Rectangle 118"/>
          <p:cNvSpPr/>
          <p:nvPr/>
        </p:nvSpPr>
        <p:spPr>
          <a:xfrm>
            <a:off x="16764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8600" y="12954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thuê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nhà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Định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Công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24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Tiêu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đề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122" name="Rectangle 121"/>
          <p:cNvSpPr/>
          <p:nvPr/>
        </p:nvSpPr>
        <p:spPr>
          <a:xfrm>
            <a:off x="228600" y="17526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Tầng</a:t>
            </a:r>
            <a:r>
              <a:rPr lang="en-US" sz="1050" dirty="0" smtClean="0">
                <a:solidFill>
                  <a:schemeClr val="tx1"/>
                </a:solidFill>
              </a:rPr>
              <a:t> 6,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2400" y="1524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Địa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chỉ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4" name="Rectangle 123"/>
          <p:cNvSpPr/>
          <p:nvPr/>
        </p:nvSpPr>
        <p:spPr>
          <a:xfrm>
            <a:off x="228600" y="22098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6 </a:t>
            </a:r>
            <a:r>
              <a:rPr lang="en-US" sz="1050" dirty="0" err="1" smtClean="0">
                <a:solidFill>
                  <a:schemeClr val="tx1"/>
                </a:solidFill>
              </a:rPr>
              <a:t>triệu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2400" y="1981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Giá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6" name="Rectangle 125"/>
          <p:cNvSpPr/>
          <p:nvPr/>
        </p:nvSpPr>
        <p:spPr>
          <a:xfrm>
            <a:off x="228600" y="26670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Thanh</a:t>
            </a:r>
            <a:r>
              <a:rPr lang="en-US" sz="1050" dirty="0" smtClean="0">
                <a:solidFill>
                  <a:schemeClr val="tx1"/>
                </a:solidFill>
              </a:rPr>
              <a:t>, 0902171889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400" y="2438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Liên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hệ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8" name="Rectangle 127"/>
          <p:cNvSpPr/>
          <p:nvPr/>
        </p:nvSpPr>
        <p:spPr>
          <a:xfrm>
            <a:off x="228600" y="3124200"/>
            <a:ext cx="2209800" cy="990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phong</a:t>
            </a:r>
            <a:r>
              <a:rPr lang="en-US" sz="1050" dirty="0" smtClean="0">
                <a:solidFill>
                  <a:schemeClr val="tx1"/>
                </a:solidFill>
              </a:rPr>
              <a:t> tang 6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Cong, </a:t>
            </a:r>
            <a:r>
              <a:rPr lang="en-US" sz="1050" dirty="0" err="1" smtClean="0">
                <a:solidFill>
                  <a:schemeClr val="tx1"/>
                </a:solidFill>
              </a:rPr>
              <a:t>Dien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tich</a:t>
            </a:r>
            <a:r>
              <a:rPr lang="en-US" sz="1050" dirty="0" smtClean="0">
                <a:solidFill>
                  <a:schemeClr val="tx1"/>
                </a:solidFill>
              </a:rPr>
              <a:t> 66m2. </a:t>
            </a:r>
            <a:r>
              <a:rPr lang="en-US" sz="1050" dirty="0" err="1" smtClean="0">
                <a:solidFill>
                  <a:schemeClr val="tx1"/>
                </a:solidFill>
              </a:rPr>
              <a:t>Nha</a:t>
            </a:r>
            <a:r>
              <a:rPr lang="en-US" sz="1050" dirty="0" smtClean="0">
                <a:solidFill>
                  <a:schemeClr val="tx1"/>
                </a:solidFill>
              </a:rPr>
              <a:t> 2 </a:t>
            </a:r>
            <a:r>
              <a:rPr lang="en-US" sz="1050" dirty="0" err="1" smtClean="0">
                <a:solidFill>
                  <a:schemeClr val="tx1"/>
                </a:solidFill>
              </a:rPr>
              <a:t>dau</a:t>
            </a:r>
            <a:r>
              <a:rPr lang="en-US" sz="1050" dirty="0" smtClean="0">
                <a:solidFill>
                  <a:schemeClr val="tx1"/>
                </a:solidFill>
              </a:rPr>
              <a:t> hoi </a:t>
            </a:r>
            <a:r>
              <a:rPr lang="en-US" sz="1050" dirty="0" err="1" smtClean="0">
                <a:solidFill>
                  <a:schemeClr val="tx1"/>
                </a:solidFill>
              </a:rPr>
              <a:t>thoang</a:t>
            </a:r>
            <a:r>
              <a:rPr lang="en-US" sz="1050" dirty="0" smtClean="0">
                <a:solidFill>
                  <a:schemeClr val="tx1"/>
                </a:solidFill>
              </a:rPr>
              <a:t> mat. </a:t>
            </a:r>
            <a:r>
              <a:rPr lang="en-US" sz="1050" dirty="0" err="1" smtClean="0">
                <a:solidFill>
                  <a:schemeClr val="tx1"/>
                </a:solidFill>
              </a:rPr>
              <a:t>Gia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6tr/</a:t>
            </a:r>
            <a:r>
              <a:rPr lang="en-US" sz="1050" dirty="0" err="1" smtClean="0">
                <a:solidFill>
                  <a:schemeClr val="tx1"/>
                </a:solidFill>
              </a:rPr>
              <a:t>thang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400" y="2895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Mô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tả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95400" y="41910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Đăng</a:t>
            </a:r>
            <a:r>
              <a:rPr lang="en-US" sz="1100" b="1" dirty="0" smtClean="0"/>
              <a:t> tin</a:t>
            </a:r>
            <a:endParaRPr lang="en-US" sz="11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181600" y="3352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5791200" y="2286000"/>
            <a:ext cx="1066800" cy="647700"/>
          </a:xfrm>
          <a:prstGeom prst="wedgeRoundRectCallout">
            <a:avLst>
              <a:gd name="adj1" fmla="val -56410"/>
              <a:gd name="adj2" fmla="val 85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Kéo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thả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ngôi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đến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địa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điểm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bạn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93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98.78473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42419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Tọa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nhà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của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bạn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42" name="Rectangle 41"/>
          <p:cNvSpPr/>
          <p:nvPr/>
        </p:nvSpPr>
        <p:spPr>
          <a:xfrm>
            <a:off x="78295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102.332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9750" y="42419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Kinh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:</a:t>
            </a:r>
            <a:endParaRPr lang="en-US" sz="105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72350" y="40005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Vĩ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:</a:t>
            </a:r>
            <a:endParaRPr lang="en-US" sz="1050" b="1" dirty="0"/>
          </a:p>
        </p:txBody>
      </p:sp>
      <p:pic>
        <p:nvPicPr>
          <p:cNvPr id="3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657600"/>
            <a:ext cx="3429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91619" y="-3810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Xin</a:t>
            </a:r>
            <a:r>
              <a:rPr lang="en-US" sz="1100" dirty="0" smtClean="0"/>
              <a:t> </a:t>
            </a:r>
            <a:r>
              <a:rPr lang="en-US" sz="1100" dirty="0" err="1" smtClean="0"/>
              <a:t>chào</a:t>
            </a:r>
            <a:r>
              <a:rPr lang="en-US" sz="1100" dirty="0" smtClean="0"/>
              <a:t>: </a:t>
            </a:r>
            <a:r>
              <a:rPr lang="en-US" sz="1100" u="sng" dirty="0" err="1" smtClean="0">
                <a:solidFill>
                  <a:schemeClr val="tx2"/>
                </a:solidFill>
              </a:rPr>
              <a:t>thuclh</a:t>
            </a:r>
            <a:endParaRPr lang="en-US" sz="1100" u="sng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6858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8382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 ảnh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9" name="Round Same Side Corner Rectangle 118"/>
          <p:cNvSpPr/>
          <p:nvPr/>
        </p:nvSpPr>
        <p:spPr>
          <a:xfrm>
            <a:off x="16764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8600" y="12954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thuê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nhà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Định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Công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24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Tiêu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đề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122" name="Rectangle 121"/>
          <p:cNvSpPr/>
          <p:nvPr/>
        </p:nvSpPr>
        <p:spPr>
          <a:xfrm>
            <a:off x="228600" y="17526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Tầng</a:t>
            </a:r>
            <a:r>
              <a:rPr lang="en-US" sz="1050" dirty="0" smtClean="0">
                <a:solidFill>
                  <a:schemeClr val="tx1"/>
                </a:solidFill>
              </a:rPr>
              <a:t> 6,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2400" y="1524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Địa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chỉ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4" name="Rectangle 123"/>
          <p:cNvSpPr/>
          <p:nvPr/>
        </p:nvSpPr>
        <p:spPr>
          <a:xfrm>
            <a:off x="228600" y="22098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6 </a:t>
            </a:r>
            <a:r>
              <a:rPr lang="en-US" sz="1050" dirty="0" err="1" smtClean="0">
                <a:solidFill>
                  <a:schemeClr val="tx1"/>
                </a:solidFill>
              </a:rPr>
              <a:t>triệu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2400" y="1981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Giá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6" name="Rectangle 125"/>
          <p:cNvSpPr/>
          <p:nvPr/>
        </p:nvSpPr>
        <p:spPr>
          <a:xfrm>
            <a:off x="228600" y="26670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Thanh</a:t>
            </a:r>
            <a:r>
              <a:rPr lang="en-US" sz="1050" dirty="0" smtClean="0">
                <a:solidFill>
                  <a:schemeClr val="tx1"/>
                </a:solidFill>
              </a:rPr>
              <a:t>, 0902171889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400" y="2438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Liên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hệ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28" name="Rectangle 127"/>
          <p:cNvSpPr/>
          <p:nvPr/>
        </p:nvSpPr>
        <p:spPr>
          <a:xfrm>
            <a:off x="228600" y="3124200"/>
            <a:ext cx="2209800" cy="990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phong</a:t>
            </a:r>
            <a:r>
              <a:rPr lang="en-US" sz="1050" dirty="0" smtClean="0">
                <a:solidFill>
                  <a:schemeClr val="tx1"/>
                </a:solidFill>
              </a:rPr>
              <a:t> tang 6 Chung cu </a:t>
            </a:r>
            <a:r>
              <a:rPr lang="en-US" sz="1050" dirty="0" err="1" smtClean="0">
                <a:solidFill>
                  <a:schemeClr val="tx1"/>
                </a:solidFill>
              </a:rPr>
              <a:t>Dinh</a:t>
            </a:r>
            <a:r>
              <a:rPr lang="en-US" sz="1050" dirty="0" smtClean="0">
                <a:solidFill>
                  <a:schemeClr val="tx1"/>
                </a:solidFill>
              </a:rPr>
              <a:t> Cong, </a:t>
            </a:r>
            <a:r>
              <a:rPr lang="en-US" sz="1050" dirty="0" err="1" smtClean="0">
                <a:solidFill>
                  <a:schemeClr val="tx1"/>
                </a:solidFill>
              </a:rPr>
              <a:t>Dien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tich</a:t>
            </a:r>
            <a:r>
              <a:rPr lang="en-US" sz="1050" dirty="0" smtClean="0">
                <a:solidFill>
                  <a:schemeClr val="tx1"/>
                </a:solidFill>
              </a:rPr>
              <a:t> 66m2. </a:t>
            </a:r>
            <a:r>
              <a:rPr lang="en-US" sz="1050" dirty="0" err="1" smtClean="0">
                <a:solidFill>
                  <a:schemeClr val="tx1"/>
                </a:solidFill>
              </a:rPr>
              <a:t>Nha</a:t>
            </a:r>
            <a:r>
              <a:rPr lang="en-US" sz="1050" dirty="0" smtClean="0">
                <a:solidFill>
                  <a:schemeClr val="tx1"/>
                </a:solidFill>
              </a:rPr>
              <a:t> 2 </a:t>
            </a:r>
            <a:r>
              <a:rPr lang="en-US" sz="1050" dirty="0" err="1" smtClean="0">
                <a:solidFill>
                  <a:schemeClr val="tx1"/>
                </a:solidFill>
              </a:rPr>
              <a:t>dau</a:t>
            </a:r>
            <a:r>
              <a:rPr lang="en-US" sz="1050" dirty="0" smtClean="0">
                <a:solidFill>
                  <a:schemeClr val="tx1"/>
                </a:solidFill>
              </a:rPr>
              <a:t> hoi </a:t>
            </a:r>
            <a:r>
              <a:rPr lang="en-US" sz="1050" dirty="0" err="1" smtClean="0">
                <a:solidFill>
                  <a:schemeClr val="tx1"/>
                </a:solidFill>
              </a:rPr>
              <a:t>thoang</a:t>
            </a:r>
            <a:r>
              <a:rPr lang="en-US" sz="1050" dirty="0" smtClean="0">
                <a:solidFill>
                  <a:schemeClr val="tx1"/>
                </a:solidFill>
              </a:rPr>
              <a:t> mat. </a:t>
            </a:r>
            <a:r>
              <a:rPr lang="en-US" sz="1050" dirty="0" err="1" smtClean="0">
                <a:solidFill>
                  <a:schemeClr val="tx1"/>
                </a:solidFill>
              </a:rPr>
              <a:t>Gia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thue</a:t>
            </a:r>
            <a:r>
              <a:rPr lang="en-US" sz="1050" dirty="0" smtClean="0">
                <a:solidFill>
                  <a:schemeClr val="tx1"/>
                </a:solidFill>
              </a:rPr>
              <a:t> 6tr/</a:t>
            </a:r>
            <a:r>
              <a:rPr lang="en-US" sz="1050" dirty="0" err="1" smtClean="0">
                <a:solidFill>
                  <a:schemeClr val="tx1"/>
                </a:solidFill>
              </a:rPr>
              <a:t>thang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400" y="2895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Mô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tả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95400" y="41910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Đăng</a:t>
            </a:r>
            <a:r>
              <a:rPr lang="en-US" sz="1100" b="1" dirty="0" smtClean="0"/>
              <a:t> tin</a:t>
            </a:r>
            <a:endParaRPr lang="en-US" sz="1100" b="1" dirty="0"/>
          </a:p>
        </p:txBody>
      </p:sp>
      <p:pic>
        <p:nvPicPr>
          <p:cNvPr id="3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657600"/>
            <a:ext cx="342900" cy="3429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2293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98.78473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42419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Tọa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nhà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của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bạn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42" name="Rectangle 41"/>
          <p:cNvSpPr/>
          <p:nvPr/>
        </p:nvSpPr>
        <p:spPr>
          <a:xfrm>
            <a:off x="78295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102.332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9750" y="42419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Kinh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:</a:t>
            </a:r>
            <a:endParaRPr lang="en-US" sz="105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72350" y="40005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Vĩ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:</a:t>
            </a:r>
            <a:endParaRPr lang="en-US" sz="1050" b="1" dirty="0"/>
          </a:p>
        </p:txBody>
      </p:sp>
      <p:pic>
        <p:nvPicPr>
          <p:cNvPr id="3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781300"/>
            <a:ext cx="342900" cy="342900"/>
          </a:xfrm>
          <a:prstGeom prst="rect">
            <a:avLst/>
          </a:prstGeom>
          <a:noFill/>
        </p:spPr>
      </p:pic>
      <p:pic>
        <p:nvPicPr>
          <p:cNvPr id="4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324100"/>
            <a:ext cx="342900" cy="342900"/>
          </a:xfrm>
          <a:prstGeom prst="rect">
            <a:avLst/>
          </a:prstGeom>
          <a:noFill/>
        </p:spPr>
      </p:pic>
      <p:pic>
        <p:nvPicPr>
          <p:cNvPr id="4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2819400"/>
            <a:ext cx="342900" cy="342900"/>
          </a:xfrm>
          <a:prstGeom prst="rect">
            <a:avLst/>
          </a:prstGeom>
          <a:noFill/>
        </p:spPr>
      </p:pic>
      <p:pic>
        <p:nvPicPr>
          <p:cNvPr id="4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705100"/>
            <a:ext cx="342900" cy="342900"/>
          </a:xfrm>
          <a:prstGeom prst="rect">
            <a:avLst/>
          </a:prstGeom>
          <a:noFill/>
        </p:spPr>
      </p:pic>
      <p:pic>
        <p:nvPicPr>
          <p:cNvPr id="5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3238500"/>
            <a:ext cx="342900" cy="342900"/>
          </a:xfrm>
          <a:prstGeom prst="rect">
            <a:avLst/>
          </a:prstGeom>
          <a:noFill/>
        </p:spPr>
      </p:pic>
      <p:pic>
        <p:nvPicPr>
          <p:cNvPr id="5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00400"/>
            <a:ext cx="342900" cy="342900"/>
          </a:xfrm>
          <a:prstGeom prst="rect">
            <a:avLst/>
          </a:prstGeom>
          <a:noFill/>
        </p:spPr>
      </p:pic>
      <p:pic>
        <p:nvPicPr>
          <p:cNvPr id="5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933700"/>
            <a:ext cx="342900" cy="342900"/>
          </a:xfrm>
          <a:prstGeom prst="rect">
            <a:avLst/>
          </a:prstGeom>
          <a:noFill/>
        </p:spPr>
      </p:pic>
      <p:pic>
        <p:nvPicPr>
          <p:cNvPr id="5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628900"/>
            <a:ext cx="342900" cy="342900"/>
          </a:xfrm>
          <a:prstGeom prst="rect">
            <a:avLst/>
          </a:prstGeom>
          <a:noFill/>
        </p:spPr>
      </p:pic>
      <p:pic>
        <p:nvPicPr>
          <p:cNvPr id="5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171700"/>
            <a:ext cx="342900" cy="342900"/>
          </a:xfrm>
          <a:prstGeom prst="rect">
            <a:avLst/>
          </a:prstGeom>
          <a:noFill/>
        </p:spPr>
      </p:pic>
      <p:sp>
        <p:nvSpPr>
          <p:cNvPr id="56" name="Rounded Rectangular Callout 55"/>
          <p:cNvSpPr/>
          <p:nvPr/>
        </p:nvSpPr>
        <p:spPr>
          <a:xfrm>
            <a:off x="5257800" y="15621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smtClean="0">
                <a:solidFill>
                  <a:schemeClr val="tx1"/>
                </a:solidFill>
              </a:rPr>
              <a:t/>
            </a:r>
            <a:br>
              <a:rPr lang="vi-VN" sz="100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6400" y="15621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Cho </a:t>
            </a:r>
            <a:r>
              <a:rPr lang="en-US" sz="1200" b="1" dirty="0" err="1" smtClean="0"/>
              <a:t>thuê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nhà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Định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Công</a:t>
            </a:r>
            <a:r>
              <a:rPr lang="vi-VN" sz="1200" b="1" dirty="0" smtClean="0"/>
              <a:t> </a:t>
            </a:r>
            <a:endParaRPr lang="en-US" sz="1200" b="1" dirty="0" smtClean="0"/>
          </a:p>
          <a:p>
            <a:r>
              <a:rPr lang="en-US" sz="1100" b="1" dirty="0" err="1" smtClean="0"/>
              <a:t>Tầng</a:t>
            </a:r>
            <a:r>
              <a:rPr lang="en-US" sz="1100" b="1" dirty="0" smtClean="0"/>
              <a:t> 6, Chung cu </a:t>
            </a:r>
            <a:r>
              <a:rPr lang="en-US" sz="1100" b="1" dirty="0" err="1" smtClean="0"/>
              <a:t>Dinh</a:t>
            </a:r>
            <a:r>
              <a:rPr lang="en-US" sz="1100" b="1" dirty="0" smtClean="0"/>
              <a:t> Cong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34000" y="2324100"/>
            <a:ext cx="2286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Cho </a:t>
            </a:r>
            <a:r>
              <a:rPr lang="en-US" sz="1050" dirty="0" err="1" smtClean="0"/>
              <a:t>thue</a:t>
            </a:r>
            <a:r>
              <a:rPr lang="en-US" sz="1050" dirty="0" smtClean="0"/>
              <a:t> </a:t>
            </a:r>
            <a:r>
              <a:rPr lang="en-US" sz="1050" dirty="0" err="1" smtClean="0"/>
              <a:t>phong</a:t>
            </a:r>
            <a:r>
              <a:rPr lang="en-US" sz="1050" dirty="0" smtClean="0"/>
              <a:t> tang 6 Chung cu </a:t>
            </a:r>
            <a:r>
              <a:rPr lang="en-US" sz="1050" dirty="0" err="1" smtClean="0"/>
              <a:t>Dinh</a:t>
            </a:r>
            <a:r>
              <a:rPr lang="en-US" sz="1050" dirty="0" smtClean="0"/>
              <a:t> Cong, </a:t>
            </a:r>
            <a:r>
              <a:rPr lang="en-US" sz="1050" dirty="0" err="1" smtClean="0"/>
              <a:t>Dien</a:t>
            </a:r>
            <a:r>
              <a:rPr lang="en-US" sz="1050" dirty="0" smtClean="0"/>
              <a:t> </a:t>
            </a:r>
            <a:r>
              <a:rPr lang="en-US" sz="1050" dirty="0" err="1" smtClean="0"/>
              <a:t>tich</a:t>
            </a:r>
            <a:r>
              <a:rPr lang="en-US" sz="1050" dirty="0" smtClean="0"/>
              <a:t> 66m2. </a:t>
            </a:r>
            <a:r>
              <a:rPr lang="en-US" sz="1050" dirty="0" err="1" smtClean="0"/>
              <a:t>Nha</a:t>
            </a:r>
            <a:r>
              <a:rPr lang="en-US" sz="1050" dirty="0" smtClean="0"/>
              <a:t> 2 </a:t>
            </a:r>
            <a:r>
              <a:rPr lang="en-US" sz="1050" dirty="0" err="1" smtClean="0"/>
              <a:t>dau</a:t>
            </a:r>
            <a:r>
              <a:rPr lang="en-US" sz="1050" dirty="0" smtClean="0"/>
              <a:t> hoi </a:t>
            </a:r>
            <a:r>
              <a:rPr lang="en-US" sz="1050" dirty="0" err="1" smtClean="0"/>
              <a:t>thoang</a:t>
            </a:r>
            <a:r>
              <a:rPr lang="en-US" sz="1050" dirty="0" smtClean="0"/>
              <a:t> mat. </a:t>
            </a:r>
            <a:r>
              <a:rPr lang="en-US" sz="1050" dirty="0" err="1" smtClean="0"/>
              <a:t>Gia</a:t>
            </a:r>
            <a:r>
              <a:rPr lang="en-US" sz="1050" dirty="0" smtClean="0"/>
              <a:t> </a:t>
            </a:r>
            <a:r>
              <a:rPr lang="en-US" sz="1050" dirty="0" err="1" smtClean="0"/>
              <a:t>thue</a:t>
            </a:r>
            <a:r>
              <a:rPr lang="en-US" sz="1050" dirty="0" smtClean="0"/>
              <a:t> 6tr/</a:t>
            </a:r>
            <a:r>
              <a:rPr lang="en-US" sz="1050" dirty="0" err="1" smtClean="0"/>
              <a:t>thang</a:t>
            </a:r>
            <a:r>
              <a:rPr lang="en-US" sz="1050" dirty="0" smtClean="0"/>
              <a:t>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056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40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6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58000" y="32766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8800" y="32766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4000" y="2971800"/>
            <a:ext cx="18453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: </a:t>
            </a:r>
            <a:r>
              <a:rPr lang="en-US" sz="1100" dirty="0" err="1" smtClean="0"/>
              <a:t>Thanh</a:t>
            </a:r>
            <a:r>
              <a:rPr lang="en-US" sz="1100" dirty="0" smtClean="0"/>
              <a:t>, 0902171889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91619" y="-3810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Xin</a:t>
            </a:r>
            <a:r>
              <a:rPr lang="en-US" sz="1100" dirty="0" smtClean="0"/>
              <a:t> </a:t>
            </a:r>
            <a:r>
              <a:rPr lang="en-US" sz="1100" dirty="0" err="1" smtClean="0"/>
              <a:t>chào</a:t>
            </a:r>
            <a:r>
              <a:rPr lang="en-US" sz="1100" dirty="0" smtClean="0"/>
              <a:t>: </a:t>
            </a:r>
            <a:r>
              <a:rPr lang="en-US" sz="1100" u="sng" dirty="0" err="1" smtClean="0">
                <a:solidFill>
                  <a:schemeClr val="tx2"/>
                </a:solidFill>
              </a:rPr>
              <a:t>thuclh</a:t>
            </a:r>
            <a:endParaRPr lang="en-US" sz="1100" u="sng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6858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838200" y="762000"/>
            <a:ext cx="8382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 ảnh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09900"/>
            <a:ext cx="342900" cy="342900"/>
          </a:xfrm>
          <a:prstGeom prst="rect">
            <a:avLst/>
          </a:prstGeom>
          <a:noFill/>
        </p:spPr>
      </p:pic>
      <p:sp>
        <p:nvSpPr>
          <p:cNvPr id="119" name="Round Same Side Corner Rectangle 118"/>
          <p:cNvSpPr/>
          <p:nvPr/>
        </p:nvSpPr>
        <p:spPr>
          <a:xfrm>
            <a:off x="16764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400300"/>
            <a:ext cx="342900" cy="342900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 flipV="1">
            <a:off x="57150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6400800" y="1638300"/>
            <a:ext cx="1066800" cy="647700"/>
          </a:xfrm>
          <a:prstGeom prst="wedgeRoundRectCallout">
            <a:avLst>
              <a:gd name="adj1" fmla="val -56410"/>
              <a:gd name="adj2" fmla="val 85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Kéo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thả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ngôi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đến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địa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điểm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bạn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93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98.78473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42419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Tọa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nhà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của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bạn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42" name="Rectangle 41"/>
          <p:cNvSpPr/>
          <p:nvPr/>
        </p:nvSpPr>
        <p:spPr>
          <a:xfrm>
            <a:off x="78295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102.332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9750" y="42419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Kinh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:</a:t>
            </a:r>
            <a:endParaRPr lang="en-US" sz="105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72350" y="40005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Vĩ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:</a:t>
            </a:r>
            <a:endParaRPr lang="en-US" sz="1050" b="1" dirty="0"/>
          </a:p>
        </p:txBody>
      </p:sp>
      <p:pic>
        <p:nvPicPr>
          <p:cNvPr id="45" name="Picture 70" descr="SchroderHouse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350" y="2609850"/>
            <a:ext cx="1066800" cy="715963"/>
          </a:xfrm>
          <a:prstGeom prst="rect">
            <a:avLst/>
          </a:prstGeom>
          <a:noFill/>
        </p:spPr>
      </p:pic>
      <p:pic>
        <p:nvPicPr>
          <p:cNvPr id="46" name="Picture 71" descr="SchroderHouse0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350" y="3448050"/>
            <a:ext cx="1066800" cy="820738"/>
          </a:xfrm>
          <a:prstGeom prst="rect">
            <a:avLst/>
          </a:prstGeom>
          <a:noFill/>
        </p:spPr>
      </p:pic>
      <p:sp>
        <p:nvSpPr>
          <p:cNvPr id="47" name="Text Box 75"/>
          <p:cNvSpPr txBox="1">
            <a:spLocks noChangeArrowheads="1"/>
          </p:cNvSpPr>
          <p:nvPr/>
        </p:nvSpPr>
        <p:spPr bwMode="auto">
          <a:xfrm>
            <a:off x="1276350" y="34163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vi-VN" sz="800">
                <a:solidFill>
                  <a:srgbClr val="4D4D4D"/>
                </a:solidFill>
              </a:rPr>
              <a:t>Mặt sau ngôi nhà    </a:t>
            </a:r>
            <a:r>
              <a:rPr lang="vi-VN" sz="800" u="sng">
                <a:solidFill>
                  <a:schemeClr val="accent2"/>
                </a:solidFill>
              </a:rPr>
              <a:t>sửa</a:t>
            </a:r>
            <a:r>
              <a:rPr lang="vi-VN" sz="800">
                <a:solidFill>
                  <a:srgbClr val="4D4D4D"/>
                </a:solidFill>
              </a:rPr>
              <a:t> </a:t>
            </a:r>
            <a:r>
              <a:rPr lang="vi-VN" sz="800" u="sng">
                <a:solidFill>
                  <a:schemeClr val="accent2"/>
                </a:solidFill>
              </a:rPr>
              <a:t>xóa</a:t>
            </a:r>
            <a:endParaRPr lang="vi-VN" sz="800" u="sng">
              <a:solidFill>
                <a:srgbClr val="4D4D4D"/>
              </a:solidFill>
            </a:endParaRPr>
          </a:p>
        </p:txBody>
      </p:sp>
      <p:sp>
        <p:nvSpPr>
          <p:cNvPr id="48" name="Text Box 76"/>
          <p:cNvSpPr txBox="1">
            <a:spLocks noChangeArrowheads="1"/>
          </p:cNvSpPr>
          <p:nvPr/>
        </p:nvSpPr>
        <p:spPr bwMode="auto">
          <a:xfrm>
            <a:off x="1200150" y="2609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vi-VN" sz="800">
                <a:solidFill>
                  <a:srgbClr val="4D4D4D"/>
                </a:solidFill>
              </a:rPr>
              <a:t>Mặt trước ngôi nhà    </a:t>
            </a:r>
            <a:r>
              <a:rPr lang="vi-VN" sz="800" u="sng">
                <a:solidFill>
                  <a:schemeClr val="accent2"/>
                </a:solidFill>
              </a:rPr>
              <a:t>sửa</a:t>
            </a:r>
            <a:r>
              <a:rPr lang="vi-VN" sz="800">
                <a:solidFill>
                  <a:srgbClr val="4D4D4D"/>
                </a:solidFill>
              </a:rPr>
              <a:t> </a:t>
            </a:r>
            <a:r>
              <a:rPr lang="vi-VN" sz="800" u="sng">
                <a:solidFill>
                  <a:schemeClr val="accent2"/>
                </a:solidFill>
              </a:rPr>
              <a:t>xóa</a:t>
            </a:r>
            <a:endParaRPr lang="vi-VN" sz="800" u="sng">
              <a:solidFill>
                <a:srgbClr val="4D4D4D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" y="1295400"/>
            <a:ext cx="16002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Cho </a:t>
            </a:r>
            <a:r>
              <a:rPr lang="en-US" sz="1050" dirty="0" err="1" smtClean="0">
                <a:solidFill>
                  <a:schemeClr val="tx1"/>
                </a:solidFill>
              </a:rPr>
              <a:t>thuê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nhà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Định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Công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Ảnh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1857375" y="1295400"/>
            <a:ext cx="685800" cy="228600"/>
          </a:xfrm>
          <a:prstGeom prst="roundRect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Browse</a:t>
            </a:r>
            <a:endParaRPr lang="en-US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228600" y="1752600"/>
            <a:ext cx="22098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Nội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thất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bên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trong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400" y="1524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Chú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thích</a:t>
            </a:r>
            <a:endParaRPr lang="en-US" sz="105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1676400" y="2057400"/>
            <a:ext cx="685800" cy="228600"/>
          </a:xfrm>
          <a:prstGeom prst="roundRect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Save</a:t>
            </a:r>
            <a:endParaRPr lang="en-US" sz="1100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14300" y="2447925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657600"/>
            <a:ext cx="342900" cy="342900"/>
          </a:xfrm>
          <a:prstGeom prst="rect">
            <a:avLst/>
          </a:prstGeom>
          <a:noFill/>
        </p:spPr>
      </p:pic>
      <p:pic>
        <p:nvPicPr>
          <p:cNvPr id="5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781300"/>
            <a:ext cx="342900" cy="342900"/>
          </a:xfrm>
          <a:prstGeom prst="rect">
            <a:avLst/>
          </a:prstGeom>
          <a:noFill/>
        </p:spPr>
      </p:pic>
      <p:pic>
        <p:nvPicPr>
          <p:cNvPr id="5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324100"/>
            <a:ext cx="342900" cy="342900"/>
          </a:xfrm>
          <a:prstGeom prst="rect">
            <a:avLst/>
          </a:prstGeom>
          <a:noFill/>
        </p:spPr>
      </p:pic>
      <p:pic>
        <p:nvPicPr>
          <p:cNvPr id="5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2819400"/>
            <a:ext cx="342900" cy="342900"/>
          </a:xfrm>
          <a:prstGeom prst="rect">
            <a:avLst/>
          </a:prstGeom>
          <a:noFill/>
        </p:spPr>
      </p:pic>
      <p:pic>
        <p:nvPicPr>
          <p:cNvPr id="5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705100"/>
            <a:ext cx="342900" cy="342900"/>
          </a:xfrm>
          <a:prstGeom prst="rect">
            <a:avLst/>
          </a:prstGeom>
          <a:noFill/>
        </p:spPr>
      </p:pic>
      <p:pic>
        <p:nvPicPr>
          <p:cNvPr id="6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3238500"/>
            <a:ext cx="342900" cy="342900"/>
          </a:xfrm>
          <a:prstGeom prst="rect">
            <a:avLst/>
          </a:prstGeom>
          <a:noFill/>
        </p:spPr>
      </p:pic>
      <p:pic>
        <p:nvPicPr>
          <p:cNvPr id="6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00400"/>
            <a:ext cx="342900" cy="342900"/>
          </a:xfrm>
          <a:prstGeom prst="rect">
            <a:avLst/>
          </a:prstGeom>
          <a:noFill/>
        </p:spPr>
      </p:pic>
      <p:pic>
        <p:nvPicPr>
          <p:cNvPr id="6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933700"/>
            <a:ext cx="342900" cy="342900"/>
          </a:xfrm>
          <a:prstGeom prst="rect">
            <a:avLst/>
          </a:prstGeom>
          <a:noFill/>
        </p:spPr>
      </p:pic>
      <p:pic>
        <p:nvPicPr>
          <p:cNvPr id="6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628900"/>
            <a:ext cx="342900" cy="342900"/>
          </a:xfrm>
          <a:prstGeom prst="rect">
            <a:avLst/>
          </a:prstGeom>
          <a:noFill/>
        </p:spPr>
      </p:pic>
      <p:pic>
        <p:nvPicPr>
          <p:cNvPr id="6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171700"/>
            <a:ext cx="342900" cy="342900"/>
          </a:xfrm>
          <a:prstGeom prst="rect">
            <a:avLst/>
          </a:prstGeom>
          <a:noFill/>
        </p:spPr>
      </p:pic>
      <p:sp>
        <p:nvSpPr>
          <p:cNvPr id="65" name="Rounded Rectangular Callout 64"/>
          <p:cNvSpPr/>
          <p:nvPr/>
        </p:nvSpPr>
        <p:spPr>
          <a:xfrm>
            <a:off x="5257800" y="15621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smtClean="0">
                <a:solidFill>
                  <a:schemeClr val="tx1"/>
                </a:solidFill>
              </a:rPr>
              <a:t/>
            </a:r>
            <a:br>
              <a:rPr lang="vi-VN" sz="100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6400" y="15621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Cho </a:t>
            </a:r>
            <a:r>
              <a:rPr lang="en-US" sz="1200" b="1" dirty="0" err="1" smtClean="0"/>
              <a:t>thuê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nhà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Định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Công</a:t>
            </a:r>
            <a:r>
              <a:rPr lang="vi-VN" sz="1200" b="1" dirty="0" smtClean="0"/>
              <a:t> </a:t>
            </a:r>
            <a:endParaRPr lang="en-US" sz="1200" b="1" dirty="0" smtClean="0"/>
          </a:p>
          <a:p>
            <a:r>
              <a:rPr lang="en-US" sz="1100" b="1" dirty="0" err="1" smtClean="0"/>
              <a:t>Tầng</a:t>
            </a:r>
            <a:r>
              <a:rPr lang="en-US" sz="1100" b="1" dirty="0" smtClean="0"/>
              <a:t> 6, Chung cu </a:t>
            </a:r>
            <a:r>
              <a:rPr lang="en-US" sz="1100" b="1" dirty="0" err="1" smtClean="0"/>
              <a:t>Dinh</a:t>
            </a:r>
            <a:r>
              <a:rPr lang="en-US" sz="1100" b="1" dirty="0" smtClean="0"/>
              <a:t> Cong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334000" y="2324100"/>
            <a:ext cx="2286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Cho </a:t>
            </a:r>
            <a:r>
              <a:rPr lang="en-US" sz="1050" dirty="0" err="1" smtClean="0"/>
              <a:t>thue</a:t>
            </a:r>
            <a:r>
              <a:rPr lang="en-US" sz="1050" dirty="0" smtClean="0"/>
              <a:t> </a:t>
            </a:r>
            <a:r>
              <a:rPr lang="en-US" sz="1050" dirty="0" err="1" smtClean="0"/>
              <a:t>phong</a:t>
            </a:r>
            <a:r>
              <a:rPr lang="en-US" sz="1050" dirty="0" smtClean="0"/>
              <a:t> tang 6 Chung cu </a:t>
            </a:r>
            <a:r>
              <a:rPr lang="en-US" sz="1050" dirty="0" err="1" smtClean="0"/>
              <a:t>Dinh</a:t>
            </a:r>
            <a:r>
              <a:rPr lang="en-US" sz="1050" dirty="0" smtClean="0"/>
              <a:t> Cong, </a:t>
            </a:r>
            <a:r>
              <a:rPr lang="en-US" sz="1050" dirty="0" err="1" smtClean="0"/>
              <a:t>Dien</a:t>
            </a:r>
            <a:r>
              <a:rPr lang="en-US" sz="1050" dirty="0" smtClean="0"/>
              <a:t> </a:t>
            </a:r>
            <a:r>
              <a:rPr lang="en-US" sz="1050" dirty="0" err="1" smtClean="0"/>
              <a:t>tich</a:t>
            </a:r>
            <a:r>
              <a:rPr lang="en-US" sz="1050" dirty="0" smtClean="0"/>
              <a:t> 66m2. </a:t>
            </a:r>
            <a:r>
              <a:rPr lang="en-US" sz="1050" dirty="0" err="1" smtClean="0"/>
              <a:t>Nha</a:t>
            </a:r>
            <a:r>
              <a:rPr lang="en-US" sz="1050" dirty="0" smtClean="0"/>
              <a:t> 2 </a:t>
            </a:r>
            <a:r>
              <a:rPr lang="en-US" sz="1050" dirty="0" err="1" smtClean="0"/>
              <a:t>dau</a:t>
            </a:r>
            <a:r>
              <a:rPr lang="en-US" sz="1050" dirty="0" smtClean="0"/>
              <a:t> hoi </a:t>
            </a:r>
            <a:r>
              <a:rPr lang="en-US" sz="1050" dirty="0" err="1" smtClean="0"/>
              <a:t>thoang</a:t>
            </a:r>
            <a:r>
              <a:rPr lang="en-US" sz="1050" dirty="0" smtClean="0"/>
              <a:t> mat. </a:t>
            </a:r>
            <a:r>
              <a:rPr lang="en-US" sz="1050" dirty="0" err="1" smtClean="0"/>
              <a:t>Gia</a:t>
            </a:r>
            <a:r>
              <a:rPr lang="en-US" sz="1050" dirty="0" smtClean="0"/>
              <a:t> </a:t>
            </a:r>
            <a:r>
              <a:rPr lang="en-US" sz="1050" dirty="0" err="1" smtClean="0"/>
              <a:t>thue</a:t>
            </a:r>
            <a:r>
              <a:rPr lang="en-US" sz="1050" dirty="0" smtClean="0"/>
              <a:t> 6tr/</a:t>
            </a:r>
            <a:r>
              <a:rPr lang="en-US" sz="1050" dirty="0" err="1" smtClean="0"/>
              <a:t>thang</a:t>
            </a:r>
            <a:r>
              <a:rPr lang="en-US" sz="1050" dirty="0" smtClean="0"/>
              <a:t>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56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6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58000" y="32766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8800" y="32766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34000" y="2971800"/>
            <a:ext cx="18453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: </a:t>
            </a:r>
            <a:r>
              <a:rPr lang="en-US" sz="1100" dirty="0" err="1" smtClean="0"/>
              <a:t>Thanh</a:t>
            </a:r>
            <a:r>
              <a:rPr lang="en-US" sz="1100" dirty="0" smtClean="0"/>
              <a:t>, 0902171889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91619" y="-3810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Xin</a:t>
            </a:r>
            <a:r>
              <a:rPr lang="en-US" sz="1100" dirty="0" smtClean="0"/>
              <a:t> </a:t>
            </a:r>
            <a:r>
              <a:rPr lang="en-US" sz="1100" dirty="0" err="1" smtClean="0"/>
              <a:t>chào</a:t>
            </a:r>
            <a:r>
              <a:rPr lang="en-US" sz="1100" dirty="0" smtClean="0"/>
              <a:t>: </a:t>
            </a:r>
            <a:r>
              <a:rPr lang="en-US" sz="1100" u="sng" dirty="0" err="1" smtClean="0">
                <a:solidFill>
                  <a:schemeClr val="tx2"/>
                </a:solidFill>
              </a:rPr>
              <a:t>thuclh</a:t>
            </a:r>
            <a:endParaRPr lang="en-US" sz="1100" u="sng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6858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838200" y="762000"/>
            <a:ext cx="8382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 ảnh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09900"/>
            <a:ext cx="342900" cy="342900"/>
          </a:xfrm>
          <a:prstGeom prst="rect">
            <a:avLst/>
          </a:prstGeom>
          <a:noFill/>
        </p:spPr>
      </p:pic>
      <p:sp>
        <p:nvSpPr>
          <p:cNvPr id="119" name="Round Same Side Corner Rectangle 118"/>
          <p:cNvSpPr/>
          <p:nvPr/>
        </p:nvSpPr>
        <p:spPr>
          <a:xfrm>
            <a:off x="1676400" y="762000"/>
            <a:ext cx="8382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8600" y="1295400"/>
            <a:ext cx="2209800" cy="990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Phòng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trống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từ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ngày</a:t>
            </a:r>
            <a:r>
              <a:rPr lang="en-US" sz="1050" dirty="0" smtClean="0">
                <a:solidFill>
                  <a:schemeClr val="tx1"/>
                </a:solidFill>
              </a:rPr>
              <a:t> 20/3. </a:t>
            </a:r>
            <a:r>
              <a:rPr lang="en-US" sz="1050" dirty="0" err="1" smtClean="0">
                <a:solidFill>
                  <a:schemeClr val="tx1"/>
                </a:solidFill>
              </a:rPr>
              <a:t>Mời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các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bạn</a:t>
            </a:r>
            <a:r>
              <a:rPr lang="en-US" sz="1050" dirty="0" smtClean="0">
                <a:solidFill>
                  <a:schemeClr val="tx1"/>
                </a:solidFill>
              </a:rPr>
              <a:t> qua </a:t>
            </a:r>
            <a:r>
              <a:rPr lang="en-US" sz="1050" dirty="0" err="1" smtClean="0">
                <a:solidFill>
                  <a:schemeClr val="tx1"/>
                </a:solidFill>
              </a:rPr>
              <a:t>nhà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xem</a:t>
            </a:r>
            <a:r>
              <a:rPr lang="en-US" sz="1050" dirty="0" smtClean="0">
                <a:solidFill>
                  <a:schemeClr val="tx1"/>
                </a:solidFill>
              </a:rPr>
              <a:t>!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4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Comment: </a:t>
            </a:r>
            <a:endParaRPr lang="en-US" sz="105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95400" y="23622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Phản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hồi</a:t>
            </a:r>
            <a:endParaRPr lang="en-US" sz="1100" b="1" dirty="0"/>
          </a:p>
        </p:txBody>
      </p:sp>
      <p:pic>
        <p:nvPicPr>
          <p:cNvPr id="3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400300"/>
            <a:ext cx="342900" cy="342900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 flipV="1">
            <a:off x="57150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6400800" y="1638300"/>
            <a:ext cx="1066800" cy="647700"/>
          </a:xfrm>
          <a:prstGeom prst="wedgeRoundRectCallout">
            <a:avLst>
              <a:gd name="adj1" fmla="val -56410"/>
              <a:gd name="adj2" fmla="val 85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Kéo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thả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ngôi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đến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địa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điểm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bạn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93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98.78473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42419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Tọa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nhà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của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bạn</a:t>
            </a:r>
            <a:r>
              <a:rPr lang="en-US" sz="1050" b="1" dirty="0" smtClean="0"/>
              <a:t>: </a:t>
            </a:r>
            <a:endParaRPr lang="en-US" sz="1050" b="1" dirty="0"/>
          </a:p>
        </p:txBody>
      </p:sp>
      <p:sp>
        <p:nvSpPr>
          <p:cNvPr id="42" name="Rectangle 41"/>
          <p:cNvSpPr/>
          <p:nvPr/>
        </p:nvSpPr>
        <p:spPr>
          <a:xfrm>
            <a:off x="7829550" y="438150"/>
            <a:ext cx="1162050" cy="1714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102.332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9750" y="42419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Kinh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 :</a:t>
            </a:r>
            <a:endParaRPr lang="en-US" sz="105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72350" y="40005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Vĩ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độ</a:t>
            </a:r>
            <a:r>
              <a:rPr lang="en-US" sz="1050" b="1" dirty="0" smtClean="0"/>
              <a:t>:</a:t>
            </a:r>
            <a:endParaRPr lang="en-US" sz="1050" b="1" dirty="0"/>
          </a:p>
        </p:txBody>
      </p:sp>
      <p:pic>
        <p:nvPicPr>
          <p:cNvPr id="2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657600"/>
            <a:ext cx="342900" cy="342900"/>
          </a:xfrm>
          <a:prstGeom prst="rect">
            <a:avLst/>
          </a:prstGeom>
          <a:noFill/>
        </p:spPr>
      </p:pic>
      <p:pic>
        <p:nvPicPr>
          <p:cNvPr id="3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781300"/>
            <a:ext cx="342900" cy="342900"/>
          </a:xfrm>
          <a:prstGeom prst="rect">
            <a:avLst/>
          </a:prstGeom>
          <a:noFill/>
        </p:spPr>
      </p:pic>
      <p:pic>
        <p:nvPicPr>
          <p:cNvPr id="3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324100"/>
            <a:ext cx="342900" cy="342900"/>
          </a:xfrm>
          <a:prstGeom prst="rect">
            <a:avLst/>
          </a:prstGeom>
          <a:noFill/>
        </p:spPr>
      </p:pic>
      <p:pic>
        <p:nvPicPr>
          <p:cNvPr id="3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2819400"/>
            <a:ext cx="342900" cy="342900"/>
          </a:xfrm>
          <a:prstGeom prst="rect">
            <a:avLst/>
          </a:prstGeom>
          <a:noFill/>
        </p:spPr>
      </p:pic>
      <p:pic>
        <p:nvPicPr>
          <p:cNvPr id="3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705100"/>
            <a:ext cx="342900" cy="342900"/>
          </a:xfrm>
          <a:prstGeom prst="rect">
            <a:avLst/>
          </a:prstGeom>
          <a:noFill/>
        </p:spPr>
      </p:pic>
      <p:pic>
        <p:nvPicPr>
          <p:cNvPr id="4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3238500"/>
            <a:ext cx="342900" cy="342900"/>
          </a:xfrm>
          <a:prstGeom prst="rect">
            <a:avLst/>
          </a:prstGeom>
          <a:noFill/>
        </p:spPr>
      </p:pic>
      <p:pic>
        <p:nvPicPr>
          <p:cNvPr id="4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00400"/>
            <a:ext cx="342900" cy="342900"/>
          </a:xfrm>
          <a:prstGeom prst="rect">
            <a:avLst/>
          </a:prstGeom>
          <a:noFill/>
        </p:spPr>
      </p:pic>
      <p:pic>
        <p:nvPicPr>
          <p:cNvPr id="4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933700"/>
            <a:ext cx="342900" cy="342900"/>
          </a:xfrm>
          <a:prstGeom prst="rect">
            <a:avLst/>
          </a:prstGeom>
          <a:noFill/>
        </p:spPr>
      </p:pic>
      <p:pic>
        <p:nvPicPr>
          <p:cNvPr id="4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628900"/>
            <a:ext cx="342900" cy="342900"/>
          </a:xfrm>
          <a:prstGeom prst="rect">
            <a:avLst/>
          </a:prstGeom>
          <a:noFill/>
        </p:spPr>
      </p:pic>
      <p:pic>
        <p:nvPicPr>
          <p:cNvPr id="4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171700"/>
            <a:ext cx="342900" cy="342900"/>
          </a:xfrm>
          <a:prstGeom prst="rect">
            <a:avLst/>
          </a:prstGeom>
          <a:noFill/>
        </p:spPr>
      </p:pic>
      <p:sp>
        <p:nvSpPr>
          <p:cNvPr id="50" name="Rounded Rectangular Callout 49"/>
          <p:cNvSpPr/>
          <p:nvPr/>
        </p:nvSpPr>
        <p:spPr>
          <a:xfrm>
            <a:off x="5257800" y="15621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smtClean="0">
                <a:solidFill>
                  <a:schemeClr val="tx1"/>
                </a:solidFill>
              </a:rPr>
              <a:t/>
            </a:r>
            <a:br>
              <a:rPr lang="vi-VN" sz="100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86400" y="1562100"/>
            <a:ext cx="2286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Cho </a:t>
            </a:r>
            <a:r>
              <a:rPr lang="en-US" sz="1200" b="1" dirty="0" err="1" smtClean="0"/>
              <a:t>thuê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nhà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Định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Công</a:t>
            </a:r>
            <a:r>
              <a:rPr lang="vi-VN" sz="1200" b="1" dirty="0" smtClean="0"/>
              <a:t> </a:t>
            </a:r>
            <a:endParaRPr lang="en-US" sz="1200" b="1" dirty="0" smtClean="0"/>
          </a:p>
          <a:p>
            <a:r>
              <a:rPr lang="en-US" sz="1100" b="1" dirty="0" err="1" smtClean="0"/>
              <a:t>Tầng</a:t>
            </a:r>
            <a:r>
              <a:rPr lang="en-US" sz="1100" b="1" dirty="0" smtClean="0"/>
              <a:t> 6, Chung cu </a:t>
            </a:r>
            <a:r>
              <a:rPr lang="en-US" sz="1100" b="1" dirty="0" err="1" smtClean="0"/>
              <a:t>Dinh</a:t>
            </a:r>
            <a:r>
              <a:rPr lang="en-US" sz="1100" b="1" dirty="0" smtClean="0"/>
              <a:t> Cong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34000" y="2324100"/>
            <a:ext cx="2286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Cho </a:t>
            </a:r>
            <a:r>
              <a:rPr lang="en-US" sz="1050" dirty="0" err="1" smtClean="0"/>
              <a:t>thue</a:t>
            </a:r>
            <a:r>
              <a:rPr lang="en-US" sz="1050" dirty="0" smtClean="0"/>
              <a:t> </a:t>
            </a:r>
            <a:r>
              <a:rPr lang="en-US" sz="1050" dirty="0" err="1" smtClean="0"/>
              <a:t>phong</a:t>
            </a:r>
            <a:r>
              <a:rPr lang="en-US" sz="1050" dirty="0" smtClean="0"/>
              <a:t> tang 6 Chung cu </a:t>
            </a:r>
            <a:r>
              <a:rPr lang="en-US" sz="1050" dirty="0" err="1" smtClean="0"/>
              <a:t>Dinh</a:t>
            </a:r>
            <a:r>
              <a:rPr lang="en-US" sz="1050" dirty="0" smtClean="0"/>
              <a:t> Cong, </a:t>
            </a:r>
            <a:r>
              <a:rPr lang="en-US" sz="1050" dirty="0" err="1" smtClean="0"/>
              <a:t>Dien</a:t>
            </a:r>
            <a:r>
              <a:rPr lang="en-US" sz="1050" dirty="0" smtClean="0"/>
              <a:t> </a:t>
            </a:r>
            <a:r>
              <a:rPr lang="en-US" sz="1050" dirty="0" err="1" smtClean="0"/>
              <a:t>tich</a:t>
            </a:r>
            <a:r>
              <a:rPr lang="en-US" sz="1050" dirty="0" smtClean="0"/>
              <a:t> 66m2. </a:t>
            </a:r>
            <a:r>
              <a:rPr lang="en-US" sz="1050" dirty="0" err="1" smtClean="0"/>
              <a:t>Nha</a:t>
            </a:r>
            <a:r>
              <a:rPr lang="en-US" sz="1050" dirty="0" smtClean="0"/>
              <a:t> 2 </a:t>
            </a:r>
            <a:r>
              <a:rPr lang="en-US" sz="1050" dirty="0" err="1" smtClean="0"/>
              <a:t>dau</a:t>
            </a:r>
            <a:r>
              <a:rPr lang="en-US" sz="1050" dirty="0" smtClean="0"/>
              <a:t> hoi </a:t>
            </a:r>
            <a:r>
              <a:rPr lang="en-US" sz="1050" dirty="0" err="1" smtClean="0"/>
              <a:t>thoang</a:t>
            </a:r>
            <a:r>
              <a:rPr lang="en-US" sz="1050" dirty="0" smtClean="0"/>
              <a:t> mat. </a:t>
            </a:r>
            <a:r>
              <a:rPr lang="en-US" sz="1050" dirty="0" err="1" smtClean="0"/>
              <a:t>Gia</a:t>
            </a:r>
            <a:r>
              <a:rPr lang="en-US" sz="1050" dirty="0" smtClean="0"/>
              <a:t> </a:t>
            </a:r>
            <a:r>
              <a:rPr lang="en-US" sz="1050" dirty="0" err="1" smtClean="0"/>
              <a:t>thue</a:t>
            </a:r>
            <a:r>
              <a:rPr lang="en-US" sz="1050" dirty="0" smtClean="0"/>
              <a:t> 6tr/</a:t>
            </a:r>
            <a:r>
              <a:rPr lang="en-US" sz="1050" dirty="0" err="1" smtClean="0"/>
              <a:t>thang</a:t>
            </a:r>
            <a:r>
              <a:rPr lang="en-US" sz="1050" dirty="0" smtClean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56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34000" y="19939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6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58000" y="32766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32766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34000" y="2971800"/>
            <a:ext cx="18453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: </a:t>
            </a:r>
            <a:r>
              <a:rPr lang="en-US" sz="1100" dirty="0" err="1" smtClean="0"/>
              <a:t>Thanh</a:t>
            </a:r>
            <a:r>
              <a:rPr lang="en-US" sz="1100" dirty="0" smtClean="0"/>
              <a:t>, 0902171889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3"/>
              </a:rPr>
              <a:t>http://www.cazoodle.com/datafactory/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tin….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: Maps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lvl="1"/>
            <a:r>
              <a:rPr lang="en-US" dirty="0" smtClean="0"/>
              <a:t>Crawl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site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Crawl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linkhay.com.vn,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 : </a:t>
            </a:r>
            <a:r>
              <a:rPr lang="en-US" dirty="0" err="1" smtClean="0"/>
              <a:t>làm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,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Du </a:t>
            </a:r>
            <a:r>
              <a:rPr lang="en-US" dirty="0" err="1" smtClean="0"/>
              <a:t>lịch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</a:p>
          <a:p>
            <a:pPr lvl="1"/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tour qua,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r>
              <a:rPr lang="en-US" baseline="0" dirty="0" err="1" smtClean="0"/>
              <a:t>sd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GPS,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link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map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GPS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map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endParaRPr lang="en-US" dirty="0" smtClean="0"/>
          </a:p>
          <a:p>
            <a:pPr lvl="2"/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phượt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community,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tour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smtClean="0"/>
              <a:t>du lịch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Openpne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 lvl="1"/>
            <a:r>
              <a:rPr lang="en-US" dirty="0" smtClean="0"/>
              <a:t>Community : Topic, Event,…</a:t>
            </a:r>
          </a:p>
          <a:p>
            <a:pPr lvl="1"/>
            <a:r>
              <a:rPr lang="en-US" dirty="0" smtClean="0"/>
              <a:t>Diary</a:t>
            </a:r>
          </a:p>
          <a:p>
            <a:pPr lvl="1"/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Album</a:t>
            </a:r>
          </a:p>
          <a:p>
            <a:pPr lvl="1"/>
            <a:r>
              <a:rPr lang="en-US" dirty="0" smtClean="0"/>
              <a:t>Game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qua Open Social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 module </a:t>
            </a:r>
            <a:r>
              <a:rPr lang="en-US" dirty="0" err="1" smtClean="0"/>
              <a:t>mới</a:t>
            </a:r>
            <a:r>
              <a:rPr lang="en-US" dirty="0" smtClean="0"/>
              <a:t> qua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mobile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game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835284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8600" y="11430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/>
              <a:t>Chọn</a:t>
            </a:r>
            <a:r>
              <a:rPr lang="en-US" sz="1050" dirty="0" smtClean="0"/>
              <a:t> </a:t>
            </a:r>
            <a:r>
              <a:rPr lang="en-US" sz="1050" dirty="0" err="1" smtClean="0"/>
              <a:t>tỉnh</a:t>
            </a:r>
            <a:r>
              <a:rPr lang="en-US" sz="1050" dirty="0" smtClean="0"/>
              <a:t> </a:t>
            </a:r>
            <a:r>
              <a:rPr lang="en-US" sz="1050" dirty="0" err="1" smtClean="0"/>
              <a:t>thành</a:t>
            </a:r>
            <a:r>
              <a:rPr lang="en-US" sz="1050" dirty="0" smtClean="0"/>
              <a:t> </a:t>
            </a:r>
            <a:r>
              <a:rPr lang="en-US" sz="1050" dirty="0" err="1" smtClean="0"/>
              <a:t>mà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muốn</a:t>
            </a:r>
            <a:r>
              <a:rPr lang="en-US" sz="1050" dirty="0" smtClean="0"/>
              <a:t> </a:t>
            </a:r>
            <a:r>
              <a:rPr lang="en-US" sz="1050" dirty="0" err="1" smtClean="0"/>
              <a:t>tìm</a:t>
            </a:r>
            <a:r>
              <a:rPr lang="en-US" sz="1050" dirty="0" smtClean="0"/>
              <a:t> </a:t>
            </a:r>
            <a:r>
              <a:rPr lang="en-US" sz="1050" dirty="0" err="1" smtClean="0"/>
              <a:t>kiếm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Kéo</a:t>
            </a:r>
            <a:r>
              <a:rPr lang="en-US" sz="1050" dirty="0" smtClean="0"/>
              <a:t> </a:t>
            </a:r>
            <a:r>
              <a:rPr lang="en-US" sz="1050" dirty="0" err="1" smtClean="0"/>
              <a:t>tâm</a:t>
            </a:r>
            <a:r>
              <a:rPr lang="en-US" sz="1050" dirty="0" smtClean="0"/>
              <a:t> </a:t>
            </a:r>
            <a:r>
              <a:rPr lang="en-US" sz="1050" dirty="0" err="1" smtClean="0"/>
              <a:t>vòng</a:t>
            </a:r>
            <a:r>
              <a:rPr lang="en-US" sz="1050" dirty="0" smtClean="0"/>
              <a:t> </a:t>
            </a:r>
            <a:r>
              <a:rPr lang="en-US" sz="1050" dirty="0" err="1" smtClean="0"/>
              <a:t>tròn</a:t>
            </a:r>
            <a:r>
              <a:rPr lang="en-US" sz="1050" dirty="0" smtClean="0"/>
              <a:t> </a:t>
            </a:r>
            <a:r>
              <a:rPr lang="en-US" sz="1050" dirty="0" err="1" smtClean="0"/>
              <a:t>tới</a:t>
            </a:r>
            <a:r>
              <a:rPr lang="en-US" sz="1050" dirty="0" smtClean="0"/>
              <a:t> </a:t>
            </a:r>
            <a:r>
              <a:rPr lang="en-US" sz="1050" dirty="0" err="1" smtClean="0"/>
              <a:t>khu</a:t>
            </a:r>
            <a:r>
              <a:rPr lang="en-US" sz="1050" dirty="0" smtClean="0"/>
              <a:t> </a:t>
            </a:r>
            <a:r>
              <a:rPr lang="en-US" sz="1050" dirty="0" err="1" smtClean="0"/>
              <a:t>vực</a:t>
            </a:r>
            <a:r>
              <a:rPr lang="en-US" sz="1050" dirty="0" smtClean="0"/>
              <a:t> </a:t>
            </a:r>
            <a:r>
              <a:rPr lang="en-US" sz="1050" dirty="0" err="1" smtClean="0"/>
              <a:t>mà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muốn</a:t>
            </a:r>
            <a:r>
              <a:rPr lang="en-US" sz="1050" dirty="0" smtClean="0"/>
              <a:t> </a:t>
            </a:r>
            <a:r>
              <a:rPr lang="en-US" sz="1050" dirty="0" err="1" smtClean="0"/>
              <a:t>tìm</a:t>
            </a:r>
            <a:r>
              <a:rPr lang="en-US" sz="1050" dirty="0" smtClean="0"/>
              <a:t> </a:t>
            </a:r>
            <a:r>
              <a:rPr lang="en-US" sz="1050" dirty="0" err="1" smtClean="0"/>
              <a:t>kiếm</a:t>
            </a:r>
            <a:r>
              <a:rPr lang="en-US" sz="1050" dirty="0" smtClean="0"/>
              <a:t> (</a:t>
            </a:r>
            <a:r>
              <a:rPr lang="en-US" sz="1050" dirty="0" err="1" smtClean="0"/>
              <a:t>Ví</a:t>
            </a:r>
            <a:r>
              <a:rPr lang="en-US" sz="1050" dirty="0" smtClean="0"/>
              <a:t> </a:t>
            </a:r>
            <a:r>
              <a:rPr lang="en-US" sz="1050" dirty="0" err="1" smtClean="0"/>
              <a:t>dụ</a:t>
            </a:r>
            <a:r>
              <a:rPr lang="en-US" sz="1050" dirty="0" smtClean="0"/>
              <a:t>: </a:t>
            </a:r>
            <a:r>
              <a:rPr lang="en-US" sz="1050" dirty="0" err="1" smtClean="0"/>
              <a:t>Trường</a:t>
            </a:r>
            <a:r>
              <a:rPr lang="en-US" sz="1050" dirty="0" smtClean="0"/>
              <a:t> </a:t>
            </a:r>
            <a:r>
              <a:rPr lang="en-US" sz="1050" dirty="0" err="1" smtClean="0"/>
              <a:t>học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đang</a:t>
            </a:r>
            <a:r>
              <a:rPr lang="en-US" sz="1050" dirty="0" smtClean="0"/>
              <a:t> </a:t>
            </a:r>
            <a:r>
              <a:rPr lang="en-US" sz="1050" dirty="0" err="1" smtClean="0"/>
              <a:t>học</a:t>
            </a:r>
            <a:r>
              <a:rPr lang="en-US" sz="1050" dirty="0" smtClean="0"/>
              <a:t>,…)</a:t>
            </a:r>
          </a:p>
          <a:p>
            <a:pPr marL="228600" indent="-228600">
              <a:buAutoNum type="arabicPeriod"/>
            </a:pPr>
            <a:r>
              <a:rPr lang="en-US" sz="1050" dirty="0" err="1" smtClean="0"/>
              <a:t>Chọn</a:t>
            </a:r>
            <a:r>
              <a:rPr lang="en-US" sz="1050" dirty="0" smtClean="0"/>
              <a:t> </a:t>
            </a:r>
            <a:r>
              <a:rPr lang="en-US" sz="1050" dirty="0" err="1" smtClean="0"/>
              <a:t>bán</a:t>
            </a:r>
            <a:r>
              <a:rPr lang="en-US" sz="1050" dirty="0" smtClean="0"/>
              <a:t> </a:t>
            </a:r>
            <a:r>
              <a:rPr lang="en-US" sz="1050" dirty="0" err="1" smtClean="0"/>
              <a:t>kính</a:t>
            </a:r>
            <a:r>
              <a:rPr lang="en-US" sz="1050" dirty="0" smtClean="0"/>
              <a:t> </a:t>
            </a:r>
            <a:r>
              <a:rPr lang="en-US" sz="1050" dirty="0" err="1" smtClean="0"/>
              <a:t>khu</a:t>
            </a:r>
            <a:r>
              <a:rPr lang="en-US" sz="1050" dirty="0" smtClean="0"/>
              <a:t> </a:t>
            </a:r>
            <a:r>
              <a:rPr lang="en-US" sz="1050" dirty="0" err="1" smtClean="0"/>
              <a:t>vực</a:t>
            </a:r>
            <a:r>
              <a:rPr lang="en-US" sz="1050" dirty="0" smtClean="0"/>
              <a:t> </a:t>
            </a:r>
            <a:r>
              <a:rPr lang="en-US" sz="1050" dirty="0" err="1" smtClean="0"/>
              <a:t>tìm</a:t>
            </a:r>
            <a:r>
              <a:rPr lang="en-US" sz="1050" dirty="0" smtClean="0"/>
              <a:t> </a:t>
            </a:r>
            <a:r>
              <a:rPr lang="en-US" sz="1050" dirty="0" err="1" smtClean="0"/>
              <a:t>kiếm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Chọn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khoảng</a:t>
            </a:r>
            <a:r>
              <a:rPr lang="en-US" sz="1050" dirty="0" smtClean="0"/>
              <a:t> </a:t>
            </a:r>
            <a:r>
              <a:rPr lang="en-US" sz="1050" dirty="0" err="1" smtClean="0"/>
              <a:t>thời</a:t>
            </a:r>
            <a:r>
              <a:rPr lang="en-US" sz="1050" dirty="0" smtClean="0"/>
              <a:t> </a:t>
            </a:r>
            <a:r>
              <a:rPr lang="en-US" sz="1050" dirty="0" err="1" smtClean="0"/>
              <a:t>gian</a:t>
            </a:r>
            <a:r>
              <a:rPr lang="en-US" sz="1050" dirty="0" smtClean="0"/>
              <a:t> tin </a:t>
            </a:r>
            <a:r>
              <a:rPr lang="en-US" sz="1050" dirty="0" err="1" smtClean="0"/>
              <a:t>được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Chọn</a:t>
            </a:r>
            <a:r>
              <a:rPr lang="en-US" sz="1050" dirty="0" smtClean="0"/>
              <a:t> </a:t>
            </a:r>
            <a:r>
              <a:rPr lang="en-US" sz="1050" dirty="0" err="1" smtClean="0"/>
              <a:t>giá</a:t>
            </a:r>
            <a:r>
              <a:rPr lang="en-US" sz="1050" dirty="0" smtClean="0"/>
              <a:t> </a:t>
            </a:r>
            <a:r>
              <a:rPr lang="en-US" sz="1050" dirty="0" err="1" smtClean="0"/>
              <a:t>mà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mong</a:t>
            </a:r>
            <a:r>
              <a:rPr lang="en-US" sz="1050" dirty="0" smtClean="0"/>
              <a:t> </a:t>
            </a:r>
            <a:r>
              <a:rPr lang="en-US" sz="1050" dirty="0" err="1" smtClean="0"/>
              <a:t>muốn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smtClean="0"/>
              <a:t> </a:t>
            </a:r>
            <a:r>
              <a:rPr lang="en-US" sz="1050" dirty="0" err="1" smtClean="0"/>
              <a:t>Bấm</a:t>
            </a:r>
            <a:r>
              <a:rPr lang="en-US" sz="1050" dirty="0" smtClean="0"/>
              <a:t> </a:t>
            </a:r>
            <a:r>
              <a:rPr lang="en-US" sz="1050" dirty="0" err="1" smtClean="0"/>
              <a:t>vào</a:t>
            </a:r>
            <a:r>
              <a:rPr lang="en-US" sz="1050" dirty="0" smtClean="0"/>
              <a:t> </a:t>
            </a:r>
            <a:r>
              <a:rPr lang="en-US" sz="1050" dirty="0" err="1" smtClean="0"/>
              <a:t>nút</a:t>
            </a:r>
            <a:r>
              <a:rPr lang="en-US" sz="1050" dirty="0" smtClean="0"/>
              <a:t> </a:t>
            </a:r>
            <a:r>
              <a:rPr lang="en-US" sz="1050" dirty="0" err="1" smtClean="0"/>
              <a:t>tìm</a:t>
            </a:r>
            <a:r>
              <a:rPr lang="en-US" sz="1050" dirty="0" smtClean="0"/>
              <a:t> </a:t>
            </a:r>
            <a:r>
              <a:rPr lang="en-US" sz="1050" dirty="0" err="1" smtClean="0"/>
              <a:t>kiếm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Chọn</a:t>
            </a:r>
            <a:r>
              <a:rPr lang="en-US" sz="1050" dirty="0" smtClean="0"/>
              <a:t> </a:t>
            </a:r>
            <a:r>
              <a:rPr lang="en-US" sz="1050" dirty="0" err="1" smtClean="0"/>
              <a:t>thông</a:t>
            </a:r>
            <a:r>
              <a:rPr lang="en-US" sz="1050" dirty="0" smtClean="0"/>
              <a:t> tin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mà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quan</a:t>
            </a:r>
            <a:r>
              <a:rPr lang="en-US" sz="1050" dirty="0" smtClean="0"/>
              <a:t> </a:t>
            </a:r>
            <a:r>
              <a:rPr lang="en-US" sz="1050" dirty="0" err="1" smtClean="0"/>
              <a:t>tâm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909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528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  <p:pic>
        <p:nvPicPr>
          <p:cNvPr id="9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28800"/>
            <a:ext cx="342900" cy="342900"/>
          </a:xfrm>
          <a:prstGeom prst="rect">
            <a:avLst/>
          </a:prstGeom>
          <a:noFill/>
        </p:spPr>
      </p:pic>
      <p:pic>
        <p:nvPicPr>
          <p:cNvPr id="9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342900" cy="342900"/>
          </a:xfrm>
          <a:prstGeom prst="rect">
            <a:avLst/>
          </a:prstGeom>
          <a:noFill/>
        </p:spPr>
      </p:pic>
      <p:sp>
        <p:nvSpPr>
          <p:cNvPr id="94" name="Rounded Rectangular Callout 93"/>
          <p:cNvSpPr/>
          <p:nvPr/>
        </p:nvSpPr>
        <p:spPr>
          <a:xfrm>
            <a:off x="4876800" y="7620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dirty="0" smtClean="0">
                <a:solidFill>
                  <a:schemeClr val="tx1"/>
                </a:solidFill>
              </a:rPr>
              <a:t/>
            </a:r>
            <a:br>
              <a:rPr lang="vi-VN" sz="1000" dirty="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05400" y="7620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b="1" dirty="0" smtClean="0"/>
              <a:t>Cho thuê căn hộ KK. 40m2. </a:t>
            </a:r>
            <a:endParaRPr lang="en-US" sz="1100" b="1" dirty="0" smtClean="0"/>
          </a:p>
          <a:p>
            <a:r>
              <a:rPr lang="en-US" sz="1100" b="1" dirty="0" err="1" smtClean="0"/>
              <a:t>Số</a:t>
            </a:r>
            <a:r>
              <a:rPr lang="en-US" sz="1100" b="1" dirty="0" smtClean="0"/>
              <a:t> 3, </a:t>
            </a:r>
            <a:r>
              <a:rPr lang="en-US" sz="1100" b="1" dirty="0" err="1" smtClean="0"/>
              <a:t>phố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Trần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Duy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Hưng</a:t>
            </a:r>
            <a:r>
              <a:rPr lang="en-US" sz="1100" b="1" dirty="0" smtClean="0"/>
              <a:t>.</a:t>
            </a:r>
            <a:endParaRPr lang="vi-VN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4953000" y="152400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1050" dirty="0" smtClean="0"/>
              <a:t>Cho hộ gia đình thuê lâu dài căn hộ khép kín, 40m2, tầng 2.</a:t>
            </a:r>
            <a:br>
              <a:rPr lang="vi-VN" sz="1050" dirty="0" smtClean="0"/>
            </a:br>
            <a:r>
              <a:rPr lang="vi-VN" sz="1050" dirty="0" smtClean="0"/>
              <a:t>- Địa chỉ: Số 1- Tổ 34 Phường Quan Hoa- Phố Nguyễn Khánh Toàn</a:t>
            </a:r>
            <a:r>
              <a:rPr lang="en-US" sz="1050" dirty="0" smtClean="0"/>
              <a:t>.</a:t>
            </a:r>
          </a:p>
          <a:p>
            <a:pPr>
              <a:buFontTx/>
              <a:buChar char="-"/>
            </a:pPr>
            <a:r>
              <a:rPr lang="en-US" sz="1050" dirty="0" smtClean="0"/>
              <a:t> </a:t>
            </a:r>
            <a:r>
              <a:rPr lang="en-US" sz="1050" dirty="0" err="1" smtClean="0"/>
              <a:t>Ưu</a:t>
            </a:r>
            <a:r>
              <a:rPr lang="en-US" sz="1050" dirty="0" smtClean="0"/>
              <a:t> </a:t>
            </a:r>
            <a:r>
              <a:rPr lang="en-US" sz="1050" dirty="0" err="1" smtClean="0"/>
              <a:t>tiên</a:t>
            </a:r>
            <a:r>
              <a:rPr lang="en-US" sz="1050" dirty="0" smtClean="0"/>
              <a:t> </a:t>
            </a:r>
            <a:r>
              <a:rPr lang="en-US" sz="1050" dirty="0" err="1" smtClean="0"/>
              <a:t>vợ</a:t>
            </a:r>
            <a:r>
              <a:rPr lang="en-US" sz="1050" dirty="0" smtClean="0"/>
              <a:t> </a:t>
            </a:r>
            <a:r>
              <a:rPr lang="en-US" sz="1050" dirty="0" err="1" smtClean="0"/>
              <a:t>chồng</a:t>
            </a:r>
            <a:r>
              <a:rPr lang="en-US" sz="1050" dirty="0" smtClean="0"/>
              <a:t> </a:t>
            </a:r>
            <a:r>
              <a:rPr lang="en-US" sz="1050" dirty="0" err="1" smtClean="0"/>
              <a:t>trẻ</a:t>
            </a:r>
            <a:endParaRPr lang="en-US" sz="105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3246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530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77000" y="24765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57800" y="24765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018002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528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  <p:pic>
        <p:nvPicPr>
          <p:cNvPr id="9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28800"/>
            <a:ext cx="342900" cy="342900"/>
          </a:xfrm>
          <a:prstGeom prst="rect">
            <a:avLst/>
          </a:prstGeom>
          <a:noFill/>
        </p:spPr>
      </p:pic>
      <p:pic>
        <p:nvPicPr>
          <p:cNvPr id="9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342900" cy="342900"/>
          </a:xfrm>
          <a:prstGeom prst="rect">
            <a:avLst/>
          </a:prstGeom>
          <a:noFill/>
        </p:spPr>
      </p:pic>
      <p:sp>
        <p:nvSpPr>
          <p:cNvPr id="94" name="Rounded Rectangular Callout 93"/>
          <p:cNvSpPr/>
          <p:nvPr/>
        </p:nvSpPr>
        <p:spPr>
          <a:xfrm>
            <a:off x="4876800" y="7620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dirty="0" smtClean="0">
                <a:solidFill>
                  <a:schemeClr val="tx1"/>
                </a:solidFill>
              </a:rPr>
              <a:t/>
            </a:r>
            <a:br>
              <a:rPr lang="vi-VN" sz="1000" dirty="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05400" y="7620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b="1" dirty="0" smtClean="0"/>
              <a:t>Cho thuê căn hộ KK. 40m2. </a:t>
            </a:r>
            <a:endParaRPr lang="en-US" sz="1100" b="1" dirty="0" smtClean="0"/>
          </a:p>
          <a:p>
            <a:r>
              <a:rPr lang="en-US" sz="1100" b="1" dirty="0" err="1" smtClean="0"/>
              <a:t>Số</a:t>
            </a:r>
            <a:r>
              <a:rPr lang="en-US" sz="1100" b="1" dirty="0" smtClean="0"/>
              <a:t> 3, </a:t>
            </a:r>
            <a:r>
              <a:rPr lang="en-US" sz="1100" b="1" dirty="0" err="1" smtClean="0"/>
              <a:t>phố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Trần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Duy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Hưng</a:t>
            </a:r>
            <a:r>
              <a:rPr lang="en-US" sz="1100" b="1" dirty="0" smtClean="0"/>
              <a:t>.</a:t>
            </a:r>
            <a:endParaRPr lang="vi-VN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4953000" y="152400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1050" dirty="0" smtClean="0"/>
              <a:t>Cho hộ gia đình thuê lâu dài căn hộ khép kín, 40m2, tầng 2.</a:t>
            </a:r>
            <a:br>
              <a:rPr lang="vi-VN" sz="1050" dirty="0" smtClean="0"/>
            </a:br>
            <a:r>
              <a:rPr lang="vi-VN" sz="1050" dirty="0" smtClean="0"/>
              <a:t>- Địa chỉ: Số 1- Tổ 34 Phường Quan Hoa- Phố Nguyễn Khánh Toàn</a:t>
            </a:r>
            <a:r>
              <a:rPr lang="en-US" sz="1050" dirty="0" smtClean="0"/>
              <a:t>.</a:t>
            </a:r>
          </a:p>
          <a:p>
            <a:pPr>
              <a:buFontTx/>
              <a:buChar char="-"/>
            </a:pPr>
            <a:r>
              <a:rPr lang="en-US" sz="1050" dirty="0" smtClean="0"/>
              <a:t> </a:t>
            </a:r>
            <a:r>
              <a:rPr lang="en-US" sz="1050" dirty="0" err="1" smtClean="0"/>
              <a:t>Ưu</a:t>
            </a:r>
            <a:r>
              <a:rPr lang="en-US" sz="1050" dirty="0" smtClean="0"/>
              <a:t> </a:t>
            </a:r>
            <a:r>
              <a:rPr lang="en-US" sz="1050" dirty="0" err="1" smtClean="0"/>
              <a:t>tiên</a:t>
            </a:r>
            <a:r>
              <a:rPr lang="en-US" sz="1050" dirty="0" smtClean="0"/>
              <a:t> </a:t>
            </a:r>
            <a:r>
              <a:rPr lang="en-US" sz="1050" dirty="0" err="1" smtClean="0"/>
              <a:t>vợ</a:t>
            </a:r>
            <a:r>
              <a:rPr lang="en-US" sz="1050" dirty="0" smtClean="0"/>
              <a:t> </a:t>
            </a:r>
            <a:r>
              <a:rPr lang="en-US" sz="1050" dirty="0" err="1" smtClean="0"/>
              <a:t>chồng</a:t>
            </a:r>
            <a:r>
              <a:rPr lang="en-US" sz="1050" dirty="0" smtClean="0"/>
              <a:t> </a:t>
            </a:r>
            <a:r>
              <a:rPr lang="en-US" sz="1050" dirty="0" err="1" smtClean="0"/>
              <a:t>trẻ</a:t>
            </a:r>
            <a:endParaRPr lang="en-US" sz="105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3246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530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77000" y="24765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57800" y="24765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903702"/>
            <a:ext cx="342900" cy="342900"/>
          </a:xfrm>
          <a:prstGeom prst="rect">
            <a:avLst/>
          </a:prstGeom>
          <a:noFill/>
        </p:spPr>
      </p:pic>
      <p:pic>
        <p:nvPicPr>
          <p:cNvPr id="11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71900"/>
            <a:ext cx="342900" cy="342900"/>
          </a:xfrm>
          <a:prstGeom prst="rect">
            <a:avLst/>
          </a:prstGeom>
          <a:noFill/>
        </p:spPr>
      </p:pic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018002"/>
            <a:ext cx="342900" cy="342900"/>
          </a:xfrm>
          <a:prstGeom prst="rect">
            <a:avLst/>
          </a:prstGeom>
          <a:noFill/>
        </p:spPr>
      </p:pic>
      <p:pic>
        <p:nvPicPr>
          <p:cNvPr id="11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57700"/>
            <a:ext cx="342900" cy="342900"/>
          </a:xfrm>
          <a:prstGeom prst="rect">
            <a:avLst/>
          </a:prstGeom>
          <a:noFill/>
        </p:spPr>
      </p:pic>
      <p:pic>
        <p:nvPicPr>
          <p:cNvPr id="11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3865602"/>
            <a:ext cx="342900" cy="342900"/>
          </a:xfrm>
          <a:prstGeom prst="rect">
            <a:avLst/>
          </a:prstGeom>
          <a:noFill/>
        </p:spPr>
      </p:pic>
      <p:pic>
        <p:nvPicPr>
          <p:cNvPr id="12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2171700"/>
            <a:ext cx="342900" cy="342900"/>
          </a:xfrm>
          <a:prstGeom prst="rect">
            <a:avLst/>
          </a:prstGeom>
          <a:noFill/>
        </p:spPr>
      </p:pic>
      <p:pic>
        <p:nvPicPr>
          <p:cNvPr id="12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324100"/>
            <a:ext cx="342900" cy="342900"/>
          </a:xfrm>
          <a:prstGeom prst="rect">
            <a:avLst/>
          </a:prstGeom>
          <a:noFill/>
        </p:spPr>
      </p:pic>
      <p:pic>
        <p:nvPicPr>
          <p:cNvPr id="12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094202"/>
            <a:ext cx="342900" cy="342900"/>
          </a:xfrm>
          <a:prstGeom prst="rect">
            <a:avLst/>
          </a:prstGeom>
          <a:noFill/>
        </p:spPr>
      </p:pic>
      <p:sp>
        <p:nvSpPr>
          <p:cNvPr id="123" name="Rectangle 122"/>
          <p:cNvSpPr/>
          <p:nvPr/>
        </p:nvSpPr>
        <p:spPr>
          <a:xfrm>
            <a:off x="6705600" y="16891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10400" y="3789402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96000" y="762000"/>
            <a:ext cx="30480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1100" b="1" dirty="0">
              <a:solidFill>
                <a:schemeClr val="tx1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096000" y="762000"/>
            <a:ext cx="1524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34"/>
          <p:cNvSpPr>
            <a:spLocks noChangeArrowheads="1"/>
          </p:cNvSpPr>
          <p:nvPr/>
        </p:nvSpPr>
        <p:spPr bwMode="auto">
          <a:xfrm>
            <a:off x="6400800" y="762000"/>
            <a:ext cx="2286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vi-VN" sz="1050" b="1" dirty="0" smtClean="0">
                <a:solidFill>
                  <a:schemeClr val="tx2">
                    <a:lumMod val="50000"/>
                  </a:schemeClr>
                </a:solidFill>
              </a:rPr>
              <a:t>Cho thuê nhà 40m2x5 tầng trong ngõ phố Trần Duy Hưng</a:t>
            </a:r>
            <a:endParaRPr lang="vi-V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6172200" y="1466850"/>
            <a:ext cx="2895600" cy="480060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Same Side Corner Rectangle 128"/>
          <p:cNvSpPr/>
          <p:nvPr/>
        </p:nvSpPr>
        <p:spPr>
          <a:xfrm>
            <a:off x="6172200" y="1219200"/>
            <a:ext cx="533400" cy="24765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ound Same Side Corner Rectangle 129"/>
          <p:cNvSpPr/>
          <p:nvPr/>
        </p:nvSpPr>
        <p:spPr>
          <a:xfrm>
            <a:off x="6724650" y="1219200"/>
            <a:ext cx="990600" cy="24765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Comments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ound Same Side Corner Rectangle 130"/>
          <p:cNvSpPr/>
          <p:nvPr/>
        </p:nvSpPr>
        <p:spPr>
          <a:xfrm>
            <a:off x="7734300" y="1219200"/>
            <a:ext cx="990600" cy="24765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Ảnh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172200" y="1600200"/>
            <a:ext cx="29718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050" dirty="0" smtClean="0"/>
              <a:t>Cho thuê nhà 40m2x5 tầng trong ngõ phố Trần Duy Hưng,Cầu Giấy – Hà Nội.</a:t>
            </a:r>
          </a:p>
          <a:p>
            <a:r>
              <a:rPr lang="vi-VN" sz="1050" dirty="0" smtClean="0"/>
              <a:t>DT: 40m2x5 tầng, nhà đầy đủ tiện nghi,phù hợp cho làm văn phòng và hộ gia đình ở.LH: 0983821122</a:t>
            </a:r>
            <a:endParaRPr lang="vi-VN" sz="1050" dirty="0"/>
          </a:p>
        </p:txBody>
      </p:sp>
      <p:sp>
        <p:nvSpPr>
          <p:cNvPr id="133" name="Rectangle 132"/>
          <p:cNvSpPr/>
          <p:nvPr/>
        </p:nvSpPr>
        <p:spPr>
          <a:xfrm>
            <a:off x="6248400" y="24892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229600" y="2514600"/>
            <a:ext cx="762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Đang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pic>
        <p:nvPicPr>
          <p:cNvPr id="135" name="Picture 35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1100" y="800100"/>
            <a:ext cx="342900" cy="342900"/>
          </a:xfrm>
          <a:prstGeom prst="rect">
            <a:avLst/>
          </a:prstGeom>
          <a:noFill/>
        </p:spPr>
      </p:pic>
      <p:sp>
        <p:nvSpPr>
          <p:cNvPr id="136" name="AutoShape 44"/>
          <p:cNvSpPr>
            <a:spLocks noChangeArrowheads="1"/>
          </p:cNvSpPr>
          <p:nvPr/>
        </p:nvSpPr>
        <p:spPr bwMode="auto">
          <a:xfrm>
            <a:off x="8915400" y="1143000"/>
            <a:ext cx="152400" cy="152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72200" y="59436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err="1" smtClean="0">
                <a:solidFill>
                  <a:srgbClr val="FF0000"/>
                </a:solidFill>
              </a:rPr>
              <a:t>Cảnh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báo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nhà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đã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hết</a:t>
            </a:r>
            <a:endParaRPr lang="en-US" sz="1050" b="1" u="sng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72400" y="594360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err="1" smtClean="0">
                <a:solidFill>
                  <a:srgbClr val="FF0000"/>
                </a:solidFill>
              </a:rPr>
              <a:t>Cảnh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báo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trung</a:t>
            </a:r>
            <a:r>
              <a:rPr lang="en-US" sz="1050" b="1" u="sng" dirty="0" smtClean="0">
                <a:solidFill>
                  <a:srgbClr val="FF0000"/>
                </a:solidFill>
              </a:rPr>
              <a:t> </a:t>
            </a:r>
            <a:r>
              <a:rPr lang="en-US" sz="1050" b="1" u="sng" dirty="0" err="1" smtClean="0">
                <a:solidFill>
                  <a:srgbClr val="FF0000"/>
                </a:solidFill>
              </a:rPr>
              <a:t>gian</a:t>
            </a:r>
            <a:endParaRPr lang="en-US" sz="1050" b="1" u="sng" dirty="0">
              <a:solidFill>
                <a:srgbClr val="FF0000"/>
              </a:solidFill>
            </a:endParaRPr>
          </a:p>
        </p:txBody>
      </p:sp>
      <p:sp>
        <p:nvSpPr>
          <p:cNvPr id="139" name="Text Box 78"/>
          <p:cNvSpPr txBox="1">
            <a:spLocks noChangeArrowheads="1"/>
          </p:cNvSpPr>
          <p:nvPr/>
        </p:nvSpPr>
        <p:spPr bwMode="auto">
          <a:xfrm>
            <a:off x="6248400" y="4018002"/>
            <a:ext cx="2286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vi-VN" sz="1000" dirty="0"/>
              <a:t>25 tháng 2: </a:t>
            </a:r>
            <a:r>
              <a:rPr lang="en-US" sz="1000" dirty="0" err="1" smtClean="0"/>
              <a:t>thuclh</a:t>
            </a:r>
            <a:r>
              <a:rPr lang="en-US" sz="1000" dirty="0" smtClean="0"/>
              <a:t> </a:t>
            </a:r>
            <a:r>
              <a:rPr lang="vi-VN" sz="1000" dirty="0" smtClean="0"/>
              <a:t>– </a:t>
            </a:r>
            <a:r>
              <a:rPr lang="vi-VN" sz="1000" dirty="0"/>
              <a:t>còn phòng</a:t>
            </a:r>
          </a:p>
          <a:p>
            <a:r>
              <a:rPr lang="vi-VN" sz="1000" dirty="0"/>
              <a:t>23 tháng 2: </a:t>
            </a:r>
            <a:r>
              <a:rPr lang="en-US" sz="1000" dirty="0" err="1" smtClean="0"/>
              <a:t>thuclh</a:t>
            </a:r>
            <a:r>
              <a:rPr lang="en-US" sz="1000" dirty="0" smtClean="0"/>
              <a:t> </a:t>
            </a:r>
            <a:r>
              <a:rPr lang="vi-VN" sz="1000" dirty="0" smtClean="0"/>
              <a:t>- </a:t>
            </a:r>
            <a:r>
              <a:rPr lang="vi-VN" sz="1000" dirty="0"/>
              <a:t>hết phòng </a:t>
            </a:r>
          </a:p>
          <a:p>
            <a:r>
              <a:rPr lang="vi-VN" sz="1000" dirty="0"/>
              <a:t>01 tháng 1: </a:t>
            </a:r>
            <a:r>
              <a:rPr lang="vi-VN" sz="1000" b="1" dirty="0"/>
              <a:t>đăng bởi </a:t>
            </a:r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thuclh</a:t>
            </a:r>
            <a:endParaRPr lang="vi-VN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324600" y="3352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 smtClean="0"/>
              <a:t>Trạng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thái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cập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nhật</a:t>
            </a:r>
            <a:r>
              <a:rPr lang="en-US" sz="1100" u="sng" dirty="0" smtClean="0"/>
              <a:t>:</a:t>
            </a:r>
            <a:endParaRPr lang="en-US" sz="1100" u="sng" dirty="0"/>
          </a:p>
        </p:txBody>
      </p:sp>
      <p:sp>
        <p:nvSpPr>
          <p:cNvPr id="141" name="Rectangle 140"/>
          <p:cNvSpPr/>
          <p:nvPr/>
        </p:nvSpPr>
        <p:spPr>
          <a:xfrm>
            <a:off x="6477000" y="3733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239000" y="3733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534150" y="364180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Đang</a:t>
            </a:r>
            <a:r>
              <a:rPr lang="en-US" sz="1050" dirty="0" smtClean="0"/>
              <a:t> </a:t>
            </a:r>
            <a:r>
              <a:rPr lang="en-US" sz="1050" dirty="0" err="1" smtClean="0"/>
              <a:t>còn</a:t>
            </a:r>
            <a:endParaRPr 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7267575" y="3641809"/>
            <a:ext cx="657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Đã</a:t>
            </a:r>
            <a:r>
              <a:rPr lang="en-US" sz="1050" dirty="0" smtClean="0"/>
              <a:t> </a:t>
            </a:r>
            <a:r>
              <a:rPr lang="en-US" sz="1050" dirty="0" err="1" smtClean="0"/>
              <a:t>hết</a:t>
            </a:r>
            <a:endParaRPr lang="en-US" sz="1050" dirty="0"/>
          </a:p>
        </p:txBody>
      </p:sp>
      <p:sp>
        <p:nvSpPr>
          <p:cNvPr id="145" name="Rounded Rectangle 144"/>
          <p:cNvSpPr/>
          <p:nvPr/>
        </p:nvSpPr>
        <p:spPr>
          <a:xfrm>
            <a:off x="7848600" y="365760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Cập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nhật</a:t>
            </a:r>
            <a:endParaRPr lang="en-US" sz="105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891619" y="-3810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Xin</a:t>
            </a:r>
            <a:r>
              <a:rPr lang="en-US" sz="1100" dirty="0" smtClean="0"/>
              <a:t> </a:t>
            </a:r>
            <a:r>
              <a:rPr lang="en-US" sz="1100" dirty="0" err="1" smtClean="0"/>
              <a:t>chào</a:t>
            </a:r>
            <a:r>
              <a:rPr lang="en-US" sz="1100" dirty="0" smtClean="0"/>
              <a:t>: </a:t>
            </a:r>
            <a:r>
              <a:rPr lang="en-US" sz="1100" u="sng" dirty="0" err="1" smtClean="0">
                <a:solidFill>
                  <a:schemeClr val="tx2"/>
                </a:solidFill>
              </a:rPr>
              <a:t>thuclh</a:t>
            </a:r>
            <a:endParaRPr lang="en-US" sz="110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528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  <p:pic>
        <p:nvPicPr>
          <p:cNvPr id="9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28800"/>
            <a:ext cx="342900" cy="342900"/>
          </a:xfrm>
          <a:prstGeom prst="rect">
            <a:avLst/>
          </a:prstGeom>
          <a:noFill/>
        </p:spPr>
      </p:pic>
      <p:pic>
        <p:nvPicPr>
          <p:cNvPr id="9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342900" cy="342900"/>
          </a:xfrm>
          <a:prstGeom prst="rect">
            <a:avLst/>
          </a:prstGeom>
          <a:noFill/>
        </p:spPr>
      </p:pic>
      <p:sp>
        <p:nvSpPr>
          <p:cNvPr id="94" name="Rounded Rectangular Callout 93"/>
          <p:cNvSpPr/>
          <p:nvPr/>
        </p:nvSpPr>
        <p:spPr>
          <a:xfrm>
            <a:off x="4876800" y="7620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dirty="0" smtClean="0">
                <a:solidFill>
                  <a:schemeClr val="tx1"/>
                </a:solidFill>
              </a:rPr>
              <a:t/>
            </a:r>
            <a:br>
              <a:rPr lang="vi-VN" sz="1000" dirty="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05400" y="7620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b="1" dirty="0" smtClean="0"/>
              <a:t>Cho thuê căn hộ KK. 40m2. </a:t>
            </a:r>
            <a:endParaRPr lang="en-US" sz="1100" b="1" dirty="0" smtClean="0"/>
          </a:p>
          <a:p>
            <a:r>
              <a:rPr lang="en-US" sz="1100" b="1" dirty="0" err="1" smtClean="0"/>
              <a:t>Số</a:t>
            </a:r>
            <a:r>
              <a:rPr lang="en-US" sz="1100" b="1" dirty="0" smtClean="0"/>
              <a:t> 3, </a:t>
            </a:r>
            <a:r>
              <a:rPr lang="en-US" sz="1100" b="1" dirty="0" err="1" smtClean="0"/>
              <a:t>phố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Trần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Duy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Hưng</a:t>
            </a:r>
            <a:r>
              <a:rPr lang="en-US" sz="1100" b="1" dirty="0" smtClean="0"/>
              <a:t>.</a:t>
            </a:r>
            <a:endParaRPr lang="vi-VN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4953000" y="152400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1050" dirty="0" smtClean="0"/>
              <a:t>Cho hộ gia đình thuê lâu dài căn hộ khép kín, 40m2, tầng 2.</a:t>
            </a:r>
            <a:br>
              <a:rPr lang="vi-VN" sz="1050" dirty="0" smtClean="0"/>
            </a:br>
            <a:r>
              <a:rPr lang="vi-VN" sz="1050" dirty="0" smtClean="0"/>
              <a:t>- Địa chỉ: Số 1- Tổ 34 Phường Quan Hoa- Phố Nguyễn Khánh Toàn</a:t>
            </a:r>
            <a:r>
              <a:rPr lang="en-US" sz="1050" dirty="0" smtClean="0"/>
              <a:t>.</a:t>
            </a:r>
          </a:p>
          <a:p>
            <a:pPr>
              <a:buFontTx/>
              <a:buChar char="-"/>
            </a:pPr>
            <a:r>
              <a:rPr lang="en-US" sz="1050" dirty="0" smtClean="0"/>
              <a:t> </a:t>
            </a:r>
            <a:r>
              <a:rPr lang="en-US" sz="1050" dirty="0" err="1" smtClean="0"/>
              <a:t>Ưu</a:t>
            </a:r>
            <a:r>
              <a:rPr lang="en-US" sz="1050" dirty="0" smtClean="0"/>
              <a:t> </a:t>
            </a:r>
            <a:r>
              <a:rPr lang="en-US" sz="1050" dirty="0" err="1" smtClean="0"/>
              <a:t>tiên</a:t>
            </a:r>
            <a:r>
              <a:rPr lang="en-US" sz="1050" dirty="0" smtClean="0"/>
              <a:t> </a:t>
            </a:r>
            <a:r>
              <a:rPr lang="en-US" sz="1050" dirty="0" err="1" smtClean="0"/>
              <a:t>vợ</a:t>
            </a:r>
            <a:r>
              <a:rPr lang="en-US" sz="1050" dirty="0" smtClean="0"/>
              <a:t> </a:t>
            </a:r>
            <a:r>
              <a:rPr lang="en-US" sz="1050" dirty="0" err="1" smtClean="0"/>
              <a:t>chồng</a:t>
            </a:r>
            <a:r>
              <a:rPr lang="en-US" sz="1050" dirty="0" smtClean="0"/>
              <a:t> </a:t>
            </a:r>
            <a:r>
              <a:rPr lang="en-US" sz="1050" dirty="0" err="1" smtClean="0"/>
              <a:t>trẻ</a:t>
            </a:r>
            <a:endParaRPr lang="en-US" sz="105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3246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530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77000" y="24765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57800" y="24765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086100"/>
            <a:ext cx="342900" cy="342900"/>
          </a:xfrm>
          <a:prstGeom prst="rect">
            <a:avLst/>
          </a:prstGeom>
          <a:noFill/>
        </p:spPr>
      </p:pic>
      <p:pic>
        <p:nvPicPr>
          <p:cNvPr id="11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71900"/>
            <a:ext cx="342900" cy="342900"/>
          </a:xfrm>
          <a:prstGeom prst="rect">
            <a:avLst/>
          </a:prstGeom>
          <a:noFill/>
        </p:spPr>
      </p:pic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11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57700"/>
            <a:ext cx="342900" cy="342900"/>
          </a:xfrm>
          <a:prstGeom prst="rect">
            <a:avLst/>
          </a:prstGeom>
          <a:noFill/>
        </p:spPr>
      </p:pic>
      <p:pic>
        <p:nvPicPr>
          <p:cNvPr id="11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953000"/>
            <a:ext cx="342900" cy="342900"/>
          </a:xfrm>
          <a:prstGeom prst="rect">
            <a:avLst/>
          </a:prstGeom>
          <a:noFill/>
        </p:spPr>
      </p:pic>
      <p:pic>
        <p:nvPicPr>
          <p:cNvPr id="12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2171700"/>
            <a:ext cx="342900" cy="342900"/>
          </a:xfrm>
          <a:prstGeom prst="rect">
            <a:avLst/>
          </a:prstGeom>
          <a:noFill/>
        </p:spPr>
      </p:pic>
      <p:pic>
        <p:nvPicPr>
          <p:cNvPr id="12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324100"/>
            <a:ext cx="342900" cy="342900"/>
          </a:xfrm>
          <a:prstGeom prst="rect">
            <a:avLst/>
          </a:prstGeom>
          <a:noFill/>
        </p:spPr>
      </p:pic>
      <p:pic>
        <p:nvPicPr>
          <p:cNvPr id="12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181600"/>
            <a:ext cx="342900" cy="342900"/>
          </a:xfrm>
          <a:prstGeom prst="rect">
            <a:avLst/>
          </a:prstGeom>
          <a:noFill/>
        </p:spPr>
      </p:pic>
      <p:sp>
        <p:nvSpPr>
          <p:cNvPr id="123" name="Rectangle 122"/>
          <p:cNvSpPr/>
          <p:nvPr/>
        </p:nvSpPr>
        <p:spPr>
          <a:xfrm>
            <a:off x="6705600" y="16891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10400" y="29718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96000" y="762000"/>
            <a:ext cx="30480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1100" b="1" dirty="0">
              <a:solidFill>
                <a:schemeClr val="tx1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096000" y="762000"/>
            <a:ext cx="1524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34"/>
          <p:cNvSpPr>
            <a:spLocks noChangeArrowheads="1"/>
          </p:cNvSpPr>
          <p:nvPr/>
        </p:nvSpPr>
        <p:spPr bwMode="auto">
          <a:xfrm>
            <a:off x="6400800" y="762000"/>
            <a:ext cx="2286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vi-VN" sz="1050" b="1" dirty="0" smtClean="0">
                <a:solidFill>
                  <a:schemeClr val="tx2">
                    <a:lumMod val="50000"/>
                  </a:schemeClr>
                </a:solidFill>
              </a:rPr>
              <a:t>Cho thuê nhà 40m2x5 tầng trong ngõ phố Trần Duy Hưng</a:t>
            </a:r>
            <a:endParaRPr lang="vi-V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6172200" y="1466850"/>
            <a:ext cx="2895600" cy="480060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Same Side Corner Rectangle 128"/>
          <p:cNvSpPr/>
          <p:nvPr/>
        </p:nvSpPr>
        <p:spPr>
          <a:xfrm>
            <a:off x="6172200" y="1219200"/>
            <a:ext cx="533400" cy="24765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ound Same Side Corner Rectangle 129"/>
          <p:cNvSpPr/>
          <p:nvPr/>
        </p:nvSpPr>
        <p:spPr>
          <a:xfrm>
            <a:off x="6724650" y="1219200"/>
            <a:ext cx="990600" cy="24765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Comments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ound Same Side Corner Rectangle 130"/>
          <p:cNvSpPr/>
          <p:nvPr/>
        </p:nvSpPr>
        <p:spPr>
          <a:xfrm>
            <a:off x="7734300" y="1219200"/>
            <a:ext cx="990600" cy="24765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Ảnh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858000" y="1672188"/>
            <a:ext cx="2057400" cy="12234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050" dirty="0" smtClean="0"/>
              <a:t>Cho thuê nhà 40m2x5 tầng trong ngõ phố Trần Duy Hưng,Cầu Giấy – Hà Nội.</a:t>
            </a:r>
          </a:p>
          <a:p>
            <a:r>
              <a:rPr lang="vi-VN" sz="1050" dirty="0" smtClean="0"/>
              <a:t>DT: 40m2x5 tầng, nhà đầy đủ tiện nghi,phù hợp cho làm văn phòng và hộ gia đình ở.LH: 0983821122</a:t>
            </a:r>
            <a:endParaRPr lang="vi-VN" sz="1050" dirty="0"/>
          </a:p>
        </p:txBody>
      </p:sp>
      <p:pic>
        <p:nvPicPr>
          <p:cNvPr id="133" name="Picture 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676400"/>
            <a:ext cx="457200" cy="457200"/>
          </a:xfrm>
          <a:prstGeom prst="rect">
            <a:avLst/>
          </a:prstGeom>
          <a:noFill/>
        </p:spPr>
      </p:pic>
      <p:pic>
        <p:nvPicPr>
          <p:cNvPr id="134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2981325"/>
            <a:ext cx="533400" cy="390525"/>
          </a:xfrm>
          <a:prstGeom prst="rect">
            <a:avLst/>
          </a:prstGeom>
          <a:noFill/>
        </p:spPr>
      </p:pic>
      <p:sp>
        <p:nvSpPr>
          <p:cNvPr id="135" name="Rectangle 134"/>
          <p:cNvSpPr/>
          <p:nvPr/>
        </p:nvSpPr>
        <p:spPr>
          <a:xfrm>
            <a:off x="6858000" y="2967588"/>
            <a:ext cx="2057400" cy="4154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 smtClean="0"/>
              <a:t>Giá</a:t>
            </a:r>
            <a:r>
              <a:rPr lang="en-US" sz="1050" dirty="0" smtClean="0"/>
              <a:t> 1,5 </a:t>
            </a:r>
            <a:r>
              <a:rPr lang="en-US" sz="1050" dirty="0" err="1" smtClean="0"/>
              <a:t>triệu</a:t>
            </a:r>
            <a:r>
              <a:rPr lang="en-US" sz="1050" dirty="0" smtClean="0"/>
              <a:t> </a:t>
            </a:r>
            <a:r>
              <a:rPr lang="en-US" sz="1050" dirty="0" err="1" smtClean="0"/>
              <a:t>được</a:t>
            </a:r>
            <a:r>
              <a:rPr lang="en-US" sz="1050" dirty="0" smtClean="0"/>
              <a:t> </a:t>
            </a:r>
            <a:r>
              <a:rPr lang="en-US" sz="1050" dirty="0" err="1" smtClean="0"/>
              <a:t>ko</a:t>
            </a:r>
            <a:r>
              <a:rPr lang="en-US" sz="1050" dirty="0" smtClean="0"/>
              <a:t> </a:t>
            </a:r>
            <a:r>
              <a:rPr lang="en-US" sz="1050" dirty="0" err="1" smtClean="0"/>
              <a:t>bác</a:t>
            </a:r>
            <a:r>
              <a:rPr lang="en-US" sz="1050" dirty="0" smtClean="0"/>
              <a:t>? </a:t>
            </a:r>
            <a:r>
              <a:rPr lang="en-US" sz="1050" dirty="0" err="1" smtClean="0"/>
              <a:t>Em</a:t>
            </a:r>
            <a:r>
              <a:rPr lang="en-US" sz="1050" dirty="0" smtClean="0"/>
              <a:t> </a:t>
            </a:r>
            <a:r>
              <a:rPr lang="en-US" sz="1050" dirty="0" err="1" smtClean="0"/>
              <a:t>thuê</a:t>
            </a:r>
            <a:r>
              <a:rPr lang="en-US" sz="1050" dirty="0" smtClean="0"/>
              <a:t> </a:t>
            </a:r>
            <a:r>
              <a:rPr lang="en-US" sz="1050" dirty="0" err="1" smtClean="0"/>
              <a:t>cho</a:t>
            </a:r>
            <a:r>
              <a:rPr lang="en-US" sz="1050" dirty="0" smtClean="0"/>
              <a:t> </a:t>
            </a:r>
            <a:r>
              <a:rPr lang="en-US" sz="1050" dirty="0" err="1" smtClean="0"/>
              <a:t>bồ</a:t>
            </a:r>
            <a:r>
              <a:rPr lang="en-US" sz="1050" dirty="0" smtClean="0"/>
              <a:t> </a:t>
            </a:r>
            <a:r>
              <a:rPr lang="en-US" sz="1050" dirty="0" err="1" smtClean="0"/>
              <a:t>em</a:t>
            </a:r>
            <a:r>
              <a:rPr lang="en-US" sz="1050" dirty="0" smtClean="0"/>
              <a:t> ở!</a:t>
            </a:r>
            <a:endParaRPr lang="vi-VN" sz="1050" dirty="0"/>
          </a:p>
        </p:txBody>
      </p:sp>
      <p:pic>
        <p:nvPicPr>
          <p:cNvPr id="136" name="Picture 5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3562350"/>
            <a:ext cx="509588" cy="533400"/>
          </a:xfrm>
          <a:prstGeom prst="rect">
            <a:avLst/>
          </a:prstGeom>
          <a:noFill/>
        </p:spPr>
      </p:pic>
      <p:sp>
        <p:nvSpPr>
          <p:cNvPr id="137" name="Rectangle 136"/>
          <p:cNvSpPr/>
          <p:nvPr/>
        </p:nvSpPr>
        <p:spPr>
          <a:xfrm>
            <a:off x="6858000" y="3546902"/>
            <a:ext cx="2057400" cy="4154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 smtClean="0"/>
              <a:t>Trung</a:t>
            </a:r>
            <a:r>
              <a:rPr lang="en-US" sz="1050" dirty="0" smtClean="0"/>
              <a:t> </a:t>
            </a:r>
            <a:r>
              <a:rPr lang="en-US" sz="1050" dirty="0" err="1" smtClean="0"/>
              <a:t>gian</a:t>
            </a:r>
            <a:r>
              <a:rPr lang="en-US" sz="1050" dirty="0" smtClean="0"/>
              <a:t> </a:t>
            </a:r>
            <a:r>
              <a:rPr lang="en-US" sz="1050" dirty="0" err="1" smtClean="0"/>
              <a:t>roài</a:t>
            </a:r>
            <a:r>
              <a:rPr lang="en-US" sz="1050" dirty="0" smtClean="0"/>
              <a:t>, </a:t>
            </a:r>
            <a:r>
              <a:rPr lang="en-US" sz="1050" dirty="0" err="1" smtClean="0"/>
              <a:t>ko</a:t>
            </a:r>
            <a:r>
              <a:rPr lang="en-US" sz="1050" dirty="0" smtClean="0"/>
              <a:t> </a:t>
            </a:r>
            <a:r>
              <a:rPr lang="en-US" sz="1050" dirty="0" err="1" smtClean="0"/>
              <a:t>chơi</a:t>
            </a:r>
            <a:r>
              <a:rPr lang="en-US" sz="1050" dirty="0" smtClean="0"/>
              <a:t> </a:t>
            </a:r>
            <a:r>
              <a:rPr lang="en-US" sz="1050" dirty="0" err="1" smtClean="0"/>
              <a:t>với</a:t>
            </a:r>
            <a:r>
              <a:rPr lang="en-US" sz="1050" dirty="0" smtClean="0"/>
              <a:t> </a:t>
            </a:r>
            <a:r>
              <a:rPr lang="en-US" sz="1050" dirty="0" err="1" smtClean="0"/>
              <a:t>mấy</a:t>
            </a:r>
            <a:r>
              <a:rPr lang="en-US" sz="1050" dirty="0" smtClean="0"/>
              <a:t> </a:t>
            </a:r>
            <a:r>
              <a:rPr lang="en-US" sz="1050" dirty="0" err="1" smtClean="0"/>
              <a:t>chú</a:t>
            </a:r>
            <a:r>
              <a:rPr lang="en-US" sz="1050" dirty="0" smtClean="0"/>
              <a:t> </a:t>
            </a:r>
            <a:r>
              <a:rPr lang="en-US" sz="1050" dirty="0" err="1" smtClean="0"/>
              <a:t>Trung</a:t>
            </a:r>
            <a:r>
              <a:rPr lang="en-US" sz="1050" dirty="0" smtClean="0"/>
              <a:t> </a:t>
            </a:r>
            <a:r>
              <a:rPr lang="en-US" sz="1050" dirty="0" err="1" smtClean="0"/>
              <a:t>gian</a:t>
            </a:r>
            <a:r>
              <a:rPr lang="en-US" sz="1050" dirty="0" smtClean="0"/>
              <a:t> </a:t>
            </a:r>
            <a:r>
              <a:rPr lang="en-US" sz="1050" dirty="0" err="1" smtClean="0"/>
              <a:t>và</a:t>
            </a:r>
            <a:r>
              <a:rPr lang="en-US" sz="1050" dirty="0" smtClean="0"/>
              <a:t> </a:t>
            </a:r>
            <a:r>
              <a:rPr lang="en-US" sz="1050" dirty="0" err="1" smtClean="0"/>
              <a:t>cò</a:t>
            </a:r>
            <a:r>
              <a:rPr lang="en-US" sz="1050" dirty="0" smtClean="0"/>
              <a:t> </a:t>
            </a:r>
            <a:r>
              <a:rPr lang="en-US" sz="1050" dirty="0" err="1" smtClean="0"/>
              <a:t>mồi</a:t>
            </a:r>
            <a:r>
              <a:rPr lang="en-US" sz="1050" dirty="0" smtClean="0"/>
              <a:t> </a:t>
            </a:r>
            <a:r>
              <a:rPr lang="en-US" sz="1050" dirty="0" smtClean="0">
                <a:sym typeface="Wingdings" pitchFamily="2" charset="2"/>
              </a:rPr>
              <a:t></a:t>
            </a:r>
            <a:endParaRPr lang="vi-VN" sz="1050" dirty="0"/>
          </a:p>
        </p:txBody>
      </p:sp>
      <p:sp>
        <p:nvSpPr>
          <p:cNvPr id="138" name="Flowchart: Process 137"/>
          <p:cNvSpPr/>
          <p:nvPr/>
        </p:nvSpPr>
        <p:spPr>
          <a:xfrm>
            <a:off x="6324600" y="4953000"/>
            <a:ext cx="2590800" cy="838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9" name="Flowchart: Alternate Process 138"/>
          <p:cNvSpPr/>
          <p:nvPr/>
        </p:nvSpPr>
        <p:spPr>
          <a:xfrm>
            <a:off x="7696200" y="5867400"/>
            <a:ext cx="10668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Gửi</a:t>
            </a:r>
            <a:endParaRPr lang="en-US" sz="11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248400" y="46760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Comment</a:t>
            </a:r>
            <a:endParaRPr lang="en-US" sz="1200" dirty="0"/>
          </a:p>
        </p:txBody>
      </p:sp>
      <p:pic>
        <p:nvPicPr>
          <p:cNvPr id="141" name="Picture 35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1100" y="800100"/>
            <a:ext cx="342900" cy="342900"/>
          </a:xfrm>
          <a:prstGeom prst="rect">
            <a:avLst/>
          </a:prstGeom>
          <a:noFill/>
        </p:spPr>
      </p:pic>
      <p:sp>
        <p:nvSpPr>
          <p:cNvPr id="142" name="AutoShape 44"/>
          <p:cNvSpPr>
            <a:spLocks noChangeArrowheads="1"/>
          </p:cNvSpPr>
          <p:nvPr/>
        </p:nvSpPr>
        <p:spPr bwMode="auto">
          <a:xfrm>
            <a:off x="8915400" y="1143000"/>
            <a:ext cx="152400" cy="152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528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  <p:pic>
        <p:nvPicPr>
          <p:cNvPr id="9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28800"/>
            <a:ext cx="342900" cy="342900"/>
          </a:xfrm>
          <a:prstGeom prst="rect">
            <a:avLst/>
          </a:prstGeom>
          <a:noFill/>
        </p:spPr>
      </p:pic>
      <p:pic>
        <p:nvPicPr>
          <p:cNvPr id="9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342900" cy="342900"/>
          </a:xfrm>
          <a:prstGeom prst="rect">
            <a:avLst/>
          </a:prstGeom>
          <a:noFill/>
        </p:spPr>
      </p:pic>
      <p:sp>
        <p:nvSpPr>
          <p:cNvPr id="94" name="Rounded Rectangular Callout 93"/>
          <p:cNvSpPr/>
          <p:nvPr/>
        </p:nvSpPr>
        <p:spPr>
          <a:xfrm>
            <a:off x="4876800" y="7620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dirty="0" smtClean="0">
                <a:solidFill>
                  <a:schemeClr val="tx1"/>
                </a:solidFill>
              </a:rPr>
              <a:t/>
            </a:r>
            <a:br>
              <a:rPr lang="vi-VN" sz="1000" dirty="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05400" y="7620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b="1" dirty="0" smtClean="0"/>
              <a:t>Cho thuê căn hộ KK. 40m2. </a:t>
            </a:r>
            <a:endParaRPr lang="en-US" sz="1100" b="1" dirty="0" smtClean="0"/>
          </a:p>
          <a:p>
            <a:r>
              <a:rPr lang="en-US" sz="1100" b="1" dirty="0" err="1" smtClean="0"/>
              <a:t>Số</a:t>
            </a:r>
            <a:r>
              <a:rPr lang="en-US" sz="1100" b="1" dirty="0" smtClean="0"/>
              <a:t> 3, </a:t>
            </a:r>
            <a:r>
              <a:rPr lang="en-US" sz="1100" b="1" dirty="0" err="1" smtClean="0"/>
              <a:t>phố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Trần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Duy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Hưng</a:t>
            </a:r>
            <a:r>
              <a:rPr lang="en-US" sz="1100" b="1" dirty="0" smtClean="0"/>
              <a:t>.</a:t>
            </a:r>
            <a:endParaRPr lang="vi-VN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4953000" y="152400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1050" dirty="0" smtClean="0"/>
              <a:t>Cho hộ gia đình thuê lâu dài căn hộ khép kín, 40m2, tầng 2.</a:t>
            </a:r>
            <a:br>
              <a:rPr lang="vi-VN" sz="1050" dirty="0" smtClean="0"/>
            </a:br>
            <a:r>
              <a:rPr lang="vi-VN" sz="1050" dirty="0" smtClean="0"/>
              <a:t>- Địa chỉ: Số 1- Tổ 34 Phường Quan Hoa- Phố Nguyễn Khánh Toàn</a:t>
            </a:r>
            <a:r>
              <a:rPr lang="en-US" sz="1050" dirty="0" smtClean="0"/>
              <a:t>.</a:t>
            </a:r>
          </a:p>
          <a:p>
            <a:pPr>
              <a:buFontTx/>
              <a:buChar char="-"/>
            </a:pPr>
            <a:r>
              <a:rPr lang="en-US" sz="1050" dirty="0" smtClean="0"/>
              <a:t> </a:t>
            </a:r>
            <a:r>
              <a:rPr lang="en-US" sz="1050" dirty="0" err="1" smtClean="0"/>
              <a:t>Ưu</a:t>
            </a:r>
            <a:r>
              <a:rPr lang="en-US" sz="1050" dirty="0" smtClean="0"/>
              <a:t> </a:t>
            </a:r>
            <a:r>
              <a:rPr lang="en-US" sz="1050" dirty="0" err="1" smtClean="0"/>
              <a:t>tiên</a:t>
            </a:r>
            <a:r>
              <a:rPr lang="en-US" sz="1050" dirty="0" smtClean="0"/>
              <a:t> </a:t>
            </a:r>
            <a:r>
              <a:rPr lang="en-US" sz="1050" dirty="0" err="1" smtClean="0"/>
              <a:t>vợ</a:t>
            </a:r>
            <a:r>
              <a:rPr lang="en-US" sz="1050" dirty="0" smtClean="0"/>
              <a:t> </a:t>
            </a:r>
            <a:r>
              <a:rPr lang="en-US" sz="1050" dirty="0" err="1" smtClean="0"/>
              <a:t>chồng</a:t>
            </a:r>
            <a:r>
              <a:rPr lang="en-US" sz="1050" dirty="0" smtClean="0"/>
              <a:t> </a:t>
            </a:r>
            <a:r>
              <a:rPr lang="en-US" sz="1050" dirty="0" err="1" smtClean="0"/>
              <a:t>trẻ</a:t>
            </a:r>
            <a:endParaRPr lang="en-US" sz="105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3246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530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77000" y="24765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57800" y="24765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086100"/>
            <a:ext cx="342900" cy="342900"/>
          </a:xfrm>
          <a:prstGeom prst="rect">
            <a:avLst/>
          </a:prstGeom>
          <a:noFill/>
        </p:spPr>
      </p:pic>
      <p:pic>
        <p:nvPicPr>
          <p:cNvPr id="11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71900"/>
            <a:ext cx="342900" cy="342900"/>
          </a:xfrm>
          <a:prstGeom prst="rect">
            <a:avLst/>
          </a:prstGeom>
          <a:noFill/>
        </p:spPr>
      </p:pic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11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57700"/>
            <a:ext cx="342900" cy="342900"/>
          </a:xfrm>
          <a:prstGeom prst="rect">
            <a:avLst/>
          </a:prstGeom>
          <a:noFill/>
        </p:spPr>
      </p:pic>
      <p:pic>
        <p:nvPicPr>
          <p:cNvPr id="11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953000"/>
            <a:ext cx="342900" cy="342900"/>
          </a:xfrm>
          <a:prstGeom prst="rect">
            <a:avLst/>
          </a:prstGeom>
          <a:noFill/>
        </p:spPr>
      </p:pic>
      <p:pic>
        <p:nvPicPr>
          <p:cNvPr id="12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2171700"/>
            <a:ext cx="342900" cy="342900"/>
          </a:xfrm>
          <a:prstGeom prst="rect">
            <a:avLst/>
          </a:prstGeom>
          <a:noFill/>
        </p:spPr>
      </p:pic>
      <p:pic>
        <p:nvPicPr>
          <p:cNvPr id="12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324100"/>
            <a:ext cx="342900" cy="342900"/>
          </a:xfrm>
          <a:prstGeom prst="rect">
            <a:avLst/>
          </a:prstGeom>
          <a:noFill/>
        </p:spPr>
      </p:pic>
      <p:pic>
        <p:nvPicPr>
          <p:cNvPr id="12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181600"/>
            <a:ext cx="342900" cy="342900"/>
          </a:xfrm>
          <a:prstGeom prst="rect">
            <a:avLst/>
          </a:prstGeom>
          <a:noFill/>
        </p:spPr>
      </p:pic>
      <p:sp>
        <p:nvSpPr>
          <p:cNvPr id="123" name="Rectangle 122"/>
          <p:cNvSpPr/>
          <p:nvPr/>
        </p:nvSpPr>
        <p:spPr>
          <a:xfrm>
            <a:off x="6705600" y="16891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10400" y="29718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96000" y="762000"/>
            <a:ext cx="30480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1100" b="1" dirty="0">
              <a:solidFill>
                <a:schemeClr val="tx1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096000" y="762000"/>
            <a:ext cx="1524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34"/>
          <p:cNvSpPr>
            <a:spLocks noChangeArrowheads="1"/>
          </p:cNvSpPr>
          <p:nvPr/>
        </p:nvSpPr>
        <p:spPr bwMode="auto">
          <a:xfrm>
            <a:off x="6400800" y="762000"/>
            <a:ext cx="2286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vi-VN" sz="1050" b="1" dirty="0" smtClean="0">
                <a:solidFill>
                  <a:schemeClr val="tx2">
                    <a:lumMod val="50000"/>
                  </a:schemeClr>
                </a:solidFill>
              </a:rPr>
              <a:t>Cho thuê nhà 40m2x5 tầng trong ngõ phố Trần Duy Hưng</a:t>
            </a:r>
            <a:endParaRPr lang="vi-V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6172200" y="1466850"/>
            <a:ext cx="2895600" cy="480060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Same Side Corner Rectangle 128"/>
          <p:cNvSpPr/>
          <p:nvPr/>
        </p:nvSpPr>
        <p:spPr>
          <a:xfrm>
            <a:off x="6172200" y="1219200"/>
            <a:ext cx="533400" cy="24765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ound Same Side Corner Rectangle 129"/>
          <p:cNvSpPr/>
          <p:nvPr/>
        </p:nvSpPr>
        <p:spPr>
          <a:xfrm>
            <a:off x="6724650" y="1219200"/>
            <a:ext cx="990600" cy="247650"/>
          </a:xfrm>
          <a:prstGeom prst="round2Same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Comments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ound Same Side Corner Rectangle 130"/>
          <p:cNvSpPr/>
          <p:nvPr/>
        </p:nvSpPr>
        <p:spPr>
          <a:xfrm>
            <a:off x="7734300" y="1219200"/>
            <a:ext cx="990600" cy="24765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Ảnh</a:t>
            </a:r>
            <a:endParaRPr lang="vi-VN" sz="1050" noProof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2" name="Picture 39" descr="SchroderHouse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1750" y="1577975"/>
            <a:ext cx="2305050" cy="1393825"/>
          </a:xfrm>
          <a:prstGeom prst="rect">
            <a:avLst/>
          </a:prstGeom>
          <a:noFill/>
        </p:spPr>
      </p:pic>
      <p:pic>
        <p:nvPicPr>
          <p:cNvPr id="133" name="Picture 39" descr="SchroderHouse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200400"/>
            <a:ext cx="2305050" cy="1241425"/>
          </a:xfrm>
          <a:prstGeom prst="rect">
            <a:avLst/>
          </a:prstGeom>
          <a:noFill/>
        </p:spPr>
      </p:pic>
      <p:pic>
        <p:nvPicPr>
          <p:cNvPr id="134" name="Picture 39" descr="SchroderHouse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648200"/>
            <a:ext cx="2305050" cy="1546225"/>
          </a:xfrm>
          <a:prstGeom prst="rect">
            <a:avLst/>
          </a:prstGeom>
          <a:noFill/>
        </p:spPr>
      </p:pic>
      <p:pic>
        <p:nvPicPr>
          <p:cNvPr id="135" name="Picture 35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1100" y="800100"/>
            <a:ext cx="342900" cy="342900"/>
          </a:xfrm>
          <a:prstGeom prst="rect">
            <a:avLst/>
          </a:prstGeom>
          <a:noFill/>
        </p:spPr>
      </p:pic>
      <p:sp>
        <p:nvSpPr>
          <p:cNvPr id="136" name="AutoShape 44"/>
          <p:cNvSpPr>
            <a:spLocks noChangeArrowheads="1"/>
          </p:cNvSpPr>
          <p:nvPr/>
        </p:nvSpPr>
        <p:spPr bwMode="auto">
          <a:xfrm>
            <a:off x="8915400" y="1143000"/>
            <a:ext cx="152400" cy="152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057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Chọn giá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flipH="1" flipV="1">
            <a:off x="88963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1035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ngày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trước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flipH="1" flipV="1">
            <a:off x="760095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342900" cy="342900"/>
          </a:xfrm>
          <a:prstGeom prst="rect">
            <a:avLst/>
          </a:prstGeom>
          <a:noFill/>
        </p:spPr>
      </p:pic>
      <p:pic>
        <p:nvPicPr>
          <p:cNvPr id="9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895600"/>
            <a:ext cx="342900" cy="342900"/>
          </a:xfrm>
          <a:prstGeom prst="rect">
            <a:avLst/>
          </a:prstGeom>
          <a:noFill/>
        </p:spPr>
      </p:pic>
      <p:pic>
        <p:nvPicPr>
          <p:cNvPr id="9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981200"/>
            <a:ext cx="342900" cy="342900"/>
          </a:xfrm>
          <a:prstGeom prst="rect">
            <a:avLst/>
          </a:prstGeom>
          <a:noFill/>
        </p:spPr>
      </p:pic>
      <p:pic>
        <p:nvPicPr>
          <p:cNvPr id="9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342900" cy="342900"/>
          </a:xfrm>
          <a:prstGeom prst="rect">
            <a:avLst/>
          </a:prstGeom>
          <a:noFill/>
        </p:spPr>
      </p:pic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342900" cy="34290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ký</a:t>
            </a:r>
            <a:endParaRPr lang="en-US" sz="1100" u="sng" dirty="0"/>
          </a:p>
        </p:txBody>
      </p:sp>
      <p:sp>
        <p:nvSpPr>
          <p:cNvPr id="104" name="Oval 103"/>
          <p:cNvSpPr/>
          <p:nvPr/>
        </p:nvSpPr>
        <p:spPr>
          <a:xfrm>
            <a:off x="4191000" y="15240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ort 104"/>
          <p:cNvSpPr/>
          <p:nvPr/>
        </p:nvSpPr>
        <p:spPr>
          <a:xfrm>
            <a:off x="5695950" y="2933700"/>
            <a:ext cx="152400" cy="152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21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Trong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bán</a:t>
            </a:r>
            <a:r>
              <a:rPr lang="en-US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kính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flipH="1" flipV="1">
            <a:off x="63627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4476750" y="476250"/>
            <a:ext cx="838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11430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ound Same Side Corner Rectangle 111"/>
          <p:cNvSpPr/>
          <p:nvPr/>
        </p:nvSpPr>
        <p:spPr>
          <a:xfrm>
            <a:off x="1371600" y="762000"/>
            <a:ext cx="11430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" y="12573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" y="12192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9525" y="14097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1980386" y="14859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" y="1933575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" y="1895475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9525" y="2085975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1980386" y="2162175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" y="2628900"/>
            <a:ext cx="24765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" y="25908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9525" y="27813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980386" y="28575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" y="33147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50" y="32766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9525" y="34671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2" name="Rectangle 51"/>
          <p:cNvSpPr/>
          <p:nvPr/>
        </p:nvSpPr>
        <p:spPr>
          <a:xfrm>
            <a:off x="1980386" y="35433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" y="40005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0" y="3962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5" name="Rectangle 54"/>
          <p:cNvSpPr/>
          <p:nvPr/>
        </p:nvSpPr>
        <p:spPr>
          <a:xfrm>
            <a:off x="9525" y="41529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1980386" y="42291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" y="4682698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" y="464459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9525" y="4835098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1980386" y="4911298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50" y="5372100"/>
            <a:ext cx="2476500" cy="533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150" y="5334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Cho </a:t>
            </a:r>
            <a:r>
              <a:rPr lang="en-US" sz="1100" b="1" dirty="0" err="1" smtClean="0"/>
              <a:t>thuê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căn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hộ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9525" y="5524500"/>
            <a:ext cx="1544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/>
              <a:t>Số</a:t>
            </a:r>
            <a:r>
              <a:rPr lang="en-US" sz="1050" dirty="0" smtClean="0"/>
              <a:t> 3 </a:t>
            </a:r>
            <a:r>
              <a:rPr lang="en-US" sz="1050" dirty="0" err="1" smtClean="0"/>
              <a:t>Phố</a:t>
            </a:r>
            <a:r>
              <a:rPr lang="en-US" sz="1050" dirty="0" smtClean="0"/>
              <a:t> </a:t>
            </a:r>
            <a:r>
              <a:rPr lang="en-US" sz="1050" dirty="0" err="1" smtClean="0"/>
              <a:t>Trần</a:t>
            </a:r>
            <a:r>
              <a:rPr lang="en-US" sz="1050" dirty="0" smtClean="0"/>
              <a:t> </a:t>
            </a:r>
            <a:r>
              <a:rPr lang="en-US" sz="1050" dirty="0" err="1" smtClean="0"/>
              <a:t>Duy</a:t>
            </a:r>
            <a:r>
              <a:rPr lang="en-US" sz="1050" dirty="0" smtClean="0"/>
              <a:t> </a:t>
            </a:r>
            <a:r>
              <a:rPr lang="en-US" sz="1050" dirty="0" err="1" smtClean="0"/>
              <a:t>Hưng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Cầu</a:t>
            </a:r>
            <a:r>
              <a:rPr lang="en-US" sz="1050" dirty="0" smtClean="0"/>
              <a:t> </a:t>
            </a:r>
            <a:r>
              <a:rPr lang="en-US" sz="1050" dirty="0" err="1" smtClean="0"/>
              <a:t>Giấy</a:t>
            </a:r>
            <a:r>
              <a:rPr lang="en-US" sz="1050" dirty="0" smtClean="0"/>
              <a:t>, </a:t>
            </a:r>
            <a:r>
              <a:rPr lang="en-US" sz="1050" dirty="0" err="1" smtClean="0"/>
              <a:t>Hà</a:t>
            </a:r>
            <a:r>
              <a:rPr lang="en-US" sz="1050" dirty="0" smtClean="0"/>
              <a:t> </a:t>
            </a:r>
            <a:r>
              <a:rPr lang="en-US" sz="1050" dirty="0" err="1" smtClean="0"/>
              <a:t>Nội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1980386" y="5600700"/>
            <a:ext cx="5517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sz="1050" b="1" dirty="0" err="1" smtClean="0">
                <a:solidFill>
                  <a:schemeClr val="accent6">
                    <a:lumMod val="50000"/>
                  </a:schemeClr>
                </a:solidFill>
              </a:rPr>
              <a:t>triệu</a:t>
            </a:r>
            <a:endParaRPr 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16002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057400" y="601619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5240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7526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81200" y="104775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133600" y="9736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" y="100521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Tổng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số</a:t>
            </a:r>
            <a:r>
              <a:rPr lang="en-US" sz="1050" b="1" dirty="0" smtClean="0"/>
              <a:t> : 98 tin </a:t>
            </a:r>
            <a:endParaRPr lang="en-US" sz="1050" b="1" dirty="0"/>
          </a:p>
        </p:txBody>
      </p:sp>
      <p:pic>
        <p:nvPicPr>
          <p:cNvPr id="7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3695700"/>
            <a:ext cx="342900" cy="342900"/>
          </a:xfrm>
          <a:prstGeom prst="rect">
            <a:avLst/>
          </a:prstGeom>
          <a:noFill/>
        </p:spPr>
      </p:pic>
      <p:pic>
        <p:nvPicPr>
          <p:cNvPr id="7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390900"/>
            <a:ext cx="342900" cy="342900"/>
          </a:xfrm>
          <a:prstGeom prst="rect">
            <a:avLst/>
          </a:prstGeom>
          <a:noFill/>
        </p:spPr>
      </p:pic>
      <p:pic>
        <p:nvPicPr>
          <p:cNvPr id="78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2476500"/>
            <a:ext cx="342900" cy="342900"/>
          </a:xfrm>
          <a:prstGeom prst="rect">
            <a:avLst/>
          </a:prstGeom>
          <a:noFill/>
        </p:spPr>
      </p:pic>
      <p:pic>
        <p:nvPicPr>
          <p:cNvPr id="7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019300"/>
            <a:ext cx="342900" cy="342900"/>
          </a:xfrm>
          <a:prstGeom prst="rect">
            <a:avLst/>
          </a:prstGeom>
          <a:noFill/>
        </p:spPr>
      </p:pic>
      <p:pic>
        <p:nvPicPr>
          <p:cNvPr id="80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900" y="3924300"/>
            <a:ext cx="342900" cy="342900"/>
          </a:xfrm>
          <a:prstGeom prst="rect">
            <a:avLst/>
          </a:prstGeom>
          <a:noFill/>
        </p:spPr>
      </p:pic>
      <p:pic>
        <p:nvPicPr>
          <p:cNvPr id="8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905000"/>
            <a:ext cx="342900" cy="342900"/>
          </a:xfrm>
          <a:prstGeom prst="rect">
            <a:avLst/>
          </a:prstGeom>
          <a:noFill/>
        </p:spPr>
      </p:pic>
      <p:pic>
        <p:nvPicPr>
          <p:cNvPr id="8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2438400"/>
            <a:ext cx="342900" cy="342900"/>
          </a:xfrm>
          <a:prstGeom prst="rect">
            <a:avLst/>
          </a:prstGeom>
          <a:noFill/>
        </p:spPr>
      </p:pic>
      <p:pic>
        <p:nvPicPr>
          <p:cNvPr id="83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42900" cy="342900"/>
          </a:xfrm>
          <a:prstGeom prst="rect">
            <a:avLst/>
          </a:prstGeom>
          <a:noFill/>
        </p:spPr>
      </p:pic>
      <p:pic>
        <p:nvPicPr>
          <p:cNvPr id="84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933700"/>
            <a:ext cx="342900" cy="342900"/>
          </a:xfrm>
          <a:prstGeom prst="rect">
            <a:avLst/>
          </a:prstGeom>
          <a:noFill/>
        </p:spPr>
      </p:pic>
      <p:pic>
        <p:nvPicPr>
          <p:cNvPr id="85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3352800"/>
            <a:ext cx="342900" cy="342900"/>
          </a:xfrm>
          <a:prstGeom prst="rect">
            <a:avLst/>
          </a:prstGeom>
          <a:noFill/>
        </p:spPr>
      </p:pic>
      <p:pic>
        <p:nvPicPr>
          <p:cNvPr id="86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48100"/>
            <a:ext cx="342900" cy="342900"/>
          </a:xfrm>
          <a:prstGeom prst="rect">
            <a:avLst/>
          </a:prstGeom>
          <a:noFill/>
        </p:spPr>
      </p:pic>
      <p:pic>
        <p:nvPicPr>
          <p:cNvPr id="8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342900" cy="342900"/>
          </a:xfrm>
          <a:prstGeom prst="rect">
            <a:avLst/>
          </a:prstGeom>
          <a:noFill/>
        </p:spPr>
      </p:pic>
      <p:pic>
        <p:nvPicPr>
          <p:cNvPr id="89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2628900"/>
            <a:ext cx="342900" cy="342900"/>
          </a:xfrm>
          <a:prstGeom prst="rect">
            <a:avLst/>
          </a:prstGeom>
          <a:noFill/>
        </p:spPr>
      </p:pic>
      <p:pic>
        <p:nvPicPr>
          <p:cNvPr id="91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28800"/>
            <a:ext cx="342900" cy="342900"/>
          </a:xfrm>
          <a:prstGeom prst="rect">
            <a:avLst/>
          </a:prstGeom>
          <a:noFill/>
        </p:spPr>
      </p:pic>
      <p:pic>
        <p:nvPicPr>
          <p:cNvPr id="92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342900" cy="342900"/>
          </a:xfrm>
          <a:prstGeom prst="rect">
            <a:avLst/>
          </a:prstGeom>
          <a:noFill/>
        </p:spPr>
      </p:pic>
      <p:sp>
        <p:nvSpPr>
          <p:cNvPr id="94" name="Rounded Rectangular Callout 93"/>
          <p:cNvSpPr/>
          <p:nvPr/>
        </p:nvSpPr>
        <p:spPr>
          <a:xfrm>
            <a:off x="4876800" y="762000"/>
            <a:ext cx="2438400" cy="1981200"/>
          </a:xfrm>
          <a:prstGeom prst="wedgeRoundRectCallout">
            <a:avLst>
              <a:gd name="adj1" fmla="val -48958"/>
              <a:gd name="adj2" fmla="val 624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000" dirty="0" smtClean="0">
                <a:solidFill>
                  <a:schemeClr val="tx1"/>
                </a:solidFill>
              </a:rPr>
              <a:t/>
            </a:r>
            <a:br>
              <a:rPr lang="vi-VN" sz="1000" dirty="0" smtClean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05400" y="7620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b="1" dirty="0" smtClean="0"/>
              <a:t>Cho thuê căn hộ KK. 40m2. </a:t>
            </a:r>
            <a:endParaRPr lang="en-US" sz="1100" b="1" dirty="0" smtClean="0"/>
          </a:p>
          <a:p>
            <a:r>
              <a:rPr lang="en-US" sz="1100" b="1" dirty="0" err="1" smtClean="0"/>
              <a:t>Số</a:t>
            </a:r>
            <a:r>
              <a:rPr lang="en-US" sz="1100" b="1" dirty="0" smtClean="0"/>
              <a:t> 3, </a:t>
            </a:r>
            <a:r>
              <a:rPr lang="en-US" sz="1100" b="1" dirty="0" err="1" smtClean="0"/>
              <a:t>phố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Trần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Duy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Hưng</a:t>
            </a:r>
            <a:r>
              <a:rPr lang="en-US" sz="1100" b="1" dirty="0" smtClean="0"/>
              <a:t>.</a:t>
            </a:r>
            <a:endParaRPr lang="vi-VN" sz="1100" b="1" dirty="0"/>
          </a:p>
        </p:txBody>
      </p:sp>
      <p:sp>
        <p:nvSpPr>
          <p:cNvPr id="97" name="Rectangle 96"/>
          <p:cNvSpPr/>
          <p:nvPr/>
        </p:nvSpPr>
        <p:spPr>
          <a:xfrm>
            <a:off x="4953000" y="152400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1050" dirty="0" smtClean="0"/>
              <a:t>Cho hộ gia đình thuê lâu dài căn hộ khép kín, 40m2, tầng 2.</a:t>
            </a:r>
            <a:br>
              <a:rPr lang="vi-VN" sz="1050" dirty="0" smtClean="0"/>
            </a:br>
            <a:r>
              <a:rPr lang="vi-VN" sz="1050" dirty="0" smtClean="0"/>
              <a:t>- Địa chỉ: Số 1- Tổ 34 Phường Quan Hoa- Phố Nguyễn Khánh Toàn</a:t>
            </a:r>
            <a:r>
              <a:rPr lang="en-US" sz="1050" dirty="0" smtClean="0"/>
              <a:t>.</a:t>
            </a:r>
          </a:p>
          <a:p>
            <a:pPr>
              <a:buFontTx/>
              <a:buChar char="-"/>
            </a:pPr>
            <a:r>
              <a:rPr lang="en-US" sz="1050" dirty="0" smtClean="0"/>
              <a:t> </a:t>
            </a:r>
            <a:r>
              <a:rPr lang="en-US" sz="1050" dirty="0" err="1" smtClean="0"/>
              <a:t>Ưu</a:t>
            </a:r>
            <a:r>
              <a:rPr lang="en-US" sz="1050" dirty="0" smtClean="0"/>
              <a:t> </a:t>
            </a:r>
            <a:r>
              <a:rPr lang="en-US" sz="1050" dirty="0" err="1" smtClean="0"/>
              <a:t>tiên</a:t>
            </a:r>
            <a:r>
              <a:rPr lang="en-US" sz="1050" dirty="0" smtClean="0"/>
              <a:t> </a:t>
            </a:r>
            <a:r>
              <a:rPr lang="en-US" sz="1050" dirty="0" err="1" smtClean="0"/>
              <a:t>vợ</a:t>
            </a:r>
            <a:r>
              <a:rPr lang="en-US" sz="1050" dirty="0" smtClean="0"/>
              <a:t> </a:t>
            </a:r>
            <a:r>
              <a:rPr lang="en-US" sz="1050" dirty="0" err="1" smtClean="0"/>
              <a:t>chồng</a:t>
            </a:r>
            <a:r>
              <a:rPr lang="en-US" sz="1050" dirty="0" smtClean="0"/>
              <a:t> </a:t>
            </a:r>
            <a:r>
              <a:rPr lang="en-US" sz="1050" dirty="0" err="1" smtClean="0"/>
              <a:t>trẻ</a:t>
            </a:r>
            <a:endParaRPr lang="en-US" sz="105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3246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Còn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phòng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53000" y="1193884"/>
            <a:ext cx="914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Giá</a:t>
            </a:r>
            <a:r>
              <a:rPr lang="en-US" sz="1050" b="1" dirty="0" smtClean="0">
                <a:solidFill>
                  <a:srgbClr val="C00000"/>
                </a:solidFill>
              </a:rPr>
              <a:t> : 2 </a:t>
            </a:r>
            <a:r>
              <a:rPr lang="en-US" sz="1050" b="1" dirty="0" err="1" smtClean="0">
                <a:solidFill>
                  <a:srgbClr val="C00000"/>
                </a:solidFill>
              </a:rPr>
              <a:t>triệu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77000" y="2476500"/>
            <a:ext cx="68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>
                <a:solidFill>
                  <a:schemeClr val="tx2">
                    <a:lumMod val="75000"/>
                  </a:schemeClr>
                </a:solidFill>
              </a:rPr>
              <a:t>Chi </a:t>
            </a:r>
            <a:r>
              <a:rPr lang="en-US" sz="1050" b="1" u="sng" dirty="0" err="1" smtClean="0">
                <a:solidFill>
                  <a:schemeClr val="tx2">
                    <a:lumMod val="75000"/>
                  </a:schemeClr>
                </a:solidFill>
              </a:rPr>
              <a:t>tiết</a:t>
            </a:r>
            <a:endParaRPr lang="en-US" sz="1050" b="1" u="sn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57800" y="2476500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1050" u="sng" dirty="0" err="1" smtClean="0">
                <a:solidFill>
                  <a:schemeClr val="accent1">
                    <a:lumMod val="50000"/>
                  </a:schemeClr>
                </a:solidFill>
              </a:rPr>
              <a:t>thuclh</a:t>
            </a:r>
            <a:endParaRPr lang="en-US" sz="105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noProof="1" smtClean="0">
                <a:latin typeface="Calibri" pitchFamily="34" charset="0"/>
                <a:cs typeface="Calibri" pitchFamily="34" charset="0"/>
              </a:rPr>
              <a:t>LifeMap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733800" y="152400"/>
            <a:ext cx="11430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Tìm nhà trọ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52401" y="3505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380" y="762000"/>
            <a:ext cx="6407419" cy="50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152400" y="457200"/>
            <a:ext cx="1162050" cy="180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Tỉnh/Thành</a:t>
            </a:r>
            <a:endParaRPr lang="vi-VN" sz="105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1143000" y="504825"/>
            <a:ext cx="152400" cy="76200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 Same Side Corner Rectangle 97"/>
          <p:cNvSpPr/>
          <p:nvPr/>
        </p:nvSpPr>
        <p:spPr>
          <a:xfrm>
            <a:off x="5029200" y="152400"/>
            <a:ext cx="12954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Đăng tin nhà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ound Same Side Corner Rectangle 98"/>
          <p:cNvSpPr/>
          <p:nvPr/>
        </p:nvSpPr>
        <p:spPr>
          <a:xfrm>
            <a:off x="6477000" y="152400"/>
            <a:ext cx="1295400" cy="228600"/>
          </a:xfrm>
          <a:prstGeom prst="round2Same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Tiếp sức mùa thi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72400" y="-3810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nhập</a:t>
            </a:r>
            <a:endParaRPr lang="en-US" sz="1100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4081" y="-3810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 smtClean="0"/>
              <a:t>Đăng</a:t>
            </a:r>
            <a:r>
              <a:rPr lang="en-US" sz="1100" u="sng" smtClean="0"/>
              <a:t> ký</a:t>
            </a:r>
            <a:endParaRPr lang="en-US" sz="1100" u="sng" dirty="0"/>
          </a:p>
        </p:txBody>
      </p:sp>
      <p:sp>
        <p:nvSpPr>
          <p:cNvPr id="110" name="Rectangle 109"/>
          <p:cNvSpPr/>
          <p:nvPr/>
        </p:nvSpPr>
        <p:spPr>
          <a:xfrm>
            <a:off x="38100" y="990600"/>
            <a:ext cx="2514600" cy="556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 Same Side Corner Rectangle 110"/>
          <p:cNvSpPr/>
          <p:nvPr/>
        </p:nvSpPr>
        <p:spPr>
          <a:xfrm>
            <a:off x="152400" y="762000"/>
            <a:ext cx="990600" cy="228600"/>
          </a:xfrm>
          <a:prstGeom prst="round2Same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Hướng dẫn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59421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7" name="Picture 46" descr="300px-Small_SVG_house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09900"/>
            <a:ext cx="342900" cy="342900"/>
          </a:xfrm>
          <a:prstGeom prst="rect">
            <a:avLst/>
          </a:prstGeom>
          <a:noFill/>
        </p:spPr>
      </p:pic>
      <p:sp>
        <p:nvSpPr>
          <p:cNvPr id="118" name="Rounded Rectangular Callout 117"/>
          <p:cNvSpPr/>
          <p:nvPr/>
        </p:nvSpPr>
        <p:spPr>
          <a:xfrm>
            <a:off x="5791200" y="2247900"/>
            <a:ext cx="1066800" cy="647700"/>
          </a:xfrm>
          <a:prstGeom prst="wedgeRoundRectCallout">
            <a:avLst>
              <a:gd name="adj1" fmla="val -56410"/>
              <a:gd name="adj2" fmla="val 85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Kéo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thả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ngôi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đến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địa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điểm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nhà</a:t>
            </a:r>
            <a:r>
              <a:rPr lang="en-US" sz="1050" b="1" dirty="0" smtClean="0">
                <a:solidFill>
                  <a:schemeClr val="tx1"/>
                </a:solidFill>
              </a:rPr>
              <a:t> </a:t>
            </a:r>
            <a:r>
              <a:rPr lang="en-US" sz="1050" b="1" dirty="0" err="1" smtClean="0">
                <a:solidFill>
                  <a:schemeClr val="tx1"/>
                </a:solidFill>
              </a:rPr>
              <a:t>bạn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9" name="Round Same Side Corner Rectangle 118"/>
          <p:cNvSpPr/>
          <p:nvPr/>
        </p:nvSpPr>
        <p:spPr>
          <a:xfrm>
            <a:off x="1219200" y="762000"/>
            <a:ext cx="1295400" cy="2286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Danh sách nhà bạn</a:t>
            </a:r>
            <a:endParaRPr lang="vi-VN" sz="1050" noProof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943600" y="180975"/>
            <a:ext cx="3048000" cy="1419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010400" y="438150"/>
            <a:ext cx="15240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thuclh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943600" y="42419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Tên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truy</a:t>
            </a:r>
            <a:r>
              <a:rPr lang="en-US" sz="1050" b="1" dirty="0" smtClean="0"/>
              <a:t>  </a:t>
            </a:r>
            <a:r>
              <a:rPr lang="en-US" sz="1050" b="1" dirty="0" err="1" smtClean="0"/>
              <a:t>nhập</a:t>
            </a:r>
            <a:r>
              <a:rPr lang="en-US" sz="1050" b="1" dirty="0" smtClean="0"/>
              <a:t> : </a:t>
            </a:r>
            <a:endParaRPr 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019800" y="152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noProof="1" smtClean="0">
                <a:latin typeface="Calibri" pitchFamily="34" charset="0"/>
                <a:cs typeface="Calibri" pitchFamily="34" charset="0"/>
              </a:rPr>
              <a:t>Đăng nhập: </a:t>
            </a:r>
            <a:endParaRPr lang="vi-VN" sz="1200" b="1" i="1" noProof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010400" y="742950"/>
            <a:ext cx="1524000" cy="228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*************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43600" y="72899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Mật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khẩu</a:t>
            </a:r>
            <a:r>
              <a:rPr lang="en-US" sz="1050" b="1" dirty="0" smtClean="0"/>
              <a:t> :</a:t>
            </a:r>
            <a:endParaRPr lang="en-US" sz="1050" b="1" dirty="0"/>
          </a:p>
        </p:txBody>
      </p:sp>
      <p:sp>
        <p:nvSpPr>
          <p:cNvPr id="136" name="Rounded Rectangle 135"/>
          <p:cNvSpPr/>
          <p:nvPr/>
        </p:nvSpPr>
        <p:spPr>
          <a:xfrm>
            <a:off x="7315200" y="12192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Đăng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nhập</a:t>
            </a:r>
            <a:endParaRPr lang="en-US" sz="1100" b="1" dirty="0"/>
          </a:p>
        </p:txBody>
      </p:sp>
      <p:sp>
        <p:nvSpPr>
          <p:cNvPr id="138" name="Rectangle 50"/>
          <p:cNvSpPr>
            <a:spLocks noChangeArrowheads="1"/>
          </p:cNvSpPr>
          <p:nvPr/>
        </p:nvSpPr>
        <p:spPr bwMode="auto">
          <a:xfrm>
            <a:off x="7153275" y="1057275"/>
            <a:ext cx="76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62800" y="971550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Ghi</a:t>
            </a:r>
            <a:r>
              <a:rPr lang="en-US" sz="1050" dirty="0" smtClean="0"/>
              <a:t> </a:t>
            </a:r>
            <a:r>
              <a:rPr lang="en-US" sz="1050" dirty="0" err="1" smtClean="0"/>
              <a:t>nhớ</a:t>
            </a:r>
            <a:endParaRPr lang="en-US" sz="105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400" y="1143000"/>
            <a:ext cx="2286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cần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r>
              <a:rPr lang="en-US" sz="1050" dirty="0" smtClean="0"/>
              <a:t> </a:t>
            </a:r>
            <a:r>
              <a:rPr lang="en-US" sz="1050" dirty="0" err="1" smtClean="0"/>
              <a:t>mới</a:t>
            </a:r>
            <a:r>
              <a:rPr lang="en-US" sz="1050" dirty="0" smtClean="0"/>
              <a:t> </a:t>
            </a:r>
            <a:r>
              <a:rPr lang="en-US" sz="1050" dirty="0" err="1" smtClean="0"/>
              <a:t>được</a:t>
            </a:r>
            <a:r>
              <a:rPr lang="en-US" sz="1050" dirty="0" smtClean="0"/>
              <a:t> </a:t>
            </a:r>
            <a:r>
              <a:rPr lang="en-US" sz="1050" dirty="0" err="1" smtClean="0"/>
              <a:t>quyền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tin </a:t>
            </a:r>
            <a:r>
              <a:rPr lang="en-US" sz="1050" dirty="0" err="1" smtClean="0"/>
              <a:t>nhà</a:t>
            </a:r>
            <a:r>
              <a:rPr lang="en-US" sz="1050" dirty="0" smtClean="0"/>
              <a:t>. </a:t>
            </a:r>
            <a:r>
              <a:rPr lang="en-US" sz="1050" dirty="0" err="1" smtClean="0"/>
              <a:t>Nếu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chưa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r>
              <a:rPr lang="en-US" sz="1050" dirty="0" smtClean="0"/>
              <a:t>, </a:t>
            </a:r>
            <a:r>
              <a:rPr lang="en-US" sz="1050" dirty="0" err="1" smtClean="0"/>
              <a:t>mời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“</a:t>
            </a:r>
            <a:r>
              <a:rPr lang="en-US" sz="1050" u="sng" dirty="0" err="1" smtClean="0">
                <a:solidFill>
                  <a:schemeClr val="tx2"/>
                </a:solidFill>
              </a:rPr>
              <a:t>Đăng</a:t>
            </a:r>
            <a:r>
              <a:rPr lang="en-US" sz="1050" u="sng" dirty="0" smtClean="0">
                <a:solidFill>
                  <a:schemeClr val="tx2"/>
                </a:solidFill>
              </a:rPr>
              <a:t> </a:t>
            </a:r>
            <a:r>
              <a:rPr lang="en-US" sz="1050" u="sng" dirty="0" err="1" smtClean="0">
                <a:solidFill>
                  <a:schemeClr val="tx2"/>
                </a:solidFill>
              </a:rPr>
              <a:t>kí</a:t>
            </a:r>
            <a:r>
              <a:rPr lang="en-US" sz="1050" dirty="0" smtClean="0"/>
              <a:t>”!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Click </a:t>
            </a:r>
            <a:r>
              <a:rPr lang="en-US" sz="1050" dirty="0" err="1" smtClean="0"/>
              <a:t>vào</a:t>
            </a:r>
            <a:r>
              <a:rPr lang="en-US" sz="1050" dirty="0" smtClean="0"/>
              <a:t> link “</a:t>
            </a:r>
            <a:r>
              <a:rPr lang="en-US" sz="1050" u="sng" dirty="0" err="1" smtClean="0">
                <a:solidFill>
                  <a:schemeClr val="tx2"/>
                </a:solidFill>
              </a:rPr>
              <a:t>Đăng</a:t>
            </a:r>
            <a:r>
              <a:rPr lang="en-US" sz="1050" u="sng" dirty="0" smtClean="0">
                <a:solidFill>
                  <a:schemeClr val="tx2"/>
                </a:solidFill>
              </a:rPr>
              <a:t> </a:t>
            </a:r>
            <a:r>
              <a:rPr lang="en-US" sz="1050" u="sng" dirty="0" err="1" smtClean="0">
                <a:solidFill>
                  <a:schemeClr val="tx2"/>
                </a:solidFill>
              </a:rPr>
              <a:t>nhập</a:t>
            </a:r>
            <a:r>
              <a:rPr lang="en-US" sz="1050" dirty="0" smtClean="0"/>
              <a:t>” </a:t>
            </a:r>
            <a:r>
              <a:rPr lang="en-US" sz="1050" dirty="0" err="1" smtClean="0"/>
              <a:t>để</a:t>
            </a:r>
            <a:r>
              <a:rPr lang="en-US" sz="1050" dirty="0" smtClean="0"/>
              <a:t> </a:t>
            </a:r>
            <a:r>
              <a:rPr lang="en-US" sz="1050" dirty="0" err="1" smtClean="0"/>
              <a:t>thực</a:t>
            </a:r>
            <a:r>
              <a:rPr lang="en-US" sz="1050" dirty="0" smtClean="0"/>
              <a:t> </a:t>
            </a:r>
            <a:r>
              <a:rPr lang="en-US" sz="1050" dirty="0" err="1" smtClean="0"/>
              <a:t>hiện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vào</a:t>
            </a:r>
            <a:r>
              <a:rPr lang="en-US" sz="1050" dirty="0" smtClean="0"/>
              <a:t> </a:t>
            </a:r>
            <a:r>
              <a:rPr lang="en-US" sz="1050" dirty="0" err="1" smtClean="0"/>
              <a:t>tài</a:t>
            </a:r>
            <a:r>
              <a:rPr lang="en-US" sz="1050" dirty="0" smtClean="0"/>
              <a:t> </a:t>
            </a:r>
            <a:r>
              <a:rPr lang="en-US" sz="1050" dirty="0" err="1" smtClean="0"/>
              <a:t>khoản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Sau</a:t>
            </a:r>
            <a:r>
              <a:rPr lang="en-US" sz="1050" dirty="0" smtClean="0"/>
              <a:t> </a:t>
            </a:r>
            <a:r>
              <a:rPr lang="en-US" sz="1050" dirty="0" err="1" smtClean="0"/>
              <a:t>khi</a:t>
            </a:r>
            <a:r>
              <a:rPr lang="en-US" sz="1050" dirty="0" smtClean="0"/>
              <a:t> </a:t>
            </a:r>
            <a:r>
              <a:rPr lang="en-US" sz="1050" dirty="0" err="1" smtClean="0"/>
              <a:t>đăng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xong</a:t>
            </a:r>
            <a:r>
              <a:rPr lang="en-US" sz="1050" dirty="0" smtClean="0"/>
              <a:t>,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kéo</a:t>
            </a:r>
            <a:r>
              <a:rPr lang="en-US" sz="1050" dirty="0" smtClean="0"/>
              <a:t> </a:t>
            </a:r>
            <a:r>
              <a:rPr lang="en-US" sz="1050" dirty="0" err="1" smtClean="0"/>
              <a:t>thả</a:t>
            </a:r>
            <a:r>
              <a:rPr lang="en-US" sz="1050" dirty="0" smtClean="0"/>
              <a:t> </a:t>
            </a:r>
            <a:r>
              <a:rPr lang="en-US" sz="1050" dirty="0" err="1" smtClean="0"/>
              <a:t>hình</a:t>
            </a:r>
            <a:r>
              <a:rPr lang="en-US" sz="1050" dirty="0" smtClean="0"/>
              <a:t>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đến</a:t>
            </a:r>
            <a:r>
              <a:rPr lang="en-US" sz="1050" dirty="0" smtClean="0"/>
              <a:t> </a:t>
            </a:r>
            <a:r>
              <a:rPr lang="en-US" sz="1050" dirty="0" err="1" smtClean="0"/>
              <a:t>địa</a:t>
            </a:r>
            <a:r>
              <a:rPr lang="en-US" sz="1050" dirty="0" smtClean="0"/>
              <a:t> </a:t>
            </a:r>
            <a:r>
              <a:rPr lang="en-US" sz="1050" dirty="0" err="1" smtClean="0"/>
              <a:t>điểm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và</a:t>
            </a:r>
            <a:r>
              <a:rPr lang="en-US" sz="1050" dirty="0" smtClean="0"/>
              <a:t> </a:t>
            </a:r>
            <a:r>
              <a:rPr lang="en-US" sz="1050" dirty="0" err="1" smtClean="0"/>
              <a:t>thực</a:t>
            </a:r>
            <a:r>
              <a:rPr lang="en-US" sz="1050" dirty="0" smtClean="0"/>
              <a:t> </a:t>
            </a:r>
            <a:r>
              <a:rPr lang="en-US" sz="1050" dirty="0" err="1" smtClean="0"/>
              <a:t>hiện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thông</a:t>
            </a:r>
            <a:r>
              <a:rPr lang="en-US" sz="1050" dirty="0" smtClean="0"/>
              <a:t> tin.</a:t>
            </a:r>
          </a:p>
          <a:p>
            <a:pPr marL="228600" indent="-228600">
              <a:buFontTx/>
              <a:buAutoNum type="arabicPeriod"/>
            </a:pPr>
            <a:r>
              <a:rPr lang="en-US" sz="1050" dirty="0" err="1" smtClean="0"/>
              <a:t>Hoặc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có</a:t>
            </a:r>
            <a:r>
              <a:rPr lang="en-US" sz="1050" dirty="0" smtClean="0"/>
              <a:t> </a:t>
            </a:r>
            <a:r>
              <a:rPr lang="en-US" sz="1050" dirty="0" err="1" smtClean="0"/>
              <a:t>thể</a:t>
            </a:r>
            <a:r>
              <a:rPr lang="en-US" sz="1050" dirty="0" smtClean="0"/>
              <a:t> </a:t>
            </a: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tọa</a:t>
            </a:r>
            <a:r>
              <a:rPr lang="en-US" sz="1050" dirty="0" smtClean="0"/>
              <a:t> </a:t>
            </a:r>
            <a:r>
              <a:rPr lang="en-US" sz="1050" dirty="0" err="1" smtClean="0"/>
              <a:t>độ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 </a:t>
            </a:r>
            <a:r>
              <a:rPr lang="en-US" sz="1050" dirty="0" err="1" smtClean="0"/>
              <a:t>vào</a:t>
            </a:r>
            <a:r>
              <a:rPr lang="en-US" sz="1050" dirty="0" smtClean="0"/>
              <a:t> 2 ô </a:t>
            </a:r>
            <a:r>
              <a:rPr lang="en-US" sz="1050" dirty="0" err="1" smtClean="0"/>
              <a:t>tọa</a:t>
            </a:r>
            <a:r>
              <a:rPr lang="en-US" sz="1050" dirty="0" smtClean="0"/>
              <a:t> </a:t>
            </a:r>
            <a:r>
              <a:rPr lang="en-US" sz="1050" dirty="0" err="1" smtClean="0"/>
              <a:t>độ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r>
              <a:rPr lang="en-US" sz="1050" dirty="0" smtClean="0"/>
              <a:t> </a:t>
            </a:r>
            <a:r>
              <a:rPr lang="en-US" sz="1050" dirty="0" err="1" smtClean="0"/>
              <a:t>bạn</a:t>
            </a:r>
            <a:r>
              <a:rPr lang="en-US" sz="105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050" dirty="0" err="1" smtClean="0"/>
              <a:t>Nhập</a:t>
            </a:r>
            <a:r>
              <a:rPr lang="en-US" sz="1050" dirty="0" smtClean="0"/>
              <a:t> </a:t>
            </a:r>
            <a:r>
              <a:rPr lang="en-US" sz="1050" dirty="0" err="1" smtClean="0"/>
              <a:t>thông</a:t>
            </a:r>
            <a:r>
              <a:rPr lang="en-US" sz="1050" dirty="0" smtClean="0"/>
              <a:t> tin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Thêm</a:t>
            </a:r>
            <a:r>
              <a:rPr lang="en-US" sz="1050" dirty="0" smtClean="0"/>
              <a:t> </a:t>
            </a:r>
            <a:r>
              <a:rPr lang="en-US" sz="1050" dirty="0" err="1" smtClean="0"/>
              <a:t>ảnh</a:t>
            </a:r>
            <a:r>
              <a:rPr lang="en-US" sz="1050" dirty="0" smtClean="0"/>
              <a:t> </a:t>
            </a:r>
            <a:r>
              <a:rPr lang="en-US" sz="1050" dirty="0" err="1" smtClean="0"/>
              <a:t>cho</a:t>
            </a:r>
            <a:r>
              <a:rPr lang="en-US" sz="1050" dirty="0" smtClean="0"/>
              <a:t> </a:t>
            </a:r>
            <a:r>
              <a:rPr lang="en-US" sz="1050" dirty="0" err="1" smtClean="0"/>
              <a:t>ngôi</a:t>
            </a:r>
            <a:r>
              <a:rPr lang="en-US" sz="1050" dirty="0" smtClean="0"/>
              <a:t> </a:t>
            </a:r>
            <a:r>
              <a:rPr lang="en-US" sz="1050" dirty="0" err="1" smtClean="0"/>
              <a:t>nhà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err="1" smtClean="0"/>
              <a:t>Viết</a:t>
            </a:r>
            <a:r>
              <a:rPr lang="en-US" sz="1050" dirty="0" smtClean="0"/>
              <a:t> </a:t>
            </a:r>
            <a:r>
              <a:rPr lang="en-US" sz="1050" dirty="0" err="1" smtClean="0"/>
              <a:t>chú</a:t>
            </a:r>
            <a:r>
              <a:rPr lang="en-US" sz="1050" dirty="0" smtClean="0"/>
              <a:t> </a:t>
            </a:r>
            <a:r>
              <a:rPr lang="en-US" sz="1050" dirty="0" err="1" smtClean="0"/>
              <a:t>thích</a:t>
            </a:r>
            <a:r>
              <a:rPr lang="en-US" sz="1050" dirty="0" smtClean="0"/>
              <a:t> </a:t>
            </a:r>
            <a:r>
              <a:rPr lang="en-US" sz="1050" dirty="0" err="1" smtClean="0"/>
              <a:t>thêm</a:t>
            </a:r>
            <a:r>
              <a:rPr lang="en-US" sz="1050" dirty="0" smtClean="0"/>
              <a:t> </a:t>
            </a:r>
            <a:r>
              <a:rPr lang="en-US" sz="1050" dirty="0" err="1" smtClean="0"/>
              <a:t>nếu</a:t>
            </a:r>
            <a:r>
              <a:rPr lang="en-US" sz="1050" dirty="0" smtClean="0"/>
              <a:t> </a:t>
            </a:r>
            <a:r>
              <a:rPr lang="en-US" sz="1050" dirty="0" err="1" smtClean="0"/>
              <a:t>cần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2809</Words>
  <Application>Microsoft Office PowerPoint</Application>
  <PresentationFormat>On-screen Show (4:3)</PresentationFormat>
  <Paragraphs>672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Life Map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Openpne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thuclh</cp:lastModifiedBy>
  <cp:revision>462</cp:revision>
  <dcterms:created xsi:type="dcterms:W3CDTF">2006-08-16T00:00:00Z</dcterms:created>
  <dcterms:modified xsi:type="dcterms:W3CDTF">2011-11-30T11:08:20Z</dcterms:modified>
</cp:coreProperties>
</file>