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04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B6E48-C8F7-446C-93F9-E67B01C1339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6507-040F-4793-869F-58F942F20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0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3335275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4098800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3230054"/>
            <a:ext cx="8093364" cy="916230"/>
          </a:xfrm>
        </p:spPr>
        <p:txBody>
          <a:bodyPr>
            <a:normAutofit fontScale="90000"/>
          </a:bodyPr>
          <a:lstStyle/>
          <a:p>
            <a:r>
              <a:rPr lang="en-US" sz="3100" dirty="0" err="1" smtClean="0"/>
              <a:t>Thực</a:t>
            </a:r>
            <a:r>
              <a:rPr lang="en-US" sz="3100" dirty="0" smtClean="0"/>
              <a:t> </a:t>
            </a:r>
            <a:r>
              <a:rPr lang="en-US" sz="3100" dirty="0" err="1" smtClean="0"/>
              <a:t>hành</a:t>
            </a:r>
            <a:r>
              <a:rPr lang="en-US" sz="3100" dirty="0" smtClean="0"/>
              <a:t> </a:t>
            </a:r>
            <a:r>
              <a:rPr lang="en-US" sz="3100" dirty="0" err="1" smtClean="0"/>
              <a:t>lâp</a:t>
            </a:r>
            <a:r>
              <a:rPr lang="en-US" sz="3100" dirty="0" smtClean="0"/>
              <a:t> </a:t>
            </a:r>
            <a:r>
              <a:rPr lang="en-US" sz="3100" dirty="0" err="1" smtClean="0"/>
              <a:t>trình</a:t>
            </a:r>
            <a:r>
              <a:rPr lang="en-US" sz="3100" dirty="0" smtClean="0"/>
              <a:t> </a:t>
            </a:r>
            <a:r>
              <a:rPr lang="en-US" sz="3100" dirty="0" err="1" smtClean="0"/>
              <a:t>mạng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400" dirty="0" err="1" smtClean="0"/>
              <a:t>Ứng</a:t>
            </a:r>
            <a:r>
              <a:rPr lang="en-US" sz="4400" dirty="0" smtClean="0"/>
              <a:t> </a:t>
            </a:r>
            <a:r>
              <a:rPr lang="en-US" sz="4400" dirty="0" err="1" smtClean="0"/>
              <a:t>dụng</a:t>
            </a:r>
            <a:r>
              <a:rPr lang="en-US" sz="4400" dirty="0" smtClean="0"/>
              <a:t> </a:t>
            </a:r>
            <a:r>
              <a:rPr lang="en-US" sz="4400" dirty="0" err="1" smtClean="0"/>
              <a:t>xem</a:t>
            </a:r>
            <a:r>
              <a:rPr lang="en-US" sz="4400" dirty="0" smtClean="0"/>
              <a:t> </a:t>
            </a:r>
            <a:r>
              <a:rPr lang="en-US" sz="4400" dirty="0" err="1" smtClean="0"/>
              <a:t>điểm</a:t>
            </a:r>
            <a:r>
              <a:rPr lang="en-US" sz="4400" dirty="0" smtClean="0"/>
              <a:t> </a:t>
            </a:r>
            <a:r>
              <a:rPr lang="en-US" sz="4400" dirty="0" err="1" smtClean="0"/>
              <a:t>học</a:t>
            </a:r>
            <a:r>
              <a:rPr lang="en-US" sz="4400" dirty="0" smtClean="0"/>
              <a:t> </a:t>
            </a:r>
            <a:r>
              <a:rPr lang="en-US" sz="4400" dirty="0" err="1" smtClean="0"/>
              <a:t>tập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4098800"/>
            <a:ext cx="8093366" cy="916230"/>
          </a:xfrm>
        </p:spPr>
        <p:txBody>
          <a:bodyPr>
            <a:noAutofit/>
          </a:bodyPr>
          <a:lstStyle/>
          <a:p>
            <a:pPr lvl="8" algn="l"/>
            <a:endParaRPr lang="en-US" sz="1400" dirty="0" smtClean="0">
              <a:solidFill>
                <a:schemeClr val="bg1"/>
              </a:solidFill>
            </a:endParaRPr>
          </a:p>
          <a:p>
            <a:pPr lvl="8" algn="l"/>
            <a:r>
              <a:rPr lang="en-US" sz="1300" dirty="0" err="1" smtClean="0">
                <a:solidFill>
                  <a:schemeClr val="bg1"/>
                </a:solidFill>
              </a:rPr>
              <a:t>Nhóm</a:t>
            </a:r>
            <a:r>
              <a:rPr lang="en-US" sz="1300" dirty="0" smtClean="0">
                <a:solidFill>
                  <a:schemeClr val="bg1"/>
                </a:solidFill>
              </a:rPr>
              <a:t> 5: </a:t>
            </a:r>
            <a:r>
              <a:rPr lang="en-US" sz="1300" dirty="0" err="1" smtClean="0">
                <a:solidFill>
                  <a:schemeClr val="bg1"/>
                </a:solidFill>
              </a:rPr>
              <a:t>Đỗ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Thị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Hải</a:t>
            </a:r>
            <a:r>
              <a:rPr lang="en-US" sz="1300" dirty="0" smtClean="0">
                <a:solidFill>
                  <a:schemeClr val="bg1"/>
                </a:solidFill>
              </a:rPr>
              <a:t> - 20151181</a:t>
            </a:r>
          </a:p>
          <a:p>
            <a:pPr lvl="8" algn="l"/>
            <a:r>
              <a:rPr lang="en-US" sz="1300" dirty="0" smtClean="0">
                <a:solidFill>
                  <a:schemeClr val="bg1"/>
                </a:solidFill>
              </a:rPr>
              <a:t>                Nguyễn Ngọc Trung - 20153979</a:t>
            </a:r>
          </a:p>
          <a:p>
            <a:pPr lvl="8" algn="l"/>
            <a:r>
              <a:rPr lang="en-US" sz="1300" dirty="0" smtClean="0">
                <a:solidFill>
                  <a:schemeClr val="bg1"/>
                </a:solidFill>
              </a:rPr>
              <a:t>                Nguyễn </a:t>
            </a:r>
            <a:r>
              <a:rPr lang="en-US" sz="1300" dirty="0" err="1" smtClean="0">
                <a:solidFill>
                  <a:schemeClr val="bg1"/>
                </a:solidFill>
              </a:rPr>
              <a:t>Thị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Kiều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Thương</a:t>
            </a:r>
            <a:r>
              <a:rPr lang="en-US" sz="1300" dirty="0" smtClean="0">
                <a:solidFill>
                  <a:schemeClr val="bg1"/>
                </a:solidFill>
              </a:rPr>
              <a:t> - 20153728</a:t>
            </a:r>
            <a:r>
              <a:rPr lang="en-US" sz="1300" dirty="0" smtClean="0"/>
              <a:t>	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err="1" smtClean="0"/>
              <a:t>Nội</a:t>
            </a:r>
            <a:r>
              <a:rPr lang="en-US" sz="4000" u="sng" dirty="0" smtClean="0"/>
              <a:t> dung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350110"/>
            <a:ext cx="5650085" cy="3359504"/>
          </a:xfrm>
        </p:spPr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en-US" dirty="0" err="1" smtClean="0">
                <a:solidFill>
                  <a:schemeClr val="bg1"/>
                </a:solidFill>
              </a:rPr>
              <a:t>Giới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err="1" smtClean="0">
                <a:solidFill>
                  <a:schemeClr val="bg1"/>
                </a:solidFill>
              </a:rPr>
              <a:t>Kiến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endParaRPr lang="en-US" dirty="0" smtClean="0">
              <a:solidFill>
                <a:schemeClr val="bg1"/>
              </a:solidFill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năng</a:t>
            </a:r>
            <a:endParaRPr lang="en-US" dirty="0" smtClean="0">
              <a:solidFill>
                <a:schemeClr val="bg1"/>
              </a:solidFill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dirty="0" err="1" smtClean="0">
                <a:solidFill>
                  <a:schemeClr val="bg1"/>
                </a:solidFill>
              </a:rPr>
              <a:t>Thiết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smtClean="0"/>
              <a:t>học,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ở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client/server.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client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1 server</a:t>
            </a:r>
          </a:p>
          <a:p>
            <a:r>
              <a:rPr lang="en-US" dirty="0" smtClean="0"/>
              <a:t>Client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server.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6709869" cy="38874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 algn="ctr">
              <a:buNone/>
            </a:pP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quát</a:t>
            </a:r>
            <a:r>
              <a:rPr lang="en-US" sz="1200" dirty="0" smtClean="0"/>
              <a:t> </a:t>
            </a:r>
            <a:r>
              <a:rPr lang="en-US" sz="1200" dirty="0" err="1" smtClean="0"/>
              <a:t>chức</a:t>
            </a:r>
            <a:r>
              <a:rPr lang="en-US" sz="1200" dirty="0" smtClean="0"/>
              <a:t> </a:t>
            </a:r>
            <a:r>
              <a:rPr lang="en-US" sz="1200" dirty="0" err="1" smtClean="0"/>
              <a:t>năng</a:t>
            </a:r>
            <a:r>
              <a:rPr lang="en-US" sz="1200" dirty="0" smtClean="0"/>
              <a:t> </a:t>
            </a:r>
            <a:r>
              <a:rPr lang="en-US" sz="1200" dirty="0" err="1" smtClean="0"/>
              <a:t>cơ</a:t>
            </a:r>
            <a:r>
              <a:rPr lang="en-US" sz="1200" dirty="0" smtClean="0"/>
              <a:t> </a:t>
            </a:r>
            <a:r>
              <a:rPr lang="en-US" sz="1200" dirty="0" err="1" smtClean="0"/>
              <a:t>bản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ứng</a:t>
            </a:r>
            <a:r>
              <a:rPr lang="en-US" sz="1200" dirty="0" smtClean="0"/>
              <a:t> </a:t>
            </a:r>
            <a:r>
              <a:rPr lang="en-US" sz="1200" dirty="0" err="1" smtClean="0"/>
              <a:t>dụng</a:t>
            </a:r>
            <a:endParaRPr lang="en-US" sz="1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960931"/>
            <a:ext cx="4804870" cy="29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3" y="197852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352" y="770496"/>
            <a:ext cx="6709869" cy="41235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activitycho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 algn="ctr">
              <a:buNone/>
            </a:pPr>
            <a:r>
              <a:rPr lang="en-US" sz="1200" dirty="0" err="1" smtClean="0"/>
              <a:t>Luồng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hiện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ứng</a:t>
            </a:r>
            <a:r>
              <a:rPr lang="en-US" sz="1200" dirty="0" smtClean="0"/>
              <a:t> </a:t>
            </a:r>
            <a:r>
              <a:rPr lang="en-US" sz="1200" dirty="0" err="1" smtClean="0"/>
              <a:t>dụng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57" y="1488629"/>
            <a:ext cx="6557164" cy="36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40935" y="1876262"/>
            <a:ext cx="1832460" cy="91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bg1"/>
                </a:solidFill>
              </a:rPr>
              <a:t>Độ</a:t>
            </a:r>
            <a:r>
              <a:rPr lang="en-US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</a:rPr>
              <a:t>dài</a:t>
            </a:r>
            <a:r>
              <a:rPr lang="en-US" dirty="0" smtClean="0">
                <a:ln w="0"/>
                <a:solidFill>
                  <a:schemeClr val="bg1"/>
                </a:solidFill>
              </a:rPr>
              <a:t> 1, </a:t>
            </a:r>
            <a:r>
              <a:rPr lang="en-US" dirty="0" err="1" smtClean="0">
                <a:ln w="0"/>
                <a:solidFill>
                  <a:schemeClr val="bg1"/>
                </a:solidFill>
              </a:rPr>
              <a:t>thể</a:t>
            </a:r>
            <a:r>
              <a:rPr lang="en-US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</a:rPr>
              <a:t>hiện</a:t>
            </a:r>
            <a:r>
              <a:rPr lang="en-US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</a:rPr>
              <a:t>hoạt</a:t>
            </a:r>
            <a:r>
              <a:rPr lang="en-US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</a:rPr>
              <a:t>động</a:t>
            </a:r>
            <a:r>
              <a:rPr lang="en-US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</a:rPr>
              <a:t>cần</a:t>
            </a:r>
            <a:r>
              <a:rPr lang="en-US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</a:rPr>
              <a:t>thực</a:t>
            </a:r>
            <a:r>
              <a:rPr lang="en-US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</a:rPr>
              <a:t>hiện</a:t>
            </a:r>
            <a:endParaRPr lang="en-US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7287" y="3977122"/>
            <a:ext cx="1832460" cy="76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1177" y="3654523"/>
            <a:ext cx="1756110" cy="56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07089"/>
              </p:ext>
            </p:extLst>
          </p:nvPr>
        </p:nvGraphicFramePr>
        <p:xfrm>
          <a:off x="2615401" y="3276965"/>
          <a:ext cx="2137871" cy="436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58"/>
                <a:gridCol w="246678"/>
                <a:gridCol w="1068935"/>
              </a:tblGrid>
              <a:tr h="436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3350360" y="2432273"/>
            <a:ext cx="2290575" cy="8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32231" y="1006524"/>
            <a:ext cx="25042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02305" y="322696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779707"/>
              </p:ext>
            </p:extLst>
          </p:nvPr>
        </p:nvGraphicFramePr>
        <p:xfrm>
          <a:off x="2586835" y="1044700"/>
          <a:ext cx="641282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305"/>
                <a:gridCol w="737365"/>
                <a:gridCol w="1832460"/>
                <a:gridCol w="1028410"/>
                <a:gridCol w="1720280"/>
              </a:tblGrid>
              <a:tr h="304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Người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gửi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Ví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nghĩa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Username </a:t>
                      </a:r>
                      <a:r>
                        <a:rPr lang="en-US" sz="1400" dirty="0" err="1" smtClean="0"/>
                        <a:t>đăng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u_trungnn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Gửi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đăng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lên</a:t>
                      </a:r>
                      <a:r>
                        <a:rPr lang="en-US" sz="1400" baseline="0" dirty="0" smtClean="0"/>
                        <a:t> server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đăng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p_123456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Gửi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thông</a:t>
                      </a:r>
                      <a:r>
                        <a:rPr lang="en-US" sz="1400" baseline="0" dirty="0" smtClean="0"/>
                        <a:t> tin password </a:t>
                      </a:r>
                      <a:r>
                        <a:rPr lang="en-US" sz="1400" baseline="0" dirty="0" err="1" smtClean="0"/>
                        <a:t>đăng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lên</a:t>
                      </a:r>
                      <a:r>
                        <a:rPr lang="en-US" sz="1400" baseline="0" dirty="0" smtClean="0"/>
                        <a:t> server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Phản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hồi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yêu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cầu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đăng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r>
                        <a:rPr lang="en-US" sz="1400" baseline="0" dirty="0" smtClean="0"/>
                        <a:t> (success, </a:t>
                      </a:r>
                      <a:r>
                        <a:rPr lang="en-US" sz="1400" baseline="0" dirty="0" err="1" smtClean="0"/>
                        <a:t>falied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r_success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r_failed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Đăng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thành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công</a:t>
                      </a:r>
                      <a:r>
                        <a:rPr lang="en-US" sz="1400" baseline="0" dirty="0" smtClean="0"/>
                        <a:t>, 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err="1" smtClean="0"/>
                        <a:t>Đăng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bại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Người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dùng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chọn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chức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năng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f_list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f_id</a:t>
                      </a:r>
                      <a:r>
                        <a:rPr lang="en-US" sz="1400" dirty="0" smtClean="0"/>
                        <a:t>_&lt;id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môn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Lấy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bảng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điểm</a:t>
                      </a:r>
                      <a:r>
                        <a:rPr lang="en-US" sz="1400" baseline="0" dirty="0" smtClean="0"/>
                        <a:t>,</a:t>
                      </a:r>
                    </a:p>
                    <a:p>
                      <a:r>
                        <a:rPr lang="en-US" sz="1400" baseline="0" dirty="0" err="1" smtClean="0"/>
                        <a:t>Lấy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điểm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một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môn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theo</a:t>
                      </a:r>
                      <a:r>
                        <a:rPr lang="en-US" sz="1400" baseline="0" dirty="0" smtClean="0"/>
                        <a:t> id.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</a:p>
                    <a:p>
                      <a:endParaRPr lang="en-US" sz="1400" smtClean="0"/>
                    </a:p>
                    <a:p>
                      <a:r>
                        <a:rPr lang="en-US" sz="140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bảng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điểm</a:t>
                      </a:r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err="1" smtClean="0"/>
                        <a:t>Trả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điểm</a:t>
                      </a:r>
                      <a:r>
                        <a:rPr lang="en-US" sz="1400" baseline="0" dirty="0" smtClean="0"/>
                        <a:t> 1 </a:t>
                      </a:r>
                      <a:r>
                        <a:rPr lang="en-US" sz="1400" baseline="0" dirty="0" err="1" smtClean="0"/>
                        <a:t>môn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s_10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10 </a:t>
                      </a:r>
                      <a:r>
                        <a:rPr lang="en-US" sz="1400" baseline="0" dirty="0" smtClean="0"/>
                        <a:t>A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i_10 10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Lấy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điểm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của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môn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học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Thoát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Thoát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chương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trình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9060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05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288</Words>
  <Application>Microsoft Office PowerPoint</Application>
  <PresentationFormat>On-screen Show (16:9)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Thực hành lâp trình mạng Ứng dụng xem điểm học tập </vt:lpstr>
      <vt:lpstr>Nội dung</vt:lpstr>
      <vt:lpstr>I. Giới thiệu ứng dụng</vt:lpstr>
      <vt:lpstr>II. Kiến trúc ứng dụng</vt:lpstr>
      <vt:lpstr>III. Mô tả chức năng.</vt:lpstr>
      <vt:lpstr>III. Mô tả chức năng.</vt:lpstr>
      <vt:lpstr>IV. Thiết kế giao thức</vt:lpstr>
      <vt:lpstr>IV. Thiết kế giao thức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ngọc trung nguyễn</cp:lastModifiedBy>
  <cp:revision>162</cp:revision>
  <dcterms:created xsi:type="dcterms:W3CDTF">2013-08-21T19:17:07Z</dcterms:created>
  <dcterms:modified xsi:type="dcterms:W3CDTF">2018-11-22T00:02:07Z</dcterms:modified>
</cp:coreProperties>
</file>