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828" r:id="rId1"/>
    <p:sldMasterId id="2147483912" r:id="rId2"/>
  </p:sldMasterIdLst>
  <p:notesMasterIdLst>
    <p:notesMasterId r:id="rId18"/>
  </p:notesMasterIdLst>
  <p:sldIdLst>
    <p:sldId id="256" r:id="rId3"/>
    <p:sldId id="257" r:id="rId4"/>
    <p:sldId id="269" r:id="rId5"/>
    <p:sldId id="270" r:id="rId6"/>
    <p:sldId id="271" r:id="rId7"/>
    <p:sldId id="258" r:id="rId8"/>
    <p:sldId id="260" r:id="rId9"/>
    <p:sldId id="259" r:id="rId10"/>
    <p:sldId id="268" r:id="rId11"/>
    <p:sldId id="261" r:id="rId12"/>
    <p:sldId id="262" r:id="rId13"/>
    <p:sldId id="263" r:id="rId14"/>
    <p:sldId id="264" r:id="rId15"/>
    <p:sldId id="265"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9" autoAdjust="0"/>
    <p:restoredTop sz="77902" autoAdjust="0"/>
  </p:normalViewPr>
  <p:slideViewPr>
    <p:cSldViewPr snapToGrid="0">
      <p:cViewPr varScale="1">
        <p:scale>
          <a:sx n="72" d="100"/>
          <a:sy n="72" d="100"/>
        </p:scale>
        <p:origin x="84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EACE2-FB76-4A9D-BE7C-4864BA39E37E}" type="datetimeFigureOut">
              <a:rPr lang="en-US" smtClean="0"/>
              <a:t>12/26/2017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BC4A76-5DF0-46FB-B52E-DE003FAA38DF}" type="slidenum">
              <a:rPr lang="en-US" smtClean="0"/>
              <a:t>‹#›</a:t>
            </a:fld>
            <a:endParaRPr lang="en-US"/>
          </a:p>
        </p:txBody>
      </p:sp>
    </p:spTree>
    <p:extLst>
      <p:ext uri="{BB962C8B-B14F-4D97-AF65-F5344CB8AC3E}">
        <p14:creationId xmlns:p14="http://schemas.microsoft.com/office/powerpoint/2010/main" val="4130482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Ta vừa cài đặt một toolchain và có thể sử dụng với tiền tố 'arm-linux-gnueabihf-'. Công cụ GCC chuẩn sẽ bắt đầu bằng tiền tố này, ví dụ như 'arm-linux-gnueabihf-gcc'.</a:t>
            </a:r>
            <a:endParaRPr lang="en-US"/>
          </a:p>
        </p:txBody>
      </p:sp>
      <p:sp>
        <p:nvSpPr>
          <p:cNvPr id="4" name="Slide Number Placeholder 3"/>
          <p:cNvSpPr>
            <a:spLocks noGrp="1"/>
          </p:cNvSpPr>
          <p:nvPr>
            <p:ph type="sldNum" sz="quarter" idx="10"/>
          </p:nvPr>
        </p:nvSpPr>
        <p:spPr/>
        <p:txBody>
          <a:bodyPr/>
          <a:lstStyle/>
          <a:p>
            <a:fld id="{31BC4A76-5DF0-46FB-B52E-DE003FAA38DF}" type="slidenum">
              <a:rPr lang="en-US" smtClean="0"/>
              <a:t>4</a:t>
            </a:fld>
            <a:endParaRPr lang="en-US"/>
          </a:p>
        </p:txBody>
      </p:sp>
    </p:spTree>
    <p:extLst>
      <p:ext uri="{BB962C8B-B14F-4D97-AF65-F5344CB8AC3E}">
        <p14:creationId xmlns:p14="http://schemas.microsoft.com/office/powerpoint/2010/main" val="1542339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autoreconf --install: khởi tạo hệ thống build.</a:t>
            </a:r>
          </a:p>
          <a:p>
            <a:pPr marL="171450" indent="-171450">
              <a:buFontTx/>
              <a:buChar char="-"/>
            </a:pPr>
            <a:r>
              <a:rPr lang="en-US" smtClean="0"/>
              <a:t>./configure: </a:t>
            </a:r>
            <a:r>
              <a:rPr lang="vi-VN" smtClean="0"/>
              <a:t>sử dụng các file '.in' được tạo ra từ câu lệnh trước để build 'Makefile', 'src/Makefile' và 'config.h'.</a:t>
            </a:r>
            <a:endParaRPr lang="en-US" smtClean="0"/>
          </a:p>
          <a:p>
            <a:pPr marL="171450" indent="-171450">
              <a:buFontTx/>
              <a:buChar char="-"/>
            </a:pPr>
            <a:r>
              <a:rPr lang="en-US" smtClean="0"/>
              <a:t>make distcheck: tạo ra package 'helloworld-1.0.tar.gz' dùng cho phân phối.</a:t>
            </a:r>
          </a:p>
          <a:p>
            <a:pPr marL="171450" indent="-171450">
              <a:buFontTx/>
              <a:buChar char="-"/>
            </a:pPr>
            <a:r>
              <a:rPr lang="en-US" sz="1200" kern="1200" smtClean="0">
                <a:solidFill>
                  <a:schemeClr val="tx1"/>
                </a:solidFill>
                <a:effectLst/>
                <a:latin typeface="+mn-lt"/>
                <a:ea typeface="+mn-ea"/>
                <a:cs typeface="+mn-cs"/>
              </a:rPr>
              <a:t>Lệnh autoreconf chỉ chạy lần đầu khi GNU Build System chưa tồn tại. Sau đó mỗi lần sửa Makefile.am, configure.ac chỉ cần chạy lệnh make</a:t>
            </a:r>
          </a:p>
          <a:p>
            <a:pPr marL="171450" indent="-171450">
              <a:buFontTx/>
              <a:buChar char="-"/>
            </a:pPr>
            <a:r>
              <a:rPr lang="en-US" sz="1200" kern="1200" smtClean="0">
                <a:solidFill>
                  <a:schemeClr val="tx1"/>
                </a:solidFill>
                <a:effectLst/>
                <a:latin typeface="+mn-lt"/>
                <a:ea typeface="+mn-ea"/>
                <a:cs typeface="+mn-cs"/>
              </a:rPr>
              <a:t>autoreconf là một script để gọi autoconf (tạo configure từ configure.ac), automake (tạo Makefile.in từ Makefile.am và configure.ac).</a:t>
            </a:r>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31BC4A76-5DF0-46FB-B52E-DE003FAA38DF}" type="slidenum">
              <a:rPr lang="en-US" smtClean="0"/>
              <a:t>7</a:t>
            </a:fld>
            <a:endParaRPr lang="en-US"/>
          </a:p>
        </p:txBody>
      </p:sp>
    </p:spTree>
    <p:extLst>
      <p:ext uri="{BB962C8B-B14F-4D97-AF65-F5344CB8AC3E}">
        <p14:creationId xmlns:p14="http://schemas.microsoft.com/office/powerpoint/2010/main" val="2344462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autoreconf --install: khởi tạo hệ thống build.</a:t>
            </a:r>
          </a:p>
          <a:p>
            <a:pPr marL="171450" indent="-171450">
              <a:buFontTx/>
              <a:buChar char="-"/>
            </a:pPr>
            <a:r>
              <a:rPr lang="en-US" smtClean="0"/>
              <a:t>./configure: </a:t>
            </a:r>
            <a:r>
              <a:rPr lang="vi-VN" smtClean="0"/>
              <a:t>sử dụng các file '.in' được tạo ra từ câu lệnh trước để build 'Makefile', 'src/Makefile' và 'config.h'.</a:t>
            </a:r>
            <a:endParaRPr lang="en-US" smtClean="0"/>
          </a:p>
          <a:p>
            <a:pPr marL="171450" indent="-171450">
              <a:buFontTx/>
              <a:buChar char="-"/>
            </a:pPr>
            <a:r>
              <a:rPr lang="en-US" smtClean="0"/>
              <a:t>make distcheck: tạo ra package 'helloworld-1.0.tar.gz' dùng cho phân phối.</a:t>
            </a:r>
          </a:p>
          <a:p>
            <a:pPr marL="171450" indent="-171450">
              <a:buFontTx/>
              <a:buChar char="-"/>
            </a:pPr>
            <a:r>
              <a:rPr lang="en-US" sz="1200" kern="1200" smtClean="0">
                <a:solidFill>
                  <a:schemeClr val="tx1"/>
                </a:solidFill>
                <a:effectLst/>
                <a:latin typeface="+mn-lt"/>
                <a:ea typeface="+mn-ea"/>
                <a:cs typeface="+mn-cs"/>
              </a:rPr>
              <a:t>Lệnh autoreconf chỉ chạy lần đầu khi GNU Build System chưa tồn tại. Sau đó mỗi lần sửa Makefile.am, configure.ac chỉ cần chạy lệnh make</a:t>
            </a:r>
          </a:p>
          <a:p>
            <a:pPr marL="171450" indent="-171450">
              <a:buFontTx/>
              <a:buChar char="-"/>
            </a:pPr>
            <a:r>
              <a:rPr lang="en-US" sz="1200" kern="1200" smtClean="0">
                <a:solidFill>
                  <a:schemeClr val="tx1"/>
                </a:solidFill>
                <a:effectLst/>
                <a:latin typeface="+mn-lt"/>
                <a:ea typeface="+mn-ea"/>
                <a:cs typeface="+mn-cs"/>
              </a:rPr>
              <a:t>autoreconf là một script để gọi autoconf (tạo configure từ configure.ac), automake (tạo Makefile.in từ Makefile.am và configure.ac).</a:t>
            </a:r>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31BC4A76-5DF0-46FB-B52E-DE003FAA38DF}" type="slidenum">
              <a:rPr lang="en-US" smtClean="0"/>
              <a:t>8</a:t>
            </a:fld>
            <a:endParaRPr lang="en-US"/>
          </a:p>
        </p:txBody>
      </p:sp>
    </p:spTree>
    <p:extLst>
      <p:ext uri="{BB962C8B-B14F-4D97-AF65-F5344CB8AC3E}">
        <p14:creationId xmlns:p14="http://schemas.microsoft.com/office/powerpoint/2010/main" val="1616748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 make all: Build các chương trình, thư viện, tài liệu v.v. (giống với lệnh make).</a:t>
            </a:r>
          </a:p>
          <a:p>
            <a:r>
              <a:rPr lang="en-US" sz="1200" kern="1200" smtClean="0">
                <a:solidFill>
                  <a:schemeClr val="tx1"/>
                </a:solidFill>
                <a:effectLst/>
                <a:latin typeface="+mn-lt"/>
                <a:ea typeface="+mn-ea"/>
                <a:cs typeface="+mn-cs"/>
              </a:rPr>
              <a:t>- make install: install những gì cần phải được install, copy các file từ cây của package đến thư mục hệ thống.</a:t>
            </a:r>
          </a:p>
          <a:p>
            <a:r>
              <a:rPr lang="en-US" sz="1200" kern="1200" smtClean="0">
                <a:solidFill>
                  <a:schemeClr val="tx1"/>
                </a:solidFill>
                <a:effectLst/>
                <a:latin typeface="+mn-lt"/>
                <a:ea typeface="+mn-ea"/>
                <a:cs typeface="+mn-cs"/>
              </a:rPr>
              <a:t>- make install-strip: giống với lệnh make install, nhưng sau đó strip cả các biểu tưọng debug. Một số người muốn trade space cho những thông báo lỗi có ích.</a:t>
            </a:r>
          </a:p>
          <a:p>
            <a:r>
              <a:rPr lang="en-US" sz="1200" kern="1200" smtClean="0">
                <a:solidFill>
                  <a:schemeClr val="tx1"/>
                </a:solidFill>
                <a:effectLst/>
                <a:latin typeface="+mn-lt"/>
                <a:ea typeface="+mn-ea"/>
                <a:cs typeface="+mn-cs"/>
              </a:rPr>
              <a:t>- make uninstall: ngược lại với lệnh make install, xoá các file đã install (lệnh này cần được chạy từ cùng một cây build đã install).</a:t>
            </a:r>
          </a:p>
          <a:p>
            <a:r>
              <a:rPr lang="en-US" sz="1200" kern="1200" smtClean="0">
                <a:solidFill>
                  <a:schemeClr val="tx1"/>
                </a:solidFill>
                <a:effectLst/>
                <a:latin typeface="+mn-lt"/>
                <a:ea typeface="+mn-ea"/>
                <a:cs typeface="+mn-cs"/>
              </a:rPr>
              <a:t>- make clean: xoá từ cây build các file đã được build bởi lệnh make all.</a:t>
            </a:r>
          </a:p>
          <a:p>
            <a:r>
              <a:rPr lang="en-US" sz="1200" kern="1200" smtClean="0">
                <a:solidFill>
                  <a:schemeClr val="tx1"/>
                </a:solidFill>
                <a:effectLst/>
                <a:latin typeface="+mn-lt"/>
                <a:ea typeface="+mn-ea"/>
                <a:cs typeface="+mn-cs"/>
              </a:rPr>
              <a:t>- make distclean: xoá cả những gì mà lệnh ./configure đã tạo ra.</a:t>
            </a:r>
          </a:p>
          <a:p>
            <a:r>
              <a:rPr lang="en-US" sz="1200" kern="1200" smtClean="0">
                <a:solidFill>
                  <a:schemeClr val="tx1"/>
                </a:solidFill>
                <a:effectLst/>
                <a:latin typeface="+mn-lt"/>
                <a:ea typeface="+mn-ea"/>
                <a:cs typeface="+mn-cs"/>
              </a:rPr>
              <a:t>- make check: chạy bộ test nếu có.</a:t>
            </a:r>
          </a:p>
          <a:p>
            <a:r>
              <a:rPr lang="en-US" sz="1200" kern="1200" smtClean="0">
                <a:solidFill>
                  <a:schemeClr val="tx1"/>
                </a:solidFill>
                <a:effectLst/>
                <a:latin typeface="+mn-lt"/>
                <a:ea typeface="+mn-ea"/>
                <a:cs typeface="+mn-cs"/>
              </a:rPr>
              <a:t>- make installcheck: kiểm tra các chương trình hoặc thư viện đã cài đặt nếu được hỗ trợ.</a:t>
            </a:r>
          </a:p>
          <a:p>
            <a:r>
              <a:rPr lang="en-US" sz="1200" kern="1200" smtClean="0">
                <a:solidFill>
                  <a:schemeClr val="tx1"/>
                </a:solidFill>
                <a:effectLst/>
                <a:latin typeface="+mn-lt"/>
                <a:ea typeface="+mn-ea"/>
                <a:cs typeface="+mn-cs"/>
              </a:rPr>
              <a:t>- make dist: tạo lại package-version.tar.gz từ các file source.</a:t>
            </a:r>
          </a:p>
          <a:p>
            <a:endParaRPr lang="en-US"/>
          </a:p>
        </p:txBody>
      </p:sp>
      <p:sp>
        <p:nvSpPr>
          <p:cNvPr id="4" name="Slide Number Placeholder 3"/>
          <p:cNvSpPr>
            <a:spLocks noGrp="1"/>
          </p:cNvSpPr>
          <p:nvPr>
            <p:ph type="sldNum" sz="quarter" idx="10"/>
          </p:nvPr>
        </p:nvSpPr>
        <p:spPr/>
        <p:txBody>
          <a:bodyPr/>
          <a:lstStyle/>
          <a:p>
            <a:fld id="{31BC4A76-5DF0-46FB-B52E-DE003FAA38DF}" type="slidenum">
              <a:rPr lang="en-US" smtClean="0"/>
              <a:t>9</a:t>
            </a:fld>
            <a:endParaRPr lang="en-US"/>
          </a:p>
        </p:txBody>
      </p:sp>
    </p:spTree>
    <p:extLst>
      <p:ext uri="{BB962C8B-B14F-4D97-AF65-F5344CB8AC3E}">
        <p14:creationId xmlns:p14="http://schemas.microsoft.com/office/powerpoint/2010/main" val="2533629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smtClean="0">
                <a:solidFill>
                  <a:schemeClr val="tx1"/>
                </a:solidFill>
                <a:effectLst/>
                <a:latin typeface="+mn-lt"/>
                <a:ea typeface="+mn-ea"/>
                <a:cs typeface="+mn-cs"/>
              </a:rPr>
              <a:t>được đọc bởi autoconf (để tạo configure) và automake (để tạo </a:t>
            </a:r>
            <a:r>
              <a:rPr lang="en-US" sz="1200" kern="1200" smtClean="0">
                <a:solidFill>
                  <a:schemeClr val="tx1"/>
                </a:solidFill>
                <a:effectLst/>
                <a:latin typeface="+mn-lt"/>
                <a:ea typeface="+mn-ea"/>
                <a:cs typeface="+mn-cs"/>
              </a:rPr>
              <a:t>Makefile.in).</a:t>
            </a:r>
            <a:endParaRPr lang="en-US" sz="1200" kern="1200" smtClean="0">
              <a:solidFill>
                <a:schemeClr val="tx1"/>
              </a:solidFill>
              <a:effectLst/>
              <a:latin typeface="+mn-lt"/>
              <a:ea typeface="+mn-ea"/>
              <a:cs typeface="+mn-cs"/>
            </a:endParaRPr>
          </a:p>
          <a:p>
            <a:pPr marL="171450" indent="-171450">
              <a:buFontTx/>
              <a:buChar char="-"/>
            </a:pPr>
            <a:r>
              <a:rPr lang="en-US" sz="1200" kern="1200" smtClean="0">
                <a:solidFill>
                  <a:schemeClr val="tx1"/>
                </a:solidFill>
                <a:effectLst/>
                <a:latin typeface="+mn-lt"/>
                <a:ea typeface="+mn-ea"/>
                <a:cs typeface="+mn-cs"/>
              </a:rPr>
              <a:t>những macros có tiền tố AC_ là Autoconf macros, những macros bắt đầu bằng AM_ là Automake macros.</a:t>
            </a:r>
          </a:p>
          <a:p>
            <a:pPr marL="171450" indent="-171450">
              <a:buFontTx/>
              <a:buChar char="-"/>
            </a:pPr>
            <a:r>
              <a:rPr lang="en-US" sz="1200" kern="1200" smtClean="0">
                <a:solidFill>
                  <a:schemeClr val="tx1"/>
                </a:solidFill>
                <a:effectLst/>
                <a:latin typeface="+mn-lt"/>
                <a:ea typeface="+mn-ea"/>
                <a:cs typeface="+mn-cs"/>
              </a:rPr>
              <a:t>hai dòng đầu:</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dùng để khởi chạy Autoconf và Automake. AC_INIT lấy ra các thông số như tên gói, version, email liên hệ khi có bug trong gói (email này cũng xuất hiện ở cuối kết quả chạy lệnh ./configure --help).</a:t>
            </a:r>
          </a:p>
          <a:p>
            <a:pPr marL="171450" indent="-171450">
              <a:buFontTx/>
              <a:buChar char="-"/>
            </a:pPr>
            <a:r>
              <a:rPr lang="en-US" sz="1200" kern="1200" smtClean="0">
                <a:solidFill>
                  <a:schemeClr val="tx1"/>
                </a:solidFill>
                <a:effectLst/>
                <a:latin typeface="+mn-lt"/>
                <a:ea typeface="+mn-ea"/>
                <a:cs typeface="+mn-cs"/>
              </a:rPr>
              <a:t>Các đối số của AM_INIT_AUTOMAKE là một danh sách các option:</a:t>
            </a:r>
          </a:p>
          <a:p>
            <a:r>
              <a:rPr lang="en-US" sz="1200" kern="1200" smtClean="0">
                <a:solidFill>
                  <a:schemeClr val="tx1"/>
                </a:solidFill>
                <a:effectLst/>
                <a:latin typeface="+mn-lt"/>
                <a:ea typeface="+mn-ea"/>
                <a:cs typeface="+mn-cs"/>
              </a:rPr>
              <a:t>      - -Wall và -Werror yêu cầu automake bật tất cả các warning và báo cáo chúng giống như các error. (để cho an toàn và tránh bỏ sót issue).</a:t>
            </a:r>
          </a:p>
          <a:p>
            <a:r>
              <a:rPr lang="en-US" sz="1200" kern="1200" smtClean="0">
                <a:solidFill>
                  <a:schemeClr val="tx1"/>
                </a:solidFill>
                <a:effectLst/>
                <a:latin typeface="+mn-lt"/>
                <a:ea typeface="+mn-ea"/>
                <a:cs typeface="+mn-cs"/>
              </a:rPr>
              <a:t>      - foreign option thông báo cho Automake rằng gói này không theo chuẩn GNU (gói GNU thường phải có thêm các file như ChangeLog, AUTHORS v.v.).</a:t>
            </a:r>
          </a:p>
          <a:p>
            <a:pPr marL="171450" indent="-171450">
              <a:buFontTx/>
              <a:buChar char="-"/>
            </a:pPr>
            <a:r>
              <a:rPr lang="en-US" sz="1200" kern="1200" smtClean="0">
                <a:solidFill>
                  <a:schemeClr val="tx1"/>
                </a:solidFill>
                <a:effectLst/>
                <a:latin typeface="+mn-lt"/>
                <a:ea typeface="+mn-ea"/>
                <a:cs typeface="+mn-cs"/>
              </a:rPr>
              <a:t>Dòng AC_PROG_CC để tạo configure script tìm kiếm trình biên dịch C và định nghĩa các biến CC với tên của nó. Tệp src/Makefile.in (được tạo bởi Automake) sẽ sử dụng các biến CC này để build chương trình hello, nên khi configure tạo src/Makefile từ src/Makefile.in thì nó sẽ định nghĩa CC với giá trị đã tìm được. (nếu Automake yêu cầu tạo Makefile.in có dùng CC mà configure.ac chưa định nghĩa thì nó sẽ yêu cầu bạn gọi nó trong AC_PROG_CC).</a:t>
            </a:r>
          </a:p>
          <a:p>
            <a:pPr marL="171450" indent="-171450">
              <a:buFontTx/>
              <a:buChar char="-"/>
            </a:pPr>
            <a:r>
              <a:rPr lang="en-US" sz="1200" kern="1200" smtClean="0">
                <a:solidFill>
                  <a:schemeClr val="tx1"/>
                </a:solidFill>
                <a:effectLst/>
                <a:latin typeface="+mn-lt"/>
                <a:ea typeface="+mn-ea"/>
                <a:cs typeface="+mn-cs"/>
              </a:rPr>
              <a:t>Dòng AC_CONFIG_HEADERS([config.h]) được gọi để script configure tạo ra file config.h (tập hợp các '#define' mà các macros khác khai báo trong configure.ac).</a:t>
            </a:r>
          </a:p>
          <a:p>
            <a:pPr marL="171450" indent="-171450">
              <a:buFontTx/>
              <a:buChar char="-"/>
            </a:pPr>
            <a:r>
              <a:rPr lang="en-US" sz="1200" kern="1200" smtClean="0">
                <a:solidFill>
                  <a:schemeClr val="tx1"/>
                </a:solidFill>
                <a:effectLst/>
                <a:latin typeface="+mn-lt"/>
                <a:ea typeface="+mn-ea"/>
                <a:cs typeface="+mn-cs"/>
              </a:rPr>
              <a:t>AC_CONFIG_FILES macro khai báo một list các file mà configure sẽ tạo ra từ những template *.in. Automake sẽ quét list này để tìm các file Makefile.am mà nó phải xử lý. (**chú thích quan trọng: khi thêm mới một thư mục vào project của bạn, cần thêm cả Makefile của nó vào list này nếu không, Automake sẽ không bao giờ xử lý được file Makefile.am mới mà bạn tạo ra cho thư mục đó).</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smtClean="0">
                <a:solidFill>
                  <a:schemeClr val="tx1"/>
                </a:solidFill>
                <a:effectLst/>
                <a:latin typeface="+mn-lt"/>
                <a:ea typeface="+mn-ea"/>
                <a:cs typeface="+mn-cs"/>
              </a:rPr>
              <a:t>AC_OUTPUT: lệnh đóng.</a:t>
            </a:r>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31BC4A76-5DF0-46FB-B52E-DE003FAA38DF}" type="slidenum">
              <a:rPr lang="en-US" smtClean="0"/>
              <a:t>10</a:t>
            </a:fld>
            <a:endParaRPr lang="en-US"/>
          </a:p>
        </p:txBody>
      </p:sp>
    </p:spTree>
    <p:extLst>
      <p:ext uri="{BB962C8B-B14F-4D97-AF65-F5344CB8AC3E}">
        <p14:creationId xmlns:p14="http://schemas.microsoft.com/office/powerpoint/2010/main" val="3791439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smtClean="0">
                <a:solidFill>
                  <a:schemeClr val="tx1"/>
                </a:solidFill>
                <a:effectLst/>
                <a:latin typeface="+mn-lt"/>
                <a:ea typeface="+mn-ea"/>
                <a:cs typeface="+mn-cs"/>
              </a:rPr>
              <a:t>Có thể dùng lệnh autoscan để tạo file configure.ac (lệnh này sẽ kiểm tra các file source trong thư mục được đưa vào từ đối dòng lệnh hoặc thư mục hiện tại và tạo ra file configure.scan với các thành phần sơ bộ của một file configure.ac hoặc kiểm tra file configure.ac có sẵn và bổ sung nó).</a:t>
            </a:r>
          </a:p>
          <a:p>
            <a:pPr marL="171450" indent="-171450">
              <a:buFontTx/>
              <a:buChar char="-"/>
            </a:pPr>
            <a:r>
              <a:rPr lang="en-US" sz="1200" kern="1200" smtClean="0">
                <a:solidFill>
                  <a:schemeClr val="tx1"/>
                </a:solidFill>
                <a:effectLst/>
                <a:latin typeface="+mn-lt"/>
                <a:ea typeface="+mn-ea"/>
                <a:cs typeface="+mn-cs"/>
              </a:rPr>
              <a:t>Khi sử dụng autoscan, ta phải tự sửa file configure.scan rồi đổi tên nó thành configure.ac. Autoscan có thể xuất ra các macro sai lệch, khi đó lệnh autoconf sẽ tạo ra warning và ta cần sửa lại chúng. Nếu ta muốn package dùng một file configuration header nào dó, cần gọi lệnh AC_CONFIG_HEADERS. Ta cũng có thể thay đổi hoặc thêm một số chỉ dẫn #if để làm cho chương trình hoạt động được với Autoconf.</a:t>
            </a:r>
          </a:p>
          <a:p>
            <a:pPr marL="171450" indent="-171450">
              <a:buFontTx/>
              <a:buChar char="-"/>
            </a:pPr>
            <a:r>
              <a:rPr lang="en-US" sz="1200" kern="1200" smtClean="0">
                <a:solidFill>
                  <a:schemeClr val="tx1"/>
                </a:solidFill>
                <a:effectLst/>
                <a:latin typeface="+mn-lt"/>
                <a:ea typeface="+mn-ea"/>
                <a:cs typeface="+mn-cs"/>
              </a:rPr>
              <a:t>autoscan sử dụng một số tệp dữ liệu (cài cùng Autoconf) để xác định macro nào cần xuất ra khi tìm thấy một ký hiệu đặc biệt nào đó trong file source của package. </a:t>
            </a:r>
          </a:p>
          <a:p>
            <a:pPr marL="171450" indent="-171450">
              <a:buFontTx/>
              <a:buChar char="-"/>
            </a:pPr>
            <a:r>
              <a:rPr lang="en-US" sz="1200" kern="1200" smtClean="0">
                <a:solidFill>
                  <a:schemeClr val="tx1"/>
                </a:solidFill>
                <a:effectLst/>
                <a:latin typeface="+mn-lt"/>
                <a:ea typeface="+mn-ea"/>
                <a:cs typeface="+mn-cs"/>
              </a:rPr>
              <a:t>Một số tùy chọn của autoscan:</a:t>
            </a:r>
          </a:p>
          <a:p>
            <a:r>
              <a:rPr lang="en-US" sz="1200" kern="1200" smtClean="0">
                <a:solidFill>
                  <a:schemeClr val="tx1"/>
                </a:solidFill>
                <a:effectLst/>
                <a:latin typeface="+mn-lt"/>
                <a:ea typeface="+mn-ea"/>
                <a:cs typeface="+mn-cs"/>
              </a:rPr>
              <a:t>   - --help, -h: in ra các option</a:t>
            </a:r>
          </a:p>
          <a:p>
            <a:r>
              <a:rPr lang="en-US" sz="1200" kern="1200" smtClean="0">
                <a:solidFill>
                  <a:schemeClr val="tx1"/>
                </a:solidFill>
                <a:effectLst/>
                <a:latin typeface="+mn-lt"/>
                <a:ea typeface="+mn-ea"/>
                <a:cs typeface="+mn-cs"/>
              </a:rPr>
              <a:t>   - --version, -V: in ra version của autoconf</a:t>
            </a:r>
          </a:p>
          <a:p>
            <a:r>
              <a:rPr lang="en-US" sz="1200" kern="1200" smtClean="0">
                <a:solidFill>
                  <a:schemeClr val="tx1"/>
                </a:solidFill>
                <a:effectLst/>
                <a:latin typeface="+mn-lt"/>
                <a:ea typeface="+mn-ea"/>
                <a:cs typeface="+mn-cs"/>
              </a:rPr>
              <a:t>   - --verbose, -v: in ra tên của các file mà nó kiểm tra và các ký hiệu tiềm năng mà nó tìm thấy.</a:t>
            </a:r>
          </a:p>
          <a:p>
            <a:r>
              <a:rPr lang="en-US" sz="1200" kern="1200" smtClean="0">
                <a:solidFill>
                  <a:schemeClr val="tx1"/>
                </a:solidFill>
                <a:effectLst/>
                <a:latin typeface="+mn-lt"/>
                <a:ea typeface="+mn-ea"/>
                <a:cs typeface="+mn-cs"/>
              </a:rPr>
              <a:t>   - --debug, -d: không remove các file tạm.</a:t>
            </a:r>
          </a:p>
          <a:p>
            <a:r>
              <a:rPr lang="en-US" sz="1200" kern="1200" smtClean="0">
                <a:solidFill>
                  <a:schemeClr val="tx1"/>
                </a:solidFill>
                <a:effectLst/>
                <a:latin typeface="+mn-lt"/>
                <a:ea typeface="+mn-ea"/>
                <a:cs typeface="+mn-cs"/>
              </a:rPr>
              <a:t>   - --include=dir, -I dir: chèn thư mục (dir) vào cuối đường dẫn include.</a:t>
            </a:r>
          </a:p>
          <a:p>
            <a:r>
              <a:rPr lang="en-US" sz="1200" kern="1200" smtClean="0">
                <a:solidFill>
                  <a:schemeClr val="tx1"/>
                </a:solidFill>
                <a:effectLst/>
                <a:latin typeface="+mn-lt"/>
                <a:ea typeface="+mn-ea"/>
                <a:cs typeface="+mn-cs"/>
              </a:rPr>
              <a:t>   - --prepend-include=dir, -B dir: chèn thư mục (dir) vào đầu đường dẫn include.</a:t>
            </a:r>
          </a:p>
          <a:p>
            <a:pPr marL="171450" indent="-171450">
              <a:buFontTx/>
              <a:buChar char="-"/>
            </a:pPr>
            <a:endParaRPr lang="en-US" sz="120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31BC4A76-5DF0-46FB-B52E-DE003FAA38DF}" type="slidenum">
              <a:rPr lang="en-US" smtClean="0"/>
              <a:t>11</a:t>
            </a:fld>
            <a:endParaRPr lang="en-US"/>
          </a:p>
        </p:txBody>
      </p:sp>
    </p:spTree>
    <p:extLst>
      <p:ext uri="{BB962C8B-B14F-4D97-AF65-F5344CB8AC3E}">
        <p14:creationId xmlns:p14="http://schemas.microsoft.com/office/powerpoint/2010/main" val="3255054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smtClean="0">
                <a:solidFill>
                  <a:schemeClr val="tx1"/>
                </a:solidFill>
                <a:effectLst/>
                <a:latin typeface="+mn-lt"/>
                <a:ea typeface="+mn-ea"/>
                <a:cs typeface="+mn-cs"/>
              </a:rPr>
              <a:t>File này chứa các hướng dẫn để Automake build và install helloworld.</a:t>
            </a:r>
          </a:p>
          <a:p>
            <a:pPr marL="171450" indent="-171450">
              <a:buFontTx/>
              <a:buChar char="-"/>
            </a:pPr>
            <a:r>
              <a:rPr lang="en-US" sz="1200" kern="1200" smtClean="0">
                <a:solidFill>
                  <a:schemeClr val="tx1"/>
                </a:solidFill>
                <a:effectLst/>
                <a:latin typeface="+mn-lt"/>
                <a:ea typeface="+mn-ea"/>
                <a:cs typeface="+mn-cs"/>
              </a:rPr>
              <a:t>Một file Makefile.am có cấu trúc như một Makefile thông thường. Khi automake xử lý Makefile.am, nó sẽ sao chép toàn bộ các file vào Makefile.in (Makefile.in sẽ được chuyển thành Makefile bằng configure) và xử lý các biến bằng các tạo ra một số rule để build và thêm các biến khác. </a:t>
            </a:r>
          </a:p>
          <a:p>
            <a:pPr marL="171450" indent="-171450">
              <a:buFontTx/>
              <a:buChar char="-"/>
            </a:pPr>
            <a:r>
              <a:rPr lang="en-US" sz="1200" kern="1200" smtClean="0">
                <a:solidFill>
                  <a:schemeClr val="tx1"/>
                </a:solidFill>
                <a:effectLst/>
                <a:latin typeface="+mn-lt"/>
                <a:ea typeface="+mn-ea"/>
                <a:cs typeface="+mn-cs"/>
              </a:rPr>
              <a:t>Những biến kết thúc bằng _PROGRAMS là những biến đặc biệt dùng để liệt kê các chương trình mà Automake cần build. Theo cách gọi trong Automake thì hậu tố _PROGRAMS được gọi là một primary, Automake cũng nhận các primary khác như _SCRIPTS, _DATA, _LIBRARIES, v.v. tương ứng với các loại file khác nhau.</a:t>
            </a:r>
          </a:p>
          <a:p>
            <a:pPr marL="171450" indent="-171450">
              <a:buFontTx/>
              <a:buChar char="-"/>
            </a:pPr>
            <a:r>
              <a:rPr lang="en-US" sz="1200" kern="1200" smtClean="0">
                <a:solidFill>
                  <a:schemeClr val="tx1"/>
                </a:solidFill>
                <a:effectLst/>
                <a:latin typeface="+mn-lt"/>
                <a:ea typeface="+mn-ea"/>
                <a:cs typeface="+mn-cs"/>
              </a:rPr>
              <a:t>phần ‘bin’ trong bin_PROGRAMS cho automake biết rằng chương trình kết quả cần được cài vào bindir. GNU Build System sử dụng một tập hợp các biến để chỉ các thư mục đích cho phép người dùng tuỳ chọn.</a:t>
            </a:r>
          </a:p>
          <a:p>
            <a:pPr marL="171450" indent="-171450">
              <a:buFontTx/>
              <a:buChar char="-"/>
            </a:pPr>
            <a:r>
              <a:rPr lang="en-US" sz="1200" kern="1200" smtClean="0">
                <a:solidFill>
                  <a:schemeClr val="tx1"/>
                </a:solidFill>
                <a:effectLst/>
                <a:latin typeface="+mn-lt"/>
                <a:ea typeface="+mn-ea"/>
                <a:cs typeface="+mn-cs"/>
              </a:rPr>
              <a:t>Các chương trình cần được xây dựng từ các file source, do đó chương trình prog sẽ liệt kê trong một biến _PROGRAMS, automake sẽ tìm biến có tên prog_SOURCES là biến liệt kê các file source của nó. Có thể có nhiều hơn một file source, chúng sẽ được biên dịch và liên kết cùng với nhau.</a:t>
            </a:r>
          </a:p>
          <a:p>
            <a:pPr marL="171450" indent="-171450">
              <a:buFontTx/>
              <a:buChar char="-"/>
            </a:pPr>
            <a:r>
              <a:rPr lang="en-US" sz="1200" kern="1200" smtClean="0">
                <a:solidFill>
                  <a:schemeClr val="tx1"/>
                </a:solidFill>
                <a:effectLst/>
                <a:latin typeface="+mn-lt"/>
                <a:ea typeface="+mn-ea"/>
                <a:cs typeface="+mn-cs"/>
              </a:rPr>
              <a:t>Automake cũng biết rằng các file source cần được phân loại khi tạo một tarball (không giống với xây dựng chương trình). Nên tác dụng khác của hello_SOURCES là file main.c sẽ trở thành một phần của tarball được tạo ra khi chạy lệnh make dist.</a:t>
            </a:r>
          </a:p>
          <a:p>
            <a:pPr marL="171450" indent="-171450">
              <a:buFontTx/>
              <a:buChar char="-"/>
            </a:pPr>
            <a:endParaRPr lang="en-US" sz="120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31BC4A76-5DF0-46FB-B52E-DE003FAA38DF}" type="slidenum">
              <a:rPr lang="en-US" smtClean="0"/>
              <a:t>12</a:t>
            </a:fld>
            <a:endParaRPr lang="en-US"/>
          </a:p>
        </p:txBody>
      </p:sp>
    </p:spTree>
    <p:extLst>
      <p:ext uri="{BB962C8B-B14F-4D97-AF65-F5344CB8AC3E}">
        <p14:creationId xmlns:p14="http://schemas.microsoft.com/office/powerpoint/2010/main" val="1263153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sz="1200" kern="1200" smtClean="0">
                <a:solidFill>
                  <a:schemeClr val="tx1"/>
                </a:solidFill>
                <a:effectLst/>
                <a:latin typeface="+mn-lt"/>
                <a:ea typeface="+mn-ea"/>
                <a:cs typeface="+mn-cs"/>
              </a:rPr>
              <a:t>The top-level Makefile.am</a:t>
            </a:r>
          </a:p>
          <a:p>
            <a:pPr marL="171450" indent="-171450">
              <a:buFontTx/>
              <a:buChar char="-"/>
            </a:pPr>
            <a:r>
              <a:rPr lang="vi-VN" sz="1200" kern="1200" smtClean="0">
                <a:solidFill>
                  <a:schemeClr val="tx1"/>
                </a:solidFill>
                <a:effectLst/>
                <a:latin typeface="+mn-lt"/>
                <a:ea typeface="+mn-ea"/>
                <a:cs typeface="+mn-cs"/>
              </a:rPr>
              <a:t>SUBDIRS = src</a:t>
            </a:r>
            <a:endParaRPr lang="en-US" sz="1200" kern="1200" smtClean="0">
              <a:solidFill>
                <a:schemeClr val="tx1"/>
              </a:solidFill>
              <a:effectLst/>
              <a:latin typeface="+mn-lt"/>
              <a:ea typeface="+mn-ea"/>
              <a:cs typeface="+mn-cs"/>
            </a:endParaRPr>
          </a:p>
          <a:p>
            <a:pPr marL="0" indent="0">
              <a:buFontTx/>
              <a:buNone/>
            </a:pPr>
            <a:r>
              <a:rPr lang="en-US" sz="1200" kern="1200" baseline="0" smtClean="0">
                <a:solidFill>
                  <a:schemeClr val="tx1"/>
                </a:solidFill>
                <a:effectLst/>
                <a:latin typeface="+mn-lt"/>
                <a:ea typeface="+mn-ea"/>
                <a:cs typeface="+mn-cs"/>
              </a:rPr>
              <a:t>   </a:t>
            </a:r>
            <a:r>
              <a:rPr lang="vi-VN" sz="1200" kern="1200" smtClean="0">
                <a:solidFill>
                  <a:schemeClr val="tx1"/>
                </a:solidFill>
                <a:effectLst/>
                <a:latin typeface="+mn-lt"/>
                <a:ea typeface="+mn-ea"/>
                <a:cs typeface="+mn-cs"/>
              </a:rPr>
              <a:t>- Đây là một biến đặc biệt dùng để liệt kê tất cả các thư mục mà lệnh 'make' cần phải recurse trước khi xử lý thư mục hiện tại.</a:t>
            </a:r>
          </a:p>
          <a:p>
            <a:pPr marL="171450" indent="-171450">
              <a:buFontTx/>
              <a:buChar char="-"/>
            </a:pPr>
            <a:r>
              <a:rPr lang="vi-VN" sz="1200" kern="1200" smtClean="0">
                <a:solidFill>
                  <a:schemeClr val="tx1"/>
                </a:solidFill>
                <a:effectLst/>
                <a:latin typeface="+mn-lt"/>
                <a:ea typeface="+mn-ea"/>
                <a:cs typeface="+mn-cs"/>
              </a:rPr>
              <a:t>dist_doc_DATA = README</a:t>
            </a:r>
          </a:p>
          <a:p>
            <a:pPr marL="0" indent="0">
              <a:buFontTx/>
              <a:buNone/>
            </a:pPr>
            <a:r>
              <a:rPr lang="en-US" sz="1200" kern="1200" smtClean="0">
                <a:solidFill>
                  <a:schemeClr val="tx1"/>
                </a:solidFill>
                <a:effectLst/>
                <a:latin typeface="+mn-lt"/>
                <a:ea typeface="+mn-ea"/>
                <a:cs typeface="+mn-cs"/>
              </a:rPr>
              <a:t>   </a:t>
            </a:r>
            <a:r>
              <a:rPr lang="vi-VN" sz="1200" kern="1200" smtClean="0">
                <a:solidFill>
                  <a:schemeClr val="tx1"/>
                </a:solidFill>
                <a:effectLst/>
                <a:latin typeface="+mn-lt"/>
                <a:ea typeface="+mn-ea"/>
                <a:cs typeface="+mn-cs"/>
              </a:rPr>
              <a:t>- yêu cầu file README phải được cài đặt trong thư mục doc. Các file được liệt kê với _DATA không được tự động hiểu là một phần của tarball </a:t>
            </a:r>
            <a:r>
              <a:rPr lang="en-US" sz="1200" kern="1200" smtClean="0">
                <a:solidFill>
                  <a:schemeClr val="tx1"/>
                </a:solidFill>
                <a:effectLst/>
                <a:latin typeface="+mn-lt"/>
                <a:ea typeface="+mn-ea"/>
                <a:cs typeface="+mn-cs"/>
              </a:rPr>
              <a:t>khi build bằng lệnh make dist </a:t>
            </a:r>
            <a:r>
              <a:rPr lang="vi-VN" sz="1200" kern="1200" smtClean="0">
                <a:solidFill>
                  <a:schemeClr val="tx1"/>
                </a:solidFill>
                <a:effectLst/>
                <a:latin typeface="+mn-lt"/>
                <a:ea typeface="+mn-ea"/>
                <a:cs typeface="+mn-cs"/>
              </a:rPr>
              <a:t>nên ta cần thêm dist_ để phân phối chúng. (nhưng file README có thể không cần thêm dist_ vì automake tự động phân phối mọi file README</a:t>
            </a:r>
            <a:r>
              <a:rPr lang="en-US" sz="1200" kern="1200" smtClean="0">
                <a:solidFill>
                  <a:schemeClr val="tx1"/>
                </a:solidFill>
                <a:effectLst/>
                <a:latin typeface="+mn-lt"/>
                <a:ea typeface="+mn-ea"/>
                <a:cs typeface="+mn-cs"/>
              </a:rPr>
              <a:t>. X</a:t>
            </a:r>
            <a:r>
              <a:rPr lang="vi-VN" sz="1200" kern="1200" smtClean="0">
                <a:solidFill>
                  <a:schemeClr val="tx1"/>
                </a:solidFill>
                <a:effectLst/>
                <a:latin typeface="+mn-lt"/>
                <a:ea typeface="+mn-ea"/>
                <a:cs typeface="+mn-cs"/>
              </a:rPr>
              <a:t>em thêm danh sách các tệp được tự động phân phối khác bằng lệnh automake --help).</a:t>
            </a:r>
          </a:p>
        </p:txBody>
      </p:sp>
      <p:sp>
        <p:nvSpPr>
          <p:cNvPr id="4" name="Slide Number Placeholder 3"/>
          <p:cNvSpPr>
            <a:spLocks noGrp="1"/>
          </p:cNvSpPr>
          <p:nvPr>
            <p:ph type="sldNum" sz="quarter" idx="10"/>
          </p:nvPr>
        </p:nvSpPr>
        <p:spPr/>
        <p:txBody>
          <a:bodyPr/>
          <a:lstStyle/>
          <a:p>
            <a:fld id="{31BC4A76-5DF0-46FB-B52E-DE003FAA38DF}" type="slidenum">
              <a:rPr lang="en-US" smtClean="0"/>
              <a:t>13</a:t>
            </a:fld>
            <a:endParaRPr lang="en-US"/>
          </a:p>
        </p:txBody>
      </p:sp>
    </p:spTree>
    <p:extLst>
      <p:ext uri="{BB962C8B-B14F-4D97-AF65-F5344CB8AC3E}">
        <p14:creationId xmlns:p14="http://schemas.microsoft.com/office/powerpoint/2010/main" val="3370044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smtClean="0">
                <a:solidFill>
                  <a:schemeClr val="tx1"/>
                </a:solidFill>
                <a:effectLst/>
                <a:latin typeface="+mn-lt"/>
                <a:ea typeface="+mn-ea"/>
                <a:cs typeface="+mn-cs"/>
              </a:rPr>
              <a:t>Tạo ra một file nhị phân trên một nền tảng mà file này có khả năng chạy được trên một nền tảng khác.</a:t>
            </a:r>
          </a:p>
          <a:p>
            <a:r>
              <a:rPr lang="en-US" sz="1200" kern="1200" smtClean="0">
                <a:solidFill>
                  <a:schemeClr val="tx1"/>
                </a:solidFill>
                <a:effectLst/>
                <a:latin typeface="+mn-lt"/>
                <a:ea typeface="+mn-ea"/>
                <a:cs typeface="+mn-cs"/>
              </a:rPr>
              <a:t>   --build=build: Package được build trên hệ thống này.</a:t>
            </a:r>
          </a:p>
          <a:p>
            <a:r>
              <a:rPr lang="en-US" sz="1200" kern="1200" smtClean="0">
                <a:solidFill>
                  <a:schemeClr val="tx1"/>
                </a:solidFill>
                <a:effectLst/>
                <a:latin typeface="+mn-lt"/>
                <a:ea typeface="+mn-ea"/>
                <a:cs typeface="+mn-cs"/>
              </a:rPr>
              <a:t>   --host=host: Các chương trình và thư viện đã build ra sẽ được chạy trên hệ thống này.</a:t>
            </a:r>
          </a:p>
          <a:p>
            <a:pPr marL="171450" indent="-171450">
              <a:buFontTx/>
              <a:buChar char="-"/>
            </a:pPr>
            <a:r>
              <a:rPr lang="en-US" sz="1200" kern="1200" smtClean="0">
                <a:solidFill>
                  <a:schemeClr val="tx1"/>
                </a:solidFill>
                <a:effectLst/>
                <a:latin typeface="+mn-lt"/>
                <a:ea typeface="+mn-ea"/>
                <a:cs typeface="+mn-cs"/>
              </a:rPr>
              <a:t>Khi '--host' được khai báo, 'configure' sẽ tìm kiếm trình biên dịch chéo phù hợp với nền tảng đó. </a:t>
            </a:r>
          </a:p>
          <a:p>
            <a:pPr marL="171450" indent="-171450">
              <a:buFontTx/>
              <a:buChar char="-"/>
            </a:pPr>
            <a:r>
              <a:rPr lang="en-US" sz="1200" kern="1200" smtClean="0">
                <a:solidFill>
                  <a:schemeClr val="tx1"/>
                </a:solidFill>
                <a:effectLst/>
                <a:latin typeface="+mn-lt"/>
                <a:ea typeface="+mn-ea"/>
                <a:cs typeface="+mn-cs"/>
              </a:rPr>
              <a:t>Thường thì ta chỉ cần option --host và -build để biên dịch chéo. Chỉ có ngoại lệ là khi package được build chính là một trình biên dịch chéo, lúc này ta cần thêm option '--target' để chỉ kiến trúc mục tiêu (đích) của nó.</a:t>
            </a:r>
          </a:p>
          <a:p>
            <a:r>
              <a:rPr lang="en-US" sz="1200" kern="1200" smtClean="0">
                <a:solidFill>
                  <a:schemeClr val="tx1"/>
                </a:solidFill>
                <a:effectLst/>
                <a:latin typeface="+mn-lt"/>
                <a:ea typeface="+mn-ea"/>
                <a:cs typeface="+mn-cs"/>
              </a:rPr>
              <a:t>   --target=target: Khi build một trình biên dịch: Hệ thống mà các công cụ sẽ tạo output.</a:t>
            </a:r>
          </a:p>
          <a:p>
            <a:r>
              <a:rPr lang="en-US" sz="1200" kern="1200" smtClean="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10"/>
          </p:nvPr>
        </p:nvSpPr>
        <p:spPr/>
        <p:txBody>
          <a:bodyPr/>
          <a:lstStyle/>
          <a:p>
            <a:fld id="{31BC4A76-5DF0-46FB-B52E-DE003FAA38DF}" type="slidenum">
              <a:rPr lang="en-US" smtClean="0"/>
              <a:t>14</a:t>
            </a:fld>
            <a:endParaRPr lang="en-US"/>
          </a:p>
        </p:txBody>
      </p:sp>
    </p:spTree>
    <p:extLst>
      <p:ext uri="{BB962C8B-B14F-4D97-AF65-F5344CB8AC3E}">
        <p14:creationId xmlns:p14="http://schemas.microsoft.com/office/powerpoint/2010/main" val="8015390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706034" y="1600200"/>
            <a:ext cx="9446684" cy="1066800"/>
          </a:xfrm>
        </p:spPr>
        <p:txBody>
          <a:bodyPr/>
          <a:lstStyle>
            <a:lvl1pPr>
              <a:defRPr/>
            </a:lvl1pPr>
          </a:lstStyle>
          <a:p>
            <a:pPr lvl="0"/>
            <a:r>
              <a:rPr lang="en-US" altLang="en-US" noProof="0" smtClean="0"/>
              <a:t>Click to edit Master title style</a:t>
            </a:r>
          </a:p>
        </p:txBody>
      </p:sp>
      <p:sp>
        <p:nvSpPr>
          <p:cNvPr id="3075" name="Rectangle 3"/>
          <p:cNvSpPr>
            <a:spLocks noGrp="1" noChangeArrowheads="1"/>
          </p:cNvSpPr>
          <p:nvPr>
            <p:ph type="subTitle" idx="1"/>
          </p:nvPr>
        </p:nvSpPr>
        <p:spPr>
          <a:xfrm>
            <a:off x="1706034" y="2819400"/>
            <a:ext cx="7008284" cy="1143000"/>
          </a:xfrm>
        </p:spPr>
        <p:txBody>
          <a:bodyPr/>
          <a:lstStyle>
            <a:lvl1pPr marL="0" indent="0">
              <a:buFontTx/>
              <a:buNone/>
              <a:defRPr/>
            </a:lvl1pPr>
          </a:lstStyle>
          <a:p>
            <a:pPr lvl="0"/>
            <a:r>
              <a:rPr lang="en-US" altLang="en-US" noProof="0" smtClean="0"/>
              <a:t>Click to edit Master subtitle style</a:t>
            </a:r>
          </a:p>
        </p:txBody>
      </p:sp>
      <p:sp>
        <p:nvSpPr>
          <p:cNvPr id="3076" name="Rectangle 4"/>
          <p:cNvSpPr>
            <a:spLocks noGrp="1" noChangeArrowheads="1"/>
          </p:cNvSpPr>
          <p:nvPr>
            <p:ph type="dt" sz="half" idx="2"/>
          </p:nvPr>
        </p:nvSpPr>
        <p:spPr/>
        <p:txBody>
          <a:bodyPr/>
          <a:lstStyle>
            <a:lvl1pPr>
              <a:defRPr/>
            </a:lvl1pPr>
          </a:lstStyle>
          <a:p>
            <a:fld id="{7E25300E-CBEE-423F-94CA-5AC588A0DE5B}" type="datetimeFigureOut">
              <a:rPr lang="en-US" smtClean="0"/>
              <a:t>12/26/2017</a:t>
            </a:fld>
            <a:endParaRPr lang="en-US"/>
          </a:p>
        </p:txBody>
      </p:sp>
      <p:sp>
        <p:nvSpPr>
          <p:cNvPr id="3077" name="Rectangle 5"/>
          <p:cNvSpPr>
            <a:spLocks noGrp="1" noChangeArrowheads="1"/>
          </p:cNvSpPr>
          <p:nvPr>
            <p:ph type="ftr" sz="quarter" idx="3"/>
          </p:nvPr>
        </p:nvSpPr>
        <p:spPr/>
        <p:txBody>
          <a:bodyPr/>
          <a:lstStyle>
            <a:lvl1pPr>
              <a:defRPr/>
            </a:lvl1pPr>
          </a:lstStyle>
          <a:p>
            <a:endParaRPr lang="en-US"/>
          </a:p>
        </p:txBody>
      </p:sp>
      <p:sp>
        <p:nvSpPr>
          <p:cNvPr id="3078" name="Rectangle 6"/>
          <p:cNvSpPr>
            <a:spLocks noGrp="1" noChangeArrowheads="1"/>
          </p:cNvSpPr>
          <p:nvPr>
            <p:ph type="sldNum" sz="quarter" idx="4"/>
          </p:nvPr>
        </p:nvSpPr>
        <p:spPr/>
        <p:txBody>
          <a:bodyPr/>
          <a:lstStyle>
            <a:lvl1pPr>
              <a:defRPr/>
            </a:lvl1pPr>
          </a:lstStyle>
          <a:p>
            <a:fld id="{DDC8A585-1702-4E0B-8A5D-277349D30DDA}" type="slidenum">
              <a:rPr lang="en-US" smtClean="0"/>
              <a:t>‹#›</a:t>
            </a:fld>
            <a:endParaRPr lang="en-US"/>
          </a:p>
        </p:txBody>
      </p:sp>
    </p:spTree>
    <p:extLst>
      <p:ext uri="{BB962C8B-B14F-4D97-AF65-F5344CB8AC3E}">
        <p14:creationId xmlns:p14="http://schemas.microsoft.com/office/powerpoint/2010/main" val="3583267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E25300E-CBEE-423F-94CA-5AC588A0DE5B}" type="datetimeFigureOut">
              <a:rPr lang="en-US" smtClean="0"/>
              <a:t>12/26/2017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DC8A585-1702-4E0B-8A5D-277349D30DDA}" type="slidenum">
              <a:rPr lang="en-US" smtClean="0"/>
              <a:t>‹#›</a:t>
            </a:fld>
            <a:endParaRPr lang="en-US"/>
          </a:p>
        </p:txBody>
      </p:sp>
    </p:spTree>
    <p:extLst>
      <p:ext uri="{BB962C8B-B14F-4D97-AF65-F5344CB8AC3E}">
        <p14:creationId xmlns:p14="http://schemas.microsoft.com/office/powerpoint/2010/main" val="928590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92633" y="685801"/>
            <a:ext cx="2362200" cy="5440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06033" y="685801"/>
            <a:ext cx="6883400" cy="5440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E25300E-CBEE-423F-94CA-5AC588A0DE5B}" type="datetimeFigureOut">
              <a:rPr lang="en-US" smtClean="0"/>
              <a:t>12/26/2017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DC8A585-1702-4E0B-8A5D-277349D30DDA}" type="slidenum">
              <a:rPr lang="en-US" smtClean="0"/>
              <a:t>‹#›</a:t>
            </a:fld>
            <a:endParaRPr lang="en-US"/>
          </a:p>
        </p:txBody>
      </p:sp>
    </p:spTree>
    <p:extLst>
      <p:ext uri="{BB962C8B-B14F-4D97-AF65-F5344CB8AC3E}">
        <p14:creationId xmlns:p14="http://schemas.microsoft.com/office/powerpoint/2010/main" val="3957739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E25300E-CBEE-423F-94CA-5AC588A0DE5B}" type="datetimeFigureOut">
              <a:rPr lang="en-US" smtClean="0"/>
              <a:t>12/26/2017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8A585-1702-4E0B-8A5D-277349D30DDA}" type="slidenum">
              <a:rPr lang="en-US" smtClean="0"/>
              <a:t>‹#›</a:t>
            </a:fld>
            <a:endParaRPr lang="en-US"/>
          </a:p>
        </p:txBody>
      </p:sp>
    </p:spTree>
    <p:extLst>
      <p:ext uri="{BB962C8B-B14F-4D97-AF65-F5344CB8AC3E}">
        <p14:creationId xmlns:p14="http://schemas.microsoft.com/office/powerpoint/2010/main" val="3139031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25300E-CBEE-423F-94CA-5AC588A0DE5B}" type="datetimeFigureOut">
              <a:rPr lang="en-US" smtClean="0"/>
              <a:t>12/26/2017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8A585-1702-4E0B-8A5D-277349D30DDA}" type="slidenum">
              <a:rPr lang="en-US" smtClean="0"/>
              <a:t>‹#›</a:t>
            </a:fld>
            <a:endParaRPr lang="en-US"/>
          </a:p>
        </p:txBody>
      </p:sp>
    </p:spTree>
    <p:extLst>
      <p:ext uri="{BB962C8B-B14F-4D97-AF65-F5344CB8AC3E}">
        <p14:creationId xmlns:p14="http://schemas.microsoft.com/office/powerpoint/2010/main" val="1309326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25300E-CBEE-423F-94CA-5AC588A0DE5B}" type="datetimeFigureOut">
              <a:rPr lang="en-US" smtClean="0"/>
              <a:t>12/26/2017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8A585-1702-4E0B-8A5D-277349D30DDA}" type="slidenum">
              <a:rPr lang="en-US" smtClean="0"/>
              <a:t>‹#›</a:t>
            </a:fld>
            <a:endParaRPr lang="en-US"/>
          </a:p>
        </p:txBody>
      </p:sp>
    </p:spTree>
    <p:extLst>
      <p:ext uri="{BB962C8B-B14F-4D97-AF65-F5344CB8AC3E}">
        <p14:creationId xmlns:p14="http://schemas.microsoft.com/office/powerpoint/2010/main" val="588186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E25300E-CBEE-423F-94CA-5AC588A0DE5B}" type="datetimeFigureOut">
              <a:rPr lang="en-US" smtClean="0"/>
              <a:t>12/26/2017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C8A585-1702-4E0B-8A5D-277349D30DDA}" type="slidenum">
              <a:rPr lang="en-US" smtClean="0"/>
              <a:t>‹#›</a:t>
            </a:fld>
            <a:endParaRPr lang="en-US"/>
          </a:p>
        </p:txBody>
      </p:sp>
    </p:spTree>
    <p:extLst>
      <p:ext uri="{BB962C8B-B14F-4D97-AF65-F5344CB8AC3E}">
        <p14:creationId xmlns:p14="http://schemas.microsoft.com/office/powerpoint/2010/main" val="2814138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25300E-CBEE-423F-94CA-5AC588A0DE5B}" type="datetimeFigureOut">
              <a:rPr lang="en-US" smtClean="0"/>
              <a:t>12/26/2017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C8A585-1702-4E0B-8A5D-277349D30DDA}" type="slidenum">
              <a:rPr lang="en-US" smtClean="0"/>
              <a:t>‹#›</a:t>
            </a:fld>
            <a:endParaRPr lang="en-US"/>
          </a:p>
        </p:txBody>
      </p:sp>
    </p:spTree>
    <p:extLst>
      <p:ext uri="{BB962C8B-B14F-4D97-AF65-F5344CB8AC3E}">
        <p14:creationId xmlns:p14="http://schemas.microsoft.com/office/powerpoint/2010/main" val="36939109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25300E-CBEE-423F-94CA-5AC588A0DE5B}" type="datetimeFigureOut">
              <a:rPr lang="en-US" smtClean="0"/>
              <a:t>12/26/2017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C8A585-1702-4E0B-8A5D-277349D30DDA}" type="slidenum">
              <a:rPr lang="en-US" smtClean="0"/>
              <a:t>‹#›</a:t>
            </a:fld>
            <a:endParaRPr lang="en-US"/>
          </a:p>
        </p:txBody>
      </p:sp>
    </p:spTree>
    <p:extLst>
      <p:ext uri="{BB962C8B-B14F-4D97-AF65-F5344CB8AC3E}">
        <p14:creationId xmlns:p14="http://schemas.microsoft.com/office/powerpoint/2010/main" val="17706212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25300E-CBEE-423F-94CA-5AC588A0DE5B}" type="datetimeFigureOut">
              <a:rPr lang="en-US" smtClean="0"/>
              <a:t>12/26/2017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C8A585-1702-4E0B-8A5D-277349D30DDA}" type="slidenum">
              <a:rPr lang="en-US" smtClean="0"/>
              <a:t>‹#›</a:t>
            </a:fld>
            <a:endParaRPr lang="en-US"/>
          </a:p>
        </p:txBody>
      </p:sp>
    </p:spTree>
    <p:extLst>
      <p:ext uri="{BB962C8B-B14F-4D97-AF65-F5344CB8AC3E}">
        <p14:creationId xmlns:p14="http://schemas.microsoft.com/office/powerpoint/2010/main" val="21837720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25300E-CBEE-423F-94CA-5AC588A0DE5B}" type="datetimeFigureOut">
              <a:rPr lang="en-US" smtClean="0"/>
              <a:t>12/26/2017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C8A585-1702-4E0B-8A5D-277349D30DDA}" type="slidenum">
              <a:rPr lang="en-US" smtClean="0"/>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51580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E25300E-CBEE-423F-94CA-5AC588A0DE5B}" type="datetimeFigureOut">
              <a:rPr lang="en-US" smtClean="0"/>
              <a:t>12/26/2017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DC8A585-1702-4E0B-8A5D-277349D30DDA}" type="slidenum">
              <a:rPr lang="en-US" smtClean="0"/>
              <a:t>‹#›</a:t>
            </a:fld>
            <a:endParaRPr lang="en-US"/>
          </a:p>
        </p:txBody>
      </p:sp>
    </p:spTree>
    <p:extLst>
      <p:ext uri="{BB962C8B-B14F-4D97-AF65-F5344CB8AC3E}">
        <p14:creationId xmlns:p14="http://schemas.microsoft.com/office/powerpoint/2010/main" val="4321858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E25300E-CBEE-423F-94CA-5AC588A0DE5B}" type="datetimeFigureOut">
              <a:rPr lang="en-US" smtClean="0"/>
              <a:t>12/26/2017</a:t>
            </a:fld>
            <a:endParaRPr lang="en-US"/>
          </a:p>
        </p:txBody>
      </p:sp>
      <p:sp>
        <p:nvSpPr>
          <p:cNvPr id="9" name="Slide Number Placeholder 8"/>
          <p:cNvSpPr>
            <a:spLocks noGrp="1"/>
          </p:cNvSpPr>
          <p:nvPr>
            <p:ph type="sldNum" sz="quarter" idx="11"/>
          </p:nvPr>
        </p:nvSpPr>
        <p:spPr/>
        <p:txBody>
          <a:bodyPr/>
          <a:lstStyle/>
          <a:p>
            <a:fld id="{DDC8A585-1702-4E0B-8A5D-277349D30DDA}"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0655950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25300E-CBEE-423F-94CA-5AC588A0DE5B}" type="datetimeFigureOut">
              <a:rPr lang="en-US" smtClean="0"/>
              <a:t>12/26/2017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8A585-1702-4E0B-8A5D-277349D30DDA}" type="slidenum">
              <a:rPr lang="en-US" smtClean="0"/>
              <a:t>‹#›</a:t>
            </a:fld>
            <a:endParaRPr lang="en-US"/>
          </a:p>
        </p:txBody>
      </p:sp>
    </p:spTree>
    <p:extLst>
      <p:ext uri="{BB962C8B-B14F-4D97-AF65-F5344CB8AC3E}">
        <p14:creationId xmlns:p14="http://schemas.microsoft.com/office/powerpoint/2010/main" val="18591570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25300E-CBEE-423F-94CA-5AC588A0DE5B}" type="datetimeFigureOut">
              <a:rPr lang="en-US" smtClean="0"/>
              <a:t>12/26/2017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8A585-1702-4E0B-8A5D-277349D30DDA}" type="slidenum">
              <a:rPr lang="en-US" smtClean="0"/>
              <a:t>‹#›</a:t>
            </a:fld>
            <a:endParaRPr lang="en-US"/>
          </a:p>
        </p:txBody>
      </p:sp>
    </p:spTree>
    <p:extLst>
      <p:ext uri="{BB962C8B-B14F-4D97-AF65-F5344CB8AC3E}">
        <p14:creationId xmlns:p14="http://schemas.microsoft.com/office/powerpoint/2010/main" val="668647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7E25300E-CBEE-423F-94CA-5AC588A0DE5B}" type="datetimeFigureOut">
              <a:rPr lang="en-US" smtClean="0"/>
              <a:t>12/26/2017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DC8A585-1702-4E0B-8A5D-277349D30DDA}" type="slidenum">
              <a:rPr lang="en-US" smtClean="0"/>
              <a:t>‹#›</a:t>
            </a:fld>
            <a:endParaRPr lang="en-US"/>
          </a:p>
        </p:txBody>
      </p:sp>
    </p:spTree>
    <p:extLst>
      <p:ext uri="{BB962C8B-B14F-4D97-AF65-F5344CB8AC3E}">
        <p14:creationId xmlns:p14="http://schemas.microsoft.com/office/powerpoint/2010/main" val="179284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706033" y="1600201"/>
            <a:ext cx="3403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12833" y="1600201"/>
            <a:ext cx="3403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7E25300E-CBEE-423F-94CA-5AC588A0DE5B}" type="datetimeFigureOut">
              <a:rPr lang="en-US" smtClean="0"/>
              <a:t>12/26/2017</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DC8A585-1702-4E0B-8A5D-277349D30DDA}" type="slidenum">
              <a:rPr lang="en-US" smtClean="0"/>
              <a:t>‹#›</a:t>
            </a:fld>
            <a:endParaRPr lang="en-US"/>
          </a:p>
        </p:txBody>
      </p:sp>
    </p:spTree>
    <p:extLst>
      <p:ext uri="{BB962C8B-B14F-4D97-AF65-F5344CB8AC3E}">
        <p14:creationId xmlns:p14="http://schemas.microsoft.com/office/powerpoint/2010/main" val="781235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7E25300E-CBEE-423F-94CA-5AC588A0DE5B}" type="datetimeFigureOut">
              <a:rPr lang="en-US" smtClean="0"/>
              <a:t>12/26/2017</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DDC8A585-1702-4E0B-8A5D-277349D30DDA}" type="slidenum">
              <a:rPr lang="en-US" smtClean="0"/>
              <a:t>‹#›</a:t>
            </a:fld>
            <a:endParaRPr lang="en-US"/>
          </a:p>
        </p:txBody>
      </p:sp>
    </p:spTree>
    <p:extLst>
      <p:ext uri="{BB962C8B-B14F-4D97-AF65-F5344CB8AC3E}">
        <p14:creationId xmlns:p14="http://schemas.microsoft.com/office/powerpoint/2010/main" val="1255645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7E25300E-CBEE-423F-94CA-5AC588A0DE5B}" type="datetimeFigureOut">
              <a:rPr lang="en-US" smtClean="0"/>
              <a:t>12/26/2017</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DDC8A585-1702-4E0B-8A5D-277349D30DDA}" type="slidenum">
              <a:rPr lang="en-US" smtClean="0"/>
              <a:t>‹#›</a:t>
            </a:fld>
            <a:endParaRPr lang="en-US"/>
          </a:p>
        </p:txBody>
      </p:sp>
    </p:spTree>
    <p:extLst>
      <p:ext uri="{BB962C8B-B14F-4D97-AF65-F5344CB8AC3E}">
        <p14:creationId xmlns:p14="http://schemas.microsoft.com/office/powerpoint/2010/main" val="2467296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7E25300E-CBEE-423F-94CA-5AC588A0DE5B}" type="datetimeFigureOut">
              <a:rPr lang="en-US" smtClean="0"/>
              <a:t>12/26/2017</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DC8A585-1702-4E0B-8A5D-277349D30DDA}" type="slidenum">
              <a:rPr lang="en-US" smtClean="0"/>
              <a:t>‹#›</a:t>
            </a:fld>
            <a:endParaRPr lang="en-US"/>
          </a:p>
        </p:txBody>
      </p:sp>
    </p:spTree>
    <p:extLst>
      <p:ext uri="{BB962C8B-B14F-4D97-AF65-F5344CB8AC3E}">
        <p14:creationId xmlns:p14="http://schemas.microsoft.com/office/powerpoint/2010/main" val="1502264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7E25300E-CBEE-423F-94CA-5AC588A0DE5B}" type="datetimeFigureOut">
              <a:rPr lang="en-US" smtClean="0"/>
              <a:t>12/26/2017</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DC8A585-1702-4E0B-8A5D-277349D30DDA}" type="slidenum">
              <a:rPr lang="en-US" smtClean="0"/>
              <a:t>‹#›</a:t>
            </a:fld>
            <a:endParaRPr lang="en-US"/>
          </a:p>
        </p:txBody>
      </p:sp>
    </p:spTree>
    <p:extLst>
      <p:ext uri="{BB962C8B-B14F-4D97-AF65-F5344CB8AC3E}">
        <p14:creationId xmlns:p14="http://schemas.microsoft.com/office/powerpoint/2010/main" val="4293804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7E25300E-CBEE-423F-94CA-5AC588A0DE5B}" type="datetimeFigureOut">
              <a:rPr lang="en-US" smtClean="0"/>
              <a:t>12/26/2017</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DC8A585-1702-4E0B-8A5D-277349D30DDA}" type="slidenum">
              <a:rPr lang="en-US" smtClean="0"/>
              <a:t>‹#›</a:t>
            </a:fld>
            <a:endParaRPr lang="en-US"/>
          </a:p>
        </p:txBody>
      </p:sp>
    </p:spTree>
    <p:extLst>
      <p:ext uri="{BB962C8B-B14F-4D97-AF65-F5344CB8AC3E}">
        <p14:creationId xmlns:p14="http://schemas.microsoft.com/office/powerpoint/2010/main" val="710834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06033" y="685800"/>
            <a:ext cx="94488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1706033" y="1600201"/>
            <a:ext cx="70104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1" name="Rectangle 7"/>
          <p:cNvSpPr>
            <a:spLocks noGrp="1" noChangeArrowheads="1"/>
          </p:cNvSpPr>
          <p:nvPr>
            <p:ph type="dt" sz="half" idx="2"/>
          </p:nvPr>
        </p:nvSpPr>
        <p:spPr bwMode="auto">
          <a:xfrm>
            <a:off x="609600" y="6429375"/>
            <a:ext cx="28448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mn-lt"/>
              </a:defRPr>
            </a:lvl1pPr>
          </a:lstStyle>
          <a:p>
            <a:fld id="{7E25300E-CBEE-423F-94CA-5AC588A0DE5B}" type="datetimeFigureOut">
              <a:rPr lang="en-US" smtClean="0"/>
              <a:t>12/26/2017</a:t>
            </a:fld>
            <a:endParaRPr lang="en-US"/>
          </a:p>
        </p:txBody>
      </p:sp>
      <p:sp>
        <p:nvSpPr>
          <p:cNvPr id="1032" name="Rectangle 8"/>
          <p:cNvSpPr>
            <a:spLocks noGrp="1" noChangeArrowheads="1"/>
          </p:cNvSpPr>
          <p:nvPr>
            <p:ph type="ftr" sz="quarter" idx="3"/>
          </p:nvPr>
        </p:nvSpPr>
        <p:spPr bwMode="auto">
          <a:xfrm>
            <a:off x="4165600" y="6429375"/>
            <a:ext cx="38608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latin typeface="+mn-lt"/>
              </a:defRPr>
            </a:lvl1pPr>
          </a:lstStyle>
          <a:p>
            <a:endParaRPr lang="en-US"/>
          </a:p>
        </p:txBody>
      </p:sp>
      <p:sp>
        <p:nvSpPr>
          <p:cNvPr id="1033" name="Rectangle 9"/>
          <p:cNvSpPr>
            <a:spLocks noGrp="1" noChangeArrowheads="1"/>
          </p:cNvSpPr>
          <p:nvPr>
            <p:ph type="sldNum" sz="quarter" idx="4"/>
          </p:nvPr>
        </p:nvSpPr>
        <p:spPr bwMode="auto">
          <a:xfrm>
            <a:off x="8737600" y="6429375"/>
            <a:ext cx="28448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mn-lt"/>
              </a:defRPr>
            </a:lvl1pPr>
          </a:lstStyle>
          <a:p>
            <a:fld id="{DDC8A585-1702-4E0B-8A5D-277349D30DDA}" type="slidenum">
              <a:rPr lang="en-US" smtClean="0"/>
              <a:t>‹#›</a:t>
            </a:fld>
            <a:endParaRPr lang="en-US"/>
          </a:p>
        </p:txBody>
      </p:sp>
    </p:spTree>
    <p:extLst>
      <p:ext uri="{BB962C8B-B14F-4D97-AF65-F5344CB8AC3E}">
        <p14:creationId xmlns:p14="http://schemas.microsoft.com/office/powerpoint/2010/main" val="349351024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fontAlgn="base" hangingPunct="1">
        <a:spcBef>
          <a:spcPct val="0"/>
        </a:spcBef>
        <a:spcAft>
          <a:spcPct val="0"/>
        </a:spcAft>
        <a:defRPr sz="3600" kern="12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Century Gothic" panose="020B0502020202020204" pitchFamily="34" charset="0"/>
        </a:defRPr>
      </a:lvl2pPr>
      <a:lvl3pPr algn="l" rtl="0" eaLnBrk="1" fontAlgn="base" hangingPunct="1">
        <a:spcBef>
          <a:spcPct val="0"/>
        </a:spcBef>
        <a:spcAft>
          <a:spcPct val="0"/>
        </a:spcAft>
        <a:defRPr sz="3600">
          <a:solidFill>
            <a:schemeClr val="tx2"/>
          </a:solidFill>
          <a:latin typeface="Century Gothic" panose="020B0502020202020204" pitchFamily="34" charset="0"/>
        </a:defRPr>
      </a:lvl3pPr>
      <a:lvl4pPr algn="l" rtl="0" eaLnBrk="1" fontAlgn="base" hangingPunct="1">
        <a:spcBef>
          <a:spcPct val="0"/>
        </a:spcBef>
        <a:spcAft>
          <a:spcPct val="0"/>
        </a:spcAft>
        <a:defRPr sz="3600">
          <a:solidFill>
            <a:schemeClr val="tx2"/>
          </a:solidFill>
          <a:latin typeface="Century Gothic" panose="020B0502020202020204" pitchFamily="34" charset="0"/>
        </a:defRPr>
      </a:lvl4pPr>
      <a:lvl5pPr algn="l" rtl="0" eaLnBrk="1" fontAlgn="base" hangingPunct="1">
        <a:spcBef>
          <a:spcPct val="0"/>
        </a:spcBef>
        <a:spcAft>
          <a:spcPct val="0"/>
        </a:spcAft>
        <a:defRPr sz="3600">
          <a:solidFill>
            <a:schemeClr val="tx2"/>
          </a:solidFill>
          <a:latin typeface="Century Gothic" panose="020B0502020202020204" pitchFamily="34" charset="0"/>
        </a:defRPr>
      </a:lvl5pPr>
      <a:lvl6pPr marL="457200" algn="l" rtl="0" eaLnBrk="1" fontAlgn="base" hangingPunct="1">
        <a:spcBef>
          <a:spcPct val="0"/>
        </a:spcBef>
        <a:spcAft>
          <a:spcPct val="0"/>
        </a:spcAft>
        <a:defRPr sz="3600">
          <a:solidFill>
            <a:schemeClr val="tx2"/>
          </a:solidFill>
          <a:latin typeface="Century Gothic" panose="020B0502020202020204" pitchFamily="34" charset="0"/>
        </a:defRPr>
      </a:lvl6pPr>
      <a:lvl7pPr marL="914400" algn="l" rtl="0" eaLnBrk="1" fontAlgn="base" hangingPunct="1">
        <a:spcBef>
          <a:spcPct val="0"/>
        </a:spcBef>
        <a:spcAft>
          <a:spcPct val="0"/>
        </a:spcAft>
        <a:defRPr sz="3600">
          <a:solidFill>
            <a:schemeClr val="tx2"/>
          </a:solidFill>
          <a:latin typeface="Century Gothic" panose="020B0502020202020204" pitchFamily="34" charset="0"/>
        </a:defRPr>
      </a:lvl7pPr>
      <a:lvl8pPr marL="1371600" algn="l" rtl="0" eaLnBrk="1" fontAlgn="base" hangingPunct="1">
        <a:spcBef>
          <a:spcPct val="0"/>
        </a:spcBef>
        <a:spcAft>
          <a:spcPct val="0"/>
        </a:spcAft>
        <a:defRPr sz="3600">
          <a:solidFill>
            <a:schemeClr val="tx2"/>
          </a:solidFill>
          <a:latin typeface="Century Gothic" panose="020B0502020202020204" pitchFamily="34" charset="0"/>
        </a:defRPr>
      </a:lvl8pPr>
      <a:lvl9pPr marL="1828800" algn="l" rtl="0" eaLnBrk="1" fontAlgn="base" hangingPunct="1">
        <a:spcBef>
          <a:spcPct val="0"/>
        </a:spcBef>
        <a:spcAft>
          <a:spcPct val="0"/>
        </a:spcAft>
        <a:defRPr sz="3600">
          <a:solidFill>
            <a:schemeClr val="tx2"/>
          </a:solidFill>
          <a:latin typeface="Century Gothic" panose="020B0502020202020204" pitchFamily="34" charset="0"/>
        </a:defRPr>
      </a:lvl9pPr>
    </p:titleStyle>
    <p:bodyStyle>
      <a:lvl1pPr marL="342900" indent="-342900" algn="l" rtl="0" eaLnBrk="1" fontAlgn="base" hangingPunct="1">
        <a:spcBef>
          <a:spcPct val="20000"/>
        </a:spcBef>
        <a:spcAft>
          <a:spcPct val="0"/>
        </a:spcAft>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DC8A585-1702-4E0B-8A5D-277349D30DDA}" type="slidenum">
              <a:rPr lang="en-US" smtClean="0"/>
              <a:t>‹#›</a:t>
            </a:fld>
            <a:endParaRPr lang="en-US"/>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7E25300E-CBEE-423F-94CA-5AC588A0DE5B}" type="datetimeFigureOut">
              <a:rPr lang="en-US" smtClean="0"/>
              <a:t>12/26/2017</a:t>
            </a:fld>
            <a:endParaRPr lang="en-US"/>
          </a:p>
        </p:txBody>
      </p:sp>
    </p:spTree>
    <p:extLst>
      <p:ext uri="{BB962C8B-B14F-4D97-AF65-F5344CB8AC3E}">
        <p14:creationId xmlns:p14="http://schemas.microsoft.com/office/powerpoint/2010/main" val="4091141794"/>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Cross compile </a:t>
            </a:r>
            <a:endParaRPr lang="en-US"/>
          </a:p>
        </p:txBody>
      </p:sp>
      <p:sp>
        <p:nvSpPr>
          <p:cNvPr id="3" name="Subtitle 2"/>
          <p:cNvSpPr>
            <a:spLocks noGrp="1"/>
          </p:cNvSpPr>
          <p:nvPr>
            <p:ph type="subTitle" idx="1"/>
          </p:nvPr>
        </p:nvSpPr>
        <p:spPr/>
        <p:txBody>
          <a:bodyPr/>
          <a:lstStyle/>
          <a:p>
            <a:r>
              <a:rPr lang="en-US" smtClean="0"/>
              <a:t>Dinh Khanh Huyen</a:t>
            </a:r>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43600" y="2731168"/>
            <a:ext cx="2429769" cy="2374232"/>
          </a:xfrm>
          <a:prstGeom prst="rect">
            <a:avLst/>
          </a:prstGeom>
        </p:spPr>
      </p:pic>
    </p:spTree>
    <p:extLst>
      <p:ext uri="{BB962C8B-B14F-4D97-AF65-F5344CB8AC3E}">
        <p14:creationId xmlns:p14="http://schemas.microsoft.com/office/powerpoint/2010/main" val="4144158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Building a Hello </a:t>
            </a:r>
            <a:r>
              <a:rPr lang="en-US" smtClean="0"/>
              <a:t>World </a:t>
            </a:r>
            <a:r>
              <a:rPr lang="en-US"/>
              <a:t>package</a:t>
            </a:r>
          </a:p>
        </p:txBody>
      </p:sp>
      <p:sp>
        <p:nvSpPr>
          <p:cNvPr id="3" name="Content Placeholder 2"/>
          <p:cNvSpPr>
            <a:spLocks noGrp="1"/>
          </p:cNvSpPr>
          <p:nvPr>
            <p:ph idx="1"/>
          </p:nvPr>
        </p:nvSpPr>
        <p:spPr/>
        <p:txBody>
          <a:bodyPr>
            <a:normAutofit fontScale="92500" lnSpcReduction="20000"/>
          </a:bodyPr>
          <a:lstStyle/>
          <a:p>
            <a:pPr marL="114300" indent="0">
              <a:buNone/>
            </a:pPr>
            <a:r>
              <a:rPr lang="en-US" sz="3000" smtClean="0"/>
              <a:t>configure.ac</a:t>
            </a:r>
          </a:p>
          <a:p>
            <a:r>
              <a:rPr lang="en-US"/>
              <a:t>This file is read by both autoconf (to create configure) and automake (to create the various </a:t>
            </a:r>
            <a:r>
              <a:rPr lang="en-US" smtClean="0"/>
              <a:t>Makefile.in).</a:t>
            </a:r>
            <a:endParaRPr lang="en-US" smtClean="0"/>
          </a:p>
          <a:p>
            <a:r>
              <a:rPr lang="en-US"/>
              <a:t>The macros prefixed with AC_ are Autoconf </a:t>
            </a:r>
            <a:r>
              <a:rPr lang="en-US" smtClean="0"/>
              <a:t>macros. </a:t>
            </a:r>
            <a:r>
              <a:rPr lang="en-US"/>
              <a:t>The macros that start with AM_ are Automake </a:t>
            </a:r>
            <a:r>
              <a:rPr lang="en-US" smtClean="0"/>
              <a:t>macros.</a:t>
            </a:r>
          </a:p>
          <a:p>
            <a:pPr lvl="1">
              <a:buFont typeface="Wingdings" panose="05000000000000000000" pitchFamily="2" charset="2"/>
              <a:buChar char="Ø"/>
            </a:pPr>
            <a:r>
              <a:rPr lang="en-US"/>
              <a:t>AC_INIT</a:t>
            </a:r>
            <a:r>
              <a:rPr lang="en-US" smtClean="0"/>
              <a:t>([HelloWorld], </a:t>
            </a:r>
            <a:r>
              <a:rPr lang="en-US"/>
              <a:t>[1.0], [abc@xyz]) </a:t>
            </a:r>
            <a:r>
              <a:rPr lang="en-US" i="1" smtClean="0">
                <a:solidFill>
                  <a:schemeClr val="bg1">
                    <a:lumMod val="50000"/>
                  </a:schemeClr>
                </a:solidFill>
              </a:rPr>
              <a:t>#the </a:t>
            </a:r>
            <a:r>
              <a:rPr lang="en-US" i="1">
                <a:solidFill>
                  <a:schemeClr val="bg1">
                    <a:lumMod val="50000"/>
                  </a:schemeClr>
                </a:solidFill>
              </a:rPr>
              <a:t>name of the package, </a:t>
            </a:r>
            <a:r>
              <a:rPr lang="en-US" i="1" smtClean="0">
                <a:solidFill>
                  <a:schemeClr val="bg1">
                    <a:lumMod val="50000"/>
                  </a:schemeClr>
                </a:solidFill>
              </a:rPr>
              <a:t>version </a:t>
            </a:r>
            <a:r>
              <a:rPr lang="en-US" i="1">
                <a:solidFill>
                  <a:schemeClr val="bg1">
                    <a:lumMod val="50000"/>
                  </a:schemeClr>
                </a:solidFill>
              </a:rPr>
              <a:t>number, and a contact address for bug-reports about the package.</a:t>
            </a:r>
          </a:p>
          <a:p>
            <a:pPr lvl="1">
              <a:buFont typeface="Wingdings" panose="05000000000000000000" pitchFamily="2" charset="2"/>
              <a:buChar char="Ø"/>
            </a:pPr>
            <a:r>
              <a:rPr lang="en-US"/>
              <a:t>AM_INIT_AUTOMAKE([-Wall -Werror foreign]) </a:t>
            </a:r>
            <a:r>
              <a:rPr lang="en-US" i="1">
                <a:solidFill>
                  <a:schemeClr val="bg1">
                    <a:lumMod val="50000"/>
                  </a:schemeClr>
                </a:solidFill>
              </a:rPr>
              <a:t>#a list of options for </a:t>
            </a:r>
            <a:r>
              <a:rPr lang="en-US" i="1" smtClean="0">
                <a:solidFill>
                  <a:schemeClr val="bg1">
                    <a:lumMod val="50000"/>
                  </a:schemeClr>
                </a:solidFill>
              </a:rPr>
              <a:t>automake.</a:t>
            </a:r>
            <a:endParaRPr lang="en-US" i="1">
              <a:solidFill>
                <a:schemeClr val="bg1">
                  <a:lumMod val="50000"/>
                </a:schemeClr>
              </a:solidFill>
            </a:endParaRPr>
          </a:p>
          <a:p>
            <a:pPr lvl="1">
              <a:buFont typeface="Wingdings" panose="05000000000000000000" pitchFamily="2" charset="2"/>
              <a:buChar char="Ø"/>
            </a:pPr>
            <a:r>
              <a:rPr lang="en-US"/>
              <a:t>AC_PROG_CC </a:t>
            </a:r>
            <a:r>
              <a:rPr lang="en-US" i="1">
                <a:solidFill>
                  <a:schemeClr val="bg1">
                    <a:lumMod val="50000"/>
                  </a:schemeClr>
                </a:solidFill>
              </a:rPr>
              <a:t>#to search for a C compiler and define the variable CC with its name.</a:t>
            </a:r>
          </a:p>
          <a:p>
            <a:pPr lvl="1">
              <a:buFont typeface="Wingdings" panose="05000000000000000000" pitchFamily="2" charset="2"/>
              <a:buChar char="Ø"/>
            </a:pPr>
            <a:r>
              <a:rPr lang="en-US"/>
              <a:t>AC_CONFIG_HEADERS([config.h]) </a:t>
            </a:r>
            <a:r>
              <a:rPr lang="en-US" i="1">
                <a:solidFill>
                  <a:schemeClr val="bg1">
                    <a:lumMod val="50000"/>
                  </a:schemeClr>
                </a:solidFill>
              </a:rPr>
              <a:t>#to create a config.h file gathering ‘#define’s defined by other macros in configure.ac.</a:t>
            </a:r>
          </a:p>
          <a:p>
            <a:pPr lvl="1">
              <a:buFont typeface="Wingdings" panose="05000000000000000000" pitchFamily="2" charset="2"/>
              <a:buChar char="Ø"/>
            </a:pPr>
            <a:r>
              <a:rPr lang="en-US"/>
              <a:t>AC_CONFIG_FILES([</a:t>
            </a:r>
          </a:p>
          <a:p>
            <a:pPr marL="411480" lvl="1" indent="0">
              <a:buNone/>
            </a:pPr>
            <a:r>
              <a:rPr lang="en-US"/>
              <a:t> </a:t>
            </a:r>
            <a:r>
              <a:rPr lang="en-US" smtClean="0"/>
              <a:t>	Makefile</a:t>
            </a:r>
            <a:endParaRPr lang="en-US"/>
          </a:p>
          <a:p>
            <a:pPr marL="411480" lvl="1" indent="0">
              <a:buNone/>
            </a:pPr>
            <a:r>
              <a:rPr lang="en-US" smtClean="0"/>
              <a:t>	src/Makefile</a:t>
            </a:r>
            <a:endParaRPr lang="en-US"/>
          </a:p>
          <a:p>
            <a:pPr marL="411480" lvl="1" indent="0">
              <a:buNone/>
            </a:pPr>
            <a:r>
              <a:rPr lang="en-US" smtClean="0"/>
              <a:t>    ])</a:t>
            </a:r>
            <a:endParaRPr lang="en-US"/>
          </a:p>
          <a:p>
            <a:pPr lvl="1">
              <a:buFont typeface="Wingdings" panose="05000000000000000000" pitchFamily="2" charset="2"/>
              <a:buChar char="Ø"/>
            </a:pPr>
            <a:r>
              <a:rPr lang="en-US"/>
              <a:t>AC_OUTPUT </a:t>
            </a:r>
            <a:r>
              <a:rPr lang="en-US" i="1">
                <a:solidFill>
                  <a:schemeClr val="bg1">
                    <a:lumMod val="50000"/>
                  </a:schemeClr>
                </a:solidFill>
              </a:rPr>
              <a:t>#a closing </a:t>
            </a:r>
            <a:r>
              <a:rPr lang="en-US" i="1" smtClean="0">
                <a:solidFill>
                  <a:schemeClr val="bg1">
                    <a:lumMod val="50000"/>
                  </a:schemeClr>
                </a:solidFill>
              </a:rPr>
              <a:t>command.</a:t>
            </a:r>
            <a:endParaRPr lang="en-US" i="1">
              <a:solidFill>
                <a:schemeClr val="bg1">
                  <a:lumMod val="50000"/>
                </a:schemeClr>
              </a:solidFill>
            </a:endParaRPr>
          </a:p>
        </p:txBody>
      </p:sp>
      <p:sp>
        <p:nvSpPr>
          <p:cNvPr id="13" name="TextBox 12"/>
          <p:cNvSpPr txBox="1"/>
          <p:nvPr/>
        </p:nvSpPr>
        <p:spPr>
          <a:xfrm>
            <a:off x="3435532" y="4846319"/>
            <a:ext cx="2991394" cy="923330"/>
          </a:xfrm>
          <a:prstGeom prst="rect">
            <a:avLst/>
          </a:prstGeom>
          <a:noFill/>
        </p:spPr>
        <p:txBody>
          <a:bodyPr wrap="square" rtlCol="0">
            <a:spAutoFit/>
          </a:bodyPr>
          <a:lstStyle/>
          <a:p>
            <a:r>
              <a:rPr lang="en-US" i="1" smtClean="0">
                <a:solidFill>
                  <a:schemeClr val="bg1">
                    <a:lumMod val="50000"/>
                  </a:schemeClr>
                </a:solidFill>
              </a:rPr>
              <a:t>#declares the list of files that configure should create from their *.in templates.</a:t>
            </a:r>
            <a:endParaRPr lang="en-US" i="1">
              <a:solidFill>
                <a:schemeClr val="bg1">
                  <a:lumMod val="50000"/>
                </a:schemeClr>
              </a:solidFill>
            </a:endParaRPr>
          </a:p>
        </p:txBody>
      </p:sp>
    </p:spTree>
    <p:extLst>
      <p:ext uri="{BB962C8B-B14F-4D97-AF65-F5344CB8AC3E}">
        <p14:creationId xmlns:p14="http://schemas.microsoft.com/office/powerpoint/2010/main" val="925446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Building a Hello World package</a:t>
            </a:r>
          </a:p>
        </p:txBody>
      </p:sp>
      <p:sp>
        <p:nvSpPr>
          <p:cNvPr id="3" name="Content Placeholder 2"/>
          <p:cNvSpPr>
            <a:spLocks noGrp="1"/>
          </p:cNvSpPr>
          <p:nvPr>
            <p:ph idx="1"/>
          </p:nvPr>
        </p:nvSpPr>
        <p:spPr/>
        <p:txBody>
          <a:bodyPr>
            <a:normAutofit/>
          </a:bodyPr>
          <a:lstStyle/>
          <a:p>
            <a:r>
              <a:rPr lang="en-US" smtClean="0"/>
              <a:t>Autoscan</a:t>
            </a:r>
          </a:p>
          <a:p>
            <a:pPr lvl="1">
              <a:buFont typeface="Wingdings" panose="05000000000000000000" pitchFamily="2" charset="2"/>
              <a:buChar char="Ø"/>
            </a:pPr>
            <a:r>
              <a:rPr lang="en-US"/>
              <a:t>The autoscan program can help you create and/or maintain a configure.ac file for a software package</a:t>
            </a:r>
            <a:r>
              <a:rPr lang="en-US" smtClean="0"/>
              <a:t>.</a:t>
            </a:r>
          </a:p>
          <a:p>
            <a:pPr lvl="1">
              <a:buFont typeface="Wingdings" panose="05000000000000000000" pitchFamily="2" charset="2"/>
              <a:buChar char="Ø"/>
            </a:pPr>
            <a:r>
              <a:rPr lang="en-US" smtClean="0"/>
              <a:t>Options:</a:t>
            </a:r>
          </a:p>
          <a:p>
            <a:pPr lvl="2">
              <a:buFont typeface="Wingdings" panose="05000000000000000000" pitchFamily="2" charset="2"/>
              <a:buChar char="Ø"/>
            </a:pPr>
            <a:r>
              <a:rPr lang="en-US" sz="2000"/>
              <a:t>--</a:t>
            </a:r>
            <a:r>
              <a:rPr lang="en-US" sz="2000" smtClean="0"/>
              <a:t>help, -h </a:t>
            </a:r>
            <a:r>
              <a:rPr lang="en-US" sz="2000" i="1" smtClean="0">
                <a:solidFill>
                  <a:schemeClr val="bg1">
                    <a:lumMod val="50000"/>
                  </a:schemeClr>
                </a:solidFill>
              </a:rPr>
              <a:t>#Print </a:t>
            </a:r>
            <a:r>
              <a:rPr lang="en-US" sz="2000" i="1">
                <a:solidFill>
                  <a:schemeClr val="bg1">
                    <a:lumMod val="50000"/>
                  </a:schemeClr>
                </a:solidFill>
              </a:rPr>
              <a:t>a summary of the command line options and exit.</a:t>
            </a:r>
            <a:r>
              <a:rPr lang="en-US" sz="2000"/>
              <a:t> </a:t>
            </a:r>
          </a:p>
          <a:p>
            <a:pPr lvl="2">
              <a:buFont typeface="Wingdings" panose="05000000000000000000" pitchFamily="2" charset="2"/>
              <a:buChar char="Ø"/>
            </a:pPr>
            <a:r>
              <a:rPr lang="en-US" sz="2000"/>
              <a:t>--</a:t>
            </a:r>
            <a:r>
              <a:rPr lang="en-US" sz="2000" smtClean="0"/>
              <a:t>version, -V </a:t>
            </a:r>
            <a:r>
              <a:rPr lang="en-US" sz="2000" i="1" smtClean="0">
                <a:solidFill>
                  <a:schemeClr val="bg1">
                    <a:lumMod val="50000"/>
                  </a:schemeClr>
                </a:solidFill>
              </a:rPr>
              <a:t>#Print </a:t>
            </a:r>
            <a:r>
              <a:rPr lang="en-US" sz="2000" i="1">
                <a:solidFill>
                  <a:schemeClr val="bg1">
                    <a:lumMod val="50000"/>
                  </a:schemeClr>
                </a:solidFill>
              </a:rPr>
              <a:t>the version number of Autoconf and exit.</a:t>
            </a:r>
            <a:r>
              <a:rPr lang="en-US" sz="2000"/>
              <a:t> </a:t>
            </a:r>
          </a:p>
          <a:p>
            <a:pPr lvl="2">
              <a:buFont typeface="Wingdings" panose="05000000000000000000" pitchFamily="2" charset="2"/>
              <a:buChar char="Ø"/>
            </a:pPr>
            <a:r>
              <a:rPr lang="en-US" sz="2000"/>
              <a:t>--</a:t>
            </a:r>
            <a:r>
              <a:rPr lang="en-US" sz="2000" smtClean="0"/>
              <a:t>verbose, -v</a:t>
            </a:r>
            <a:r>
              <a:rPr lang="en-US" sz="2000"/>
              <a:t> </a:t>
            </a:r>
            <a:r>
              <a:rPr lang="en-US" sz="2000" i="1" smtClean="0">
                <a:solidFill>
                  <a:schemeClr val="bg1">
                    <a:lumMod val="50000"/>
                  </a:schemeClr>
                </a:solidFill>
              </a:rPr>
              <a:t>#Print </a:t>
            </a:r>
            <a:r>
              <a:rPr lang="en-US" sz="2000" i="1">
                <a:solidFill>
                  <a:schemeClr val="bg1">
                    <a:lumMod val="50000"/>
                  </a:schemeClr>
                </a:solidFill>
              </a:rPr>
              <a:t>the names of the files it examines and the potentially interesting symbols it finds in them. This output can be voluminous. </a:t>
            </a:r>
          </a:p>
          <a:p>
            <a:pPr lvl="2">
              <a:buFont typeface="Wingdings" panose="05000000000000000000" pitchFamily="2" charset="2"/>
              <a:buChar char="Ø"/>
            </a:pPr>
            <a:r>
              <a:rPr lang="en-US" sz="2000"/>
              <a:t>--</a:t>
            </a:r>
            <a:r>
              <a:rPr lang="en-US" sz="2000" smtClean="0"/>
              <a:t>debug, -d</a:t>
            </a:r>
            <a:r>
              <a:rPr lang="en-US" sz="2000"/>
              <a:t> </a:t>
            </a:r>
            <a:r>
              <a:rPr lang="en-US" sz="2000" i="1" smtClean="0">
                <a:solidFill>
                  <a:schemeClr val="bg1">
                    <a:lumMod val="50000"/>
                  </a:schemeClr>
                </a:solidFill>
              </a:rPr>
              <a:t>#Don't </a:t>
            </a:r>
            <a:r>
              <a:rPr lang="en-US" sz="2000" i="1">
                <a:solidFill>
                  <a:schemeClr val="bg1">
                    <a:lumMod val="50000"/>
                  </a:schemeClr>
                </a:solidFill>
              </a:rPr>
              <a:t>remove temporary files. </a:t>
            </a:r>
          </a:p>
          <a:p>
            <a:pPr lvl="2">
              <a:buFont typeface="Wingdings" panose="05000000000000000000" pitchFamily="2" charset="2"/>
              <a:buChar char="Ø"/>
            </a:pPr>
            <a:r>
              <a:rPr lang="en-US" sz="2000"/>
              <a:t>--</a:t>
            </a:r>
            <a:r>
              <a:rPr lang="en-US" sz="2000" smtClean="0"/>
              <a:t>include=dir, -I dir</a:t>
            </a:r>
            <a:r>
              <a:rPr lang="en-US" sz="2000"/>
              <a:t> </a:t>
            </a:r>
            <a:r>
              <a:rPr lang="en-US" sz="2000" i="1" smtClean="0">
                <a:solidFill>
                  <a:schemeClr val="bg1">
                    <a:lumMod val="50000"/>
                  </a:schemeClr>
                </a:solidFill>
              </a:rPr>
              <a:t>#Append </a:t>
            </a:r>
            <a:r>
              <a:rPr lang="en-US" sz="2000" i="1">
                <a:solidFill>
                  <a:schemeClr val="bg1">
                    <a:lumMod val="50000"/>
                  </a:schemeClr>
                </a:solidFill>
              </a:rPr>
              <a:t>dir to the include path. Multiple invocations accumulate. </a:t>
            </a:r>
          </a:p>
          <a:p>
            <a:pPr lvl="2">
              <a:buFont typeface="Wingdings" panose="05000000000000000000" pitchFamily="2" charset="2"/>
              <a:buChar char="Ø"/>
            </a:pPr>
            <a:r>
              <a:rPr lang="en-US" sz="2000"/>
              <a:t>--</a:t>
            </a:r>
            <a:r>
              <a:rPr lang="en-US" sz="2000" smtClean="0"/>
              <a:t>prepend-include=dir, -B dir</a:t>
            </a:r>
            <a:r>
              <a:rPr lang="en-US" sz="2000"/>
              <a:t> </a:t>
            </a:r>
            <a:r>
              <a:rPr lang="en-US" sz="2000" i="1" smtClean="0">
                <a:solidFill>
                  <a:schemeClr val="bg1">
                    <a:lumMod val="50000"/>
                  </a:schemeClr>
                </a:solidFill>
              </a:rPr>
              <a:t>#Prepend </a:t>
            </a:r>
            <a:r>
              <a:rPr lang="en-US" sz="2000" i="1">
                <a:solidFill>
                  <a:schemeClr val="bg1">
                    <a:lumMod val="50000"/>
                  </a:schemeClr>
                </a:solidFill>
              </a:rPr>
              <a:t>dir to the include path. Multiple invocations accumulate.</a:t>
            </a:r>
          </a:p>
          <a:p>
            <a:pPr lvl="1">
              <a:buFont typeface="Wingdings" panose="05000000000000000000" pitchFamily="2" charset="2"/>
              <a:buChar char="Ø"/>
            </a:pPr>
            <a:endParaRPr lang="en-US"/>
          </a:p>
        </p:txBody>
      </p:sp>
    </p:spTree>
    <p:extLst>
      <p:ext uri="{BB962C8B-B14F-4D97-AF65-F5344CB8AC3E}">
        <p14:creationId xmlns:p14="http://schemas.microsoft.com/office/powerpoint/2010/main" val="2725413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Building a Hello World package</a:t>
            </a:r>
          </a:p>
        </p:txBody>
      </p:sp>
      <p:sp>
        <p:nvSpPr>
          <p:cNvPr id="3" name="Content Placeholder 2"/>
          <p:cNvSpPr>
            <a:spLocks noGrp="1"/>
          </p:cNvSpPr>
          <p:nvPr>
            <p:ph idx="1"/>
          </p:nvPr>
        </p:nvSpPr>
        <p:spPr/>
        <p:txBody>
          <a:bodyPr>
            <a:normAutofit/>
          </a:bodyPr>
          <a:lstStyle/>
          <a:p>
            <a:pPr marL="114300" indent="0">
              <a:buNone/>
            </a:pPr>
            <a:r>
              <a:rPr lang="en-US" sz="2800"/>
              <a:t>s</a:t>
            </a:r>
            <a:r>
              <a:rPr lang="en-US" sz="2800" smtClean="0"/>
              <a:t>rc/Makefile.am</a:t>
            </a:r>
          </a:p>
          <a:p>
            <a:r>
              <a:rPr lang="en-US"/>
              <a:t>This file contains Automake instructions to build and install </a:t>
            </a:r>
            <a:r>
              <a:rPr lang="en-US" smtClean="0"/>
              <a:t>helloWorld.</a:t>
            </a:r>
          </a:p>
          <a:p>
            <a:pPr lvl="1">
              <a:buFont typeface="Wingdings" panose="05000000000000000000" pitchFamily="2" charset="2"/>
              <a:buChar char="Ø"/>
            </a:pPr>
            <a:r>
              <a:rPr lang="en-US"/>
              <a:t>bin_PROGRAMS = helloWorld </a:t>
            </a:r>
            <a:r>
              <a:rPr lang="en-US" i="1" smtClean="0">
                <a:solidFill>
                  <a:schemeClr val="bg1">
                    <a:lumMod val="50000"/>
                  </a:schemeClr>
                </a:solidFill>
              </a:rPr>
              <a:t>#list </a:t>
            </a:r>
            <a:r>
              <a:rPr lang="en-US" i="1">
                <a:solidFill>
                  <a:schemeClr val="bg1">
                    <a:lumMod val="50000"/>
                  </a:schemeClr>
                </a:solidFill>
              </a:rPr>
              <a:t>programs that the resulting Makefile should build and where to install </a:t>
            </a:r>
            <a:r>
              <a:rPr lang="en-US" i="1" smtClean="0">
                <a:solidFill>
                  <a:schemeClr val="bg1">
                    <a:lumMod val="50000"/>
                  </a:schemeClr>
                </a:solidFill>
              </a:rPr>
              <a:t>the listed files.</a:t>
            </a:r>
            <a:endParaRPr lang="en-US" i="1">
              <a:solidFill>
                <a:schemeClr val="bg1">
                  <a:lumMod val="50000"/>
                </a:schemeClr>
              </a:solidFill>
            </a:endParaRPr>
          </a:p>
          <a:p>
            <a:pPr lvl="1">
              <a:buFont typeface="Wingdings" panose="05000000000000000000" pitchFamily="2" charset="2"/>
              <a:buChar char="Ø"/>
            </a:pPr>
            <a:r>
              <a:rPr lang="en-US" smtClean="0"/>
              <a:t>helloWorld_SOURCES </a:t>
            </a:r>
            <a:r>
              <a:rPr lang="en-US"/>
              <a:t>= </a:t>
            </a:r>
            <a:r>
              <a:rPr lang="en-US" smtClean="0"/>
              <a:t>HelloWorld.c </a:t>
            </a:r>
            <a:r>
              <a:rPr lang="en-US" i="1" smtClean="0">
                <a:solidFill>
                  <a:schemeClr val="bg1">
                    <a:lumMod val="50000"/>
                  </a:schemeClr>
                </a:solidFill>
              </a:rPr>
              <a:t>#</a:t>
            </a:r>
            <a:r>
              <a:rPr lang="en-US" i="1">
                <a:solidFill>
                  <a:schemeClr val="bg1">
                    <a:lumMod val="50000"/>
                  </a:schemeClr>
                </a:solidFill>
              </a:rPr>
              <a:t>listing its source files.</a:t>
            </a:r>
            <a:r>
              <a:rPr lang="en-US"/>
              <a:t> </a:t>
            </a:r>
            <a:endParaRPr lang="en-US" smtClean="0"/>
          </a:p>
          <a:p>
            <a:pPr lvl="1"/>
            <a:endParaRPr lang="en-US" smtClean="0"/>
          </a:p>
        </p:txBody>
      </p:sp>
    </p:spTree>
    <p:extLst>
      <p:ext uri="{BB962C8B-B14F-4D97-AF65-F5344CB8AC3E}">
        <p14:creationId xmlns:p14="http://schemas.microsoft.com/office/powerpoint/2010/main" val="3915517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Building a Hello World package</a:t>
            </a:r>
          </a:p>
        </p:txBody>
      </p:sp>
      <p:sp>
        <p:nvSpPr>
          <p:cNvPr id="3" name="Content Placeholder 2"/>
          <p:cNvSpPr>
            <a:spLocks noGrp="1"/>
          </p:cNvSpPr>
          <p:nvPr>
            <p:ph idx="1"/>
          </p:nvPr>
        </p:nvSpPr>
        <p:spPr/>
        <p:txBody>
          <a:bodyPr>
            <a:normAutofit/>
          </a:bodyPr>
          <a:lstStyle/>
          <a:p>
            <a:pPr marL="114300" indent="0">
              <a:buNone/>
            </a:pPr>
            <a:r>
              <a:rPr lang="en-US" sz="2800" smtClean="0"/>
              <a:t>The top-level Makefile.am</a:t>
            </a:r>
          </a:p>
          <a:p>
            <a:pPr lvl="1">
              <a:buFont typeface="Wingdings" panose="05000000000000000000" pitchFamily="2" charset="2"/>
              <a:buChar char="Ø"/>
            </a:pPr>
            <a:r>
              <a:rPr lang="en-US"/>
              <a:t>SUBDIRS = src </a:t>
            </a:r>
            <a:r>
              <a:rPr lang="en-US" i="1">
                <a:solidFill>
                  <a:schemeClr val="bg1">
                    <a:lumMod val="50000"/>
                  </a:schemeClr>
                </a:solidFill>
              </a:rPr>
              <a:t>#listing all directories that </a:t>
            </a:r>
            <a:r>
              <a:rPr lang="en-US" i="1" smtClean="0">
                <a:solidFill>
                  <a:schemeClr val="bg1">
                    <a:lumMod val="50000"/>
                  </a:schemeClr>
                </a:solidFill>
              </a:rPr>
              <a:t>‘make’ </a:t>
            </a:r>
            <a:r>
              <a:rPr lang="en-US" i="1">
                <a:solidFill>
                  <a:schemeClr val="bg1">
                    <a:lumMod val="50000"/>
                  </a:schemeClr>
                </a:solidFill>
              </a:rPr>
              <a:t>should recurse into before processing the current directory.</a:t>
            </a:r>
          </a:p>
          <a:p>
            <a:pPr lvl="1">
              <a:buFont typeface="Wingdings" panose="05000000000000000000" pitchFamily="2" charset="2"/>
              <a:buChar char="Ø"/>
            </a:pPr>
            <a:r>
              <a:rPr lang="en-US"/>
              <a:t>dist_doc_DATA = README </a:t>
            </a:r>
            <a:r>
              <a:rPr lang="en-US" i="1">
                <a:solidFill>
                  <a:schemeClr val="bg1">
                    <a:lumMod val="50000"/>
                  </a:schemeClr>
                </a:solidFill>
              </a:rPr>
              <a:t>#causes README to be distributed and installed in docdir.</a:t>
            </a:r>
          </a:p>
          <a:p>
            <a:pPr lvl="1"/>
            <a:endParaRPr lang="en-US" smtClean="0"/>
          </a:p>
        </p:txBody>
      </p:sp>
    </p:spTree>
    <p:extLst>
      <p:ext uri="{BB962C8B-B14F-4D97-AF65-F5344CB8AC3E}">
        <p14:creationId xmlns:p14="http://schemas.microsoft.com/office/powerpoint/2010/main" val="2346324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Cross compile</a:t>
            </a:r>
            <a:endParaRPr lang="en-US"/>
          </a:p>
        </p:txBody>
      </p:sp>
      <p:sp>
        <p:nvSpPr>
          <p:cNvPr id="3" name="Content Placeholder 2"/>
          <p:cNvSpPr>
            <a:spLocks noGrp="1"/>
          </p:cNvSpPr>
          <p:nvPr>
            <p:ph idx="1"/>
          </p:nvPr>
        </p:nvSpPr>
        <p:spPr/>
        <p:txBody>
          <a:bodyPr/>
          <a:lstStyle/>
          <a:p>
            <a:r>
              <a:rPr lang="en-US"/>
              <a:t>To cross-compile is to build on one platform a binary that will run on another platform. When speaking of cross-compilation, it is important to distinguish between the build platform on which the compilation is performed, and the host platform on which the resulting executable is expected to run</a:t>
            </a:r>
            <a:r>
              <a:rPr lang="en-US" smtClean="0"/>
              <a:t>.</a:t>
            </a:r>
          </a:p>
          <a:p>
            <a:r>
              <a:rPr lang="en-US"/>
              <a:t>configure </a:t>
            </a:r>
            <a:endParaRPr lang="en-US" smtClean="0"/>
          </a:p>
          <a:p>
            <a:pPr lvl="1">
              <a:buFont typeface="Wingdings" panose="05000000000000000000" pitchFamily="2" charset="2"/>
              <a:buChar char="Ø"/>
            </a:pPr>
            <a:r>
              <a:rPr lang="en-US"/>
              <a:t>--</a:t>
            </a:r>
            <a:r>
              <a:rPr lang="en-US" smtClean="0"/>
              <a:t>build=build </a:t>
            </a:r>
            <a:r>
              <a:rPr lang="en-US" i="1" smtClean="0">
                <a:solidFill>
                  <a:schemeClr val="bg1">
                    <a:lumMod val="50000"/>
                  </a:schemeClr>
                </a:solidFill>
              </a:rPr>
              <a:t>#The </a:t>
            </a:r>
            <a:r>
              <a:rPr lang="en-US" i="1">
                <a:solidFill>
                  <a:schemeClr val="bg1">
                    <a:lumMod val="50000"/>
                  </a:schemeClr>
                </a:solidFill>
              </a:rPr>
              <a:t>system on which the package is built</a:t>
            </a:r>
            <a:r>
              <a:rPr lang="en-US" i="1" smtClean="0">
                <a:solidFill>
                  <a:schemeClr val="bg1">
                    <a:lumMod val="50000"/>
                  </a:schemeClr>
                </a:solidFill>
              </a:rPr>
              <a:t>.</a:t>
            </a:r>
            <a:endParaRPr lang="en-US" i="1">
              <a:solidFill>
                <a:schemeClr val="bg1">
                  <a:lumMod val="50000"/>
                </a:schemeClr>
              </a:solidFill>
            </a:endParaRPr>
          </a:p>
          <a:p>
            <a:pPr lvl="1">
              <a:buFont typeface="Wingdings" panose="05000000000000000000" pitchFamily="2" charset="2"/>
              <a:buChar char="Ø"/>
            </a:pPr>
            <a:r>
              <a:rPr lang="en-US"/>
              <a:t>--</a:t>
            </a:r>
            <a:r>
              <a:rPr lang="en-US" smtClean="0"/>
              <a:t>host=host </a:t>
            </a:r>
            <a:r>
              <a:rPr lang="en-US" i="1" smtClean="0">
                <a:solidFill>
                  <a:schemeClr val="bg1">
                    <a:lumMod val="50000"/>
                  </a:schemeClr>
                </a:solidFill>
              </a:rPr>
              <a:t>#The </a:t>
            </a:r>
            <a:r>
              <a:rPr lang="en-US" i="1">
                <a:solidFill>
                  <a:schemeClr val="bg1">
                    <a:lumMod val="50000"/>
                  </a:schemeClr>
                </a:solidFill>
              </a:rPr>
              <a:t>system where built programs and libraries will run</a:t>
            </a:r>
            <a:r>
              <a:rPr lang="en-US" i="1" smtClean="0">
                <a:solidFill>
                  <a:schemeClr val="bg1">
                    <a:lumMod val="50000"/>
                  </a:schemeClr>
                </a:solidFill>
              </a:rPr>
              <a:t>.</a:t>
            </a:r>
          </a:p>
          <a:p>
            <a:pPr lvl="1">
              <a:buFont typeface="Wingdings" panose="05000000000000000000" pitchFamily="2" charset="2"/>
              <a:buChar char="Ø"/>
            </a:pPr>
            <a:r>
              <a:rPr lang="en-US"/>
              <a:t>--</a:t>
            </a:r>
            <a:r>
              <a:rPr lang="en-US" smtClean="0"/>
              <a:t>target=target </a:t>
            </a:r>
            <a:r>
              <a:rPr lang="en-US" i="1" smtClean="0">
                <a:solidFill>
                  <a:schemeClr val="bg1">
                    <a:lumMod val="50000"/>
                  </a:schemeClr>
                </a:solidFill>
              </a:rPr>
              <a:t>#When </a:t>
            </a:r>
            <a:r>
              <a:rPr lang="en-US" i="1">
                <a:solidFill>
                  <a:schemeClr val="bg1">
                    <a:lumMod val="50000"/>
                  </a:schemeClr>
                </a:solidFill>
              </a:rPr>
              <a:t>building compiler tools: the system for which the tools will create output.</a:t>
            </a:r>
          </a:p>
        </p:txBody>
      </p:sp>
    </p:spTree>
    <p:extLst>
      <p:ext uri="{BB962C8B-B14F-4D97-AF65-F5344CB8AC3E}">
        <p14:creationId xmlns:p14="http://schemas.microsoft.com/office/powerpoint/2010/main" val="458730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Cross compile</a:t>
            </a:r>
          </a:p>
        </p:txBody>
      </p:sp>
      <p:sp>
        <p:nvSpPr>
          <p:cNvPr id="3" name="Content Placeholder 2"/>
          <p:cNvSpPr>
            <a:spLocks noGrp="1"/>
          </p:cNvSpPr>
          <p:nvPr>
            <p:ph idx="1"/>
          </p:nvPr>
        </p:nvSpPr>
        <p:spPr/>
        <p:txBody>
          <a:bodyPr/>
          <a:lstStyle/>
          <a:p>
            <a:r>
              <a:rPr lang="en-US"/>
              <a:t>./configure --build=build --host=host --</a:t>
            </a:r>
            <a:r>
              <a:rPr lang="en-US" smtClean="0"/>
              <a:t>target=target</a:t>
            </a:r>
          </a:p>
          <a:p>
            <a:endParaRPr lang="en-US"/>
          </a:p>
          <a:p>
            <a:endParaRPr lang="en-US" smtClean="0"/>
          </a:p>
          <a:p>
            <a:endParaRPr lang="en-US"/>
          </a:p>
          <a:p>
            <a:endParaRPr lang="en-US" smtClean="0"/>
          </a:p>
          <a:p>
            <a:endParaRPr lang="en-US"/>
          </a:p>
          <a:p>
            <a:endParaRPr lang="en-US" smtClean="0"/>
          </a:p>
          <a:p>
            <a:endParaRPr lang="en-US"/>
          </a:p>
          <a:p>
            <a:r>
              <a:rPr lang="en-US" smtClean="0"/>
              <a:t>Or:</a:t>
            </a:r>
            <a:endParaRPr lang="en-US"/>
          </a:p>
        </p:txBody>
      </p:sp>
      <p:pic>
        <p:nvPicPr>
          <p:cNvPr id="5" name="Picture 4"/>
          <p:cNvPicPr>
            <a:picLocks noChangeAspect="1"/>
          </p:cNvPicPr>
          <p:nvPr/>
        </p:nvPicPr>
        <p:blipFill>
          <a:blip r:embed="rId2"/>
          <a:stretch>
            <a:fillRect/>
          </a:stretch>
        </p:blipFill>
        <p:spPr>
          <a:xfrm>
            <a:off x="1067117" y="5252736"/>
            <a:ext cx="6937196" cy="1449896"/>
          </a:xfrm>
          <a:prstGeom prst="rect">
            <a:avLst/>
          </a:prstGeom>
        </p:spPr>
      </p:pic>
      <p:pic>
        <p:nvPicPr>
          <p:cNvPr id="7" name="Picture 6"/>
          <p:cNvPicPr>
            <a:picLocks noChangeAspect="1"/>
          </p:cNvPicPr>
          <p:nvPr/>
        </p:nvPicPr>
        <p:blipFill>
          <a:blip r:embed="rId3"/>
          <a:stretch>
            <a:fillRect/>
          </a:stretch>
        </p:blipFill>
        <p:spPr>
          <a:xfrm>
            <a:off x="1067117" y="3771482"/>
            <a:ext cx="6778170" cy="1042795"/>
          </a:xfrm>
          <a:prstGeom prst="rect">
            <a:avLst/>
          </a:prstGeom>
        </p:spPr>
      </p:pic>
      <p:pic>
        <p:nvPicPr>
          <p:cNvPr id="8" name="Picture 7"/>
          <p:cNvPicPr>
            <a:picLocks noChangeAspect="1"/>
          </p:cNvPicPr>
          <p:nvPr/>
        </p:nvPicPr>
        <p:blipFill>
          <a:blip r:embed="rId4"/>
          <a:stretch>
            <a:fillRect/>
          </a:stretch>
        </p:blipFill>
        <p:spPr>
          <a:xfrm>
            <a:off x="1067117" y="2056672"/>
            <a:ext cx="6590378" cy="1412977"/>
          </a:xfrm>
          <a:prstGeom prst="rect">
            <a:avLst/>
          </a:prstGeom>
        </p:spPr>
      </p:pic>
    </p:spTree>
    <p:extLst>
      <p:ext uri="{BB962C8B-B14F-4D97-AF65-F5344CB8AC3E}">
        <p14:creationId xmlns:p14="http://schemas.microsoft.com/office/powerpoint/2010/main" val="3888755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Setting up Autotools on Debian</a:t>
            </a:r>
          </a:p>
        </p:txBody>
      </p:sp>
      <p:sp>
        <p:nvSpPr>
          <p:cNvPr id="3" name="Content Placeholder 2"/>
          <p:cNvSpPr>
            <a:spLocks noGrp="1"/>
          </p:cNvSpPr>
          <p:nvPr>
            <p:ph idx="1"/>
          </p:nvPr>
        </p:nvSpPr>
        <p:spPr/>
        <p:txBody>
          <a:bodyPr/>
          <a:lstStyle/>
          <a:p>
            <a:r>
              <a:rPr lang="en-US"/>
              <a:t>apt-get install build-essential</a:t>
            </a:r>
          </a:p>
          <a:p>
            <a:r>
              <a:rPr lang="en-US"/>
              <a:t>gcc </a:t>
            </a:r>
            <a:r>
              <a:rPr lang="en-US" smtClean="0"/>
              <a:t>--version </a:t>
            </a:r>
            <a:r>
              <a:rPr lang="en-US"/>
              <a:t>(verifying install)</a:t>
            </a:r>
          </a:p>
          <a:p>
            <a:r>
              <a:rPr lang="en-US"/>
              <a:t>g++ </a:t>
            </a:r>
            <a:r>
              <a:rPr lang="en-US" smtClean="0"/>
              <a:t>--version </a:t>
            </a:r>
            <a:r>
              <a:rPr lang="en-US"/>
              <a:t>(verifying install)</a:t>
            </a:r>
          </a:p>
          <a:p>
            <a:r>
              <a:rPr lang="en-US"/>
              <a:t>apt-get install automake </a:t>
            </a:r>
            <a:r>
              <a:rPr lang="en-US" smtClean="0"/>
              <a:t>autoconf</a:t>
            </a:r>
          </a:p>
        </p:txBody>
      </p:sp>
      <p:sp>
        <p:nvSpPr>
          <p:cNvPr id="4" name="Notched Right Arrow 3"/>
          <p:cNvSpPr/>
          <p:nvPr/>
        </p:nvSpPr>
        <p:spPr>
          <a:xfrm>
            <a:off x="1090864" y="3767888"/>
            <a:ext cx="1138990" cy="88231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29854" y="3978214"/>
            <a:ext cx="4748464" cy="461665"/>
          </a:xfrm>
          <a:prstGeom prst="rect">
            <a:avLst/>
          </a:prstGeom>
          <a:noFill/>
        </p:spPr>
        <p:txBody>
          <a:bodyPr wrap="square" rtlCol="0">
            <a:spAutoFit/>
          </a:bodyPr>
          <a:lstStyle/>
          <a:p>
            <a:r>
              <a:rPr lang="en-US" sz="2400" smtClean="0"/>
              <a:t>You have your environment ready.</a:t>
            </a:r>
          </a:p>
        </p:txBody>
      </p:sp>
    </p:spTree>
    <p:extLst>
      <p:ext uri="{BB962C8B-B14F-4D97-AF65-F5344CB8AC3E}">
        <p14:creationId xmlns:p14="http://schemas.microsoft.com/office/powerpoint/2010/main" val="2126041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Jessie armhf </a:t>
            </a:r>
            <a:r>
              <a:rPr lang="en-US"/>
              <a:t>Cross </a:t>
            </a:r>
            <a:r>
              <a:rPr lang="en-US" smtClean="0"/>
              <a:t>Compile</a:t>
            </a:r>
            <a:endParaRPr lang="en-US"/>
          </a:p>
        </p:txBody>
      </p:sp>
      <p:sp>
        <p:nvSpPr>
          <p:cNvPr id="3" name="Content Placeholder 2"/>
          <p:cNvSpPr>
            <a:spLocks noGrp="1"/>
          </p:cNvSpPr>
          <p:nvPr>
            <p:ph idx="1"/>
          </p:nvPr>
        </p:nvSpPr>
        <p:spPr/>
        <p:txBody>
          <a:bodyPr>
            <a:normAutofit fontScale="85000" lnSpcReduction="10000"/>
          </a:bodyPr>
          <a:lstStyle/>
          <a:p>
            <a:r>
              <a:rPr lang="en-US"/>
              <a:t>From a Debian workstation (not the target), run these commands to set up the cross compiler:</a:t>
            </a:r>
          </a:p>
          <a:p>
            <a:pPr lvl="1">
              <a:buFont typeface="Wingdings" panose="05000000000000000000" pitchFamily="2" charset="2"/>
              <a:buChar char="Ø"/>
            </a:pPr>
            <a:r>
              <a:rPr lang="en-US" sz="2400" smtClean="0"/>
              <a:t>apt-get </a:t>
            </a:r>
            <a:r>
              <a:rPr lang="en-US" sz="2400"/>
              <a:t>install </a:t>
            </a:r>
            <a:r>
              <a:rPr lang="en-US" sz="2400"/>
              <a:t>curl </a:t>
            </a:r>
            <a:r>
              <a:rPr lang="en-US" sz="2400" smtClean="0"/>
              <a:t>build-essential </a:t>
            </a:r>
            <a:endParaRPr lang="en-US" sz="2400"/>
          </a:p>
          <a:p>
            <a:pPr lvl="1">
              <a:buFont typeface="Wingdings" panose="05000000000000000000" pitchFamily="2" charset="2"/>
              <a:buChar char="Ø"/>
            </a:pPr>
            <a:r>
              <a:rPr lang="en-US" sz="2400"/>
              <a:t>su root</a:t>
            </a:r>
          </a:p>
          <a:p>
            <a:pPr lvl="1">
              <a:buFont typeface="Wingdings" panose="05000000000000000000" pitchFamily="2" charset="2"/>
              <a:buChar char="Ø"/>
            </a:pPr>
            <a:r>
              <a:rPr lang="en-US" sz="2400"/>
              <a:t>echo "deb http://emdebian.org/tools/debian jessie main" &gt; /etc/apt/sources.list.d/emdebian.list</a:t>
            </a:r>
          </a:p>
          <a:p>
            <a:pPr lvl="1">
              <a:buFont typeface="Wingdings" panose="05000000000000000000" pitchFamily="2" charset="2"/>
              <a:buChar char="Ø"/>
            </a:pPr>
            <a:r>
              <a:rPr lang="en-US" sz="2400"/>
              <a:t>curl http://emdebian.org/tools/debian/emdebian-toolchain-archive.key | apt-key add -</a:t>
            </a:r>
          </a:p>
          <a:p>
            <a:pPr marL="411480" lvl="1" indent="0">
              <a:buNone/>
            </a:pPr>
            <a:r>
              <a:rPr lang="en-US" sz="2400" i="1">
                <a:solidFill>
                  <a:schemeClr val="bg1">
                    <a:lumMod val="50000"/>
                  </a:schemeClr>
                </a:solidFill>
              </a:rPr>
              <a:t># Note that while Ubuntu uses apt as well, Ubuntu host setup is slightly different, instead of the above commands use the following:</a:t>
            </a:r>
          </a:p>
          <a:p>
            <a:pPr marL="411480" lvl="1" indent="0">
              <a:buNone/>
            </a:pPr>
            <a:r>
              <a:rPr lang="en-US" sz="2400" i="1">
                <a:solidFill>
                  <a:schemeClr val="bg1">
                    <a:lumMod val="50000"/>
                  </a:schemeClr>
                </a:solidFill>
              </a:rPr>
              <a:t># echo "deb [arch=armhf] http://ports.ubuntu.com/ubuntu-ports trusty main restricted universe multiverse" &gt;&gt; /etc/apt/sources.list</a:t>
            </a:r>
          </a:p>
          <a:p>
            <a:pPr marL="411480" lvl="1" indent="0">
              <a:buNone/>
            </a:pPr>
            <a:r>
              <a:rPr lang="en-US" sz="2400" i="1">
                <a:solidFill>
                  <a:schemeClr val="bg1">
                    <a:lumMod val="50000"/>
                  </a:schemeClr>
                </a:solidFill>
              </a:rPr>
              <a:t># echo "deb [arch=armhf] http://ports.ubuntu.com/ubuntu-ports trusty-updates main restricted universe multiverse" &gt;&gt; /etc/apt/sources.list</a:t>
            </a:r>
          </a:p>
          <a:p>
            <a:pPr marL="411480" lvl="1" indent="0">
              <a:buNone/>
            </a:pPr>
            <a:r>
              <a:rPr lang="en-US" sz="2400" i="1">
                <a:solidFill>
                  <a:schemeClr val="bg1">
                    <a:lumMod val="50000"/>
                  </a:schemeClr>
                </a:solidFill>
              </a:rPr>
              <a:t># echo "deb [arch=armhf] http://ports.ubuntu.com/ubuntu-ports trusty-security main restricted universe multiverse" &gt;&gt; </a:t>
            </a:r>
            <a:r>
              <a:rPr lang="en-US" sz="2400" i="1">
                <a:solidFill>
                  <a:schemeClr val="bg1">
                    <a:lumMod val="50000"/>
                  </a:schemeClr>
                </a:solidFill>
              </a:rPr>
              <a:t>/</a:t>
            </a:r>
            <a:r>
              <a:rPr lang="en-US" sz="2400" i="1" smtClean="0">
                <a:solidFill>
                  <a:schemeClr val="bg1">
                    <a:lumMod val="50000"/>
                  </a:schemeClr>
                </a:solidFill>
              </a:rPr>
              <a:t>etc/apt/sources.list</a:t>
            </a:r>
          </a:p>
        </p:txBody>
      </p:sp>
    </p:spTree>
    <p:extLst>
      <p:ext uri="{BB962C8B-B14F-4D97-AF65-F5344CB8AC3E}">
        <p14:creationId xmlns:p14="http://schemas.microsoft.com/office/powerpoint/2010/main" val="431805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Jessie armhf </a:t>
            </a:r>
            <a:r>
              <a:rPr lang="en-US"/>
              <a:t>Cross </a:t>
            </a:r>
            <a:r>
              <a:rPr lang="en-US" smtClean="0"/>
              <a:t>Compile</a:t>
            </a:r>
            <a:endParaRPr lang="en-US"/>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Ø"/>
            </a:pPr>
            <a:r>
              <a:rPr lang="en-US" smtClean="0"/>
              <a:t>dpkg --add-architecture armhf</a:t>
            </a:r>
          </a:p>
          <a:p>
            <a:pPr lvl="1">
              <a:buFont typeface="Wingdings" panose="05000000000000000000" pitchFamily="2" charset="2"/>
              <a:buChar char="Ø"/>
            </a:pPr>
            <a:r>
              <a:rPr lang="en-US" smtClean="0"/>
              <a:t>apt-get update</a:t>
            </a:r>
          </a:p>
          <a:p>
            <a:pPr lvl="1">
              <a:buFont typeface="Wingdings" panose="05000000000000000000" pitchFamily="2" charset="2"/>
              <a:buChar char="Ø"/>
            </a:pPr>
            <a:r>
              <a:rPr lang="en-US" smtClean="0"/>
              <a:t>apt-get install crossbuild-essential-armhf</a:t>
            </a:r>
          </a:p>
          <a:p>
            <a:r>
              <a:rPr lang="en-US" smtClean="0"/>
              <a:t>This </a:t>
            </a:r>
            <a:r>
              <a:rPr lang="en-US"/>
              <a:t>will install a toolchain that can be used with the prefix "arm-linux-gnueabihf-". The standard GCC tools will start with that name, eg "arm-linux-gnueabihf-gcc".</a:t>
            </a:r>
            <a:endParaRPr lang="en-US"/>
          </a:p>
        </p:txBody>
      </p:sp>
    </p:spTree>
    <p:extLst>
      <p:ext uri="{BB962C8B-B14F-4D97-AF65-F5344CB8AC3E}">
        <p14:creationId xmlns:p14="http://schemas.microsoft.com/office/powerpoint/2010/main" val="1300644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Install the GCC, G++ cross compilers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mtClean="0"/>
              <a:t>sudo </a:t>
            </a:r>
            <a:r>
              <a:rPr lang="en-US"/>
              <a:t>apt-get install libc6-armel-cross libc6-dev-armel-cross</a:t>
            </a:r>
          </a:p>
          <a:p>
            <a:pPr>
              <a:buFont typeface="Wingdings" panose="05000000000000000000" pitchFamily="2" charset="2"/>
              <a:buChar char="Ø"/>
            </a:pPr>
            <a:r>
              <a:rPr lang="en-US" smtClean="0"/>
              <a:t>sudo </a:t>
            </a:r>
            <a:r>
              <a:rPr lang="en-US"/>
              <a:t>apt-get install binutils-arm-linux-gnueabi</a:t>
            </a:r>
          </a:p>
          <a:p>
            <a:pPr>
              <a:buFont typeface="Wingdings" panose="05000000000000000000" pitchFamily="2" charset="2"/>
              <a:buChar char="Ø"/>
            </a:pPr>
            <a:r>
              <a:rPr lang="en-US" smtClean="0"/>
              <a:t>sudo </a:t>
            </a:r>
            <a:r>
              <a:rPr lang="en-US"/>
              <a:t>apt-get install libncurses5-dev</a:t>
            </a:r>
          </a:p>
        </p:txBody>
      </p:sp>
    </p:spTree>
    <p:extLst>
      <p:ext uri="{BB962C8B-B14F-4D97-AF65-F5344CB8AC3E}">
        <p14:creationId xmlns:p14="http://schemas.microsoft.com/office/powerpoint/2010/main" val="3918663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HelloWorld package</a:t>
            </a:r>
          </a:p>
        </p:txBody>
      </p:sp>
      <p:sp>
        <p:nvSpPr>
          <p:cNvPr id="3" name="Content Placeholder 2"/>
          <p:cNvSpPr>
            <a:spLocks noGrp="1"/>
          </p:cNvSpPr>
          <p:nvPr>
            <p:ph idx="1"/>
          </p:nvPr>
        </p:nvSpPr>
        <p:spPr/>
        <p:txBody>
          <a:bodyPr>
            <a:normAutofit/>
          </a:bodyPr>
          <a:lstStyle/>
          <a:p>
            <a:pPr marL="114300" indent="0">
              <a:buNone/>
            </a:pPr>
            <a:r>
              <a:rPr lang="en-US" sz="2800" smtClean="0"/>
              <a:t>Directory structure</a:t>
            </a:r>
          </a:p>
          <a:p>
            <a:pPr>
              <a:buFont typeface="Wingdings" panose="05000000000000000000" pitchFamily="2" charset="2"/>
              <a:buChar char="Ø"/>
            </a:pPr>
            <a:r>
              <a:rPr lang="en-US" smtClean="0"/>
              <a:t>HelloWorld</a:t>
            </a:r>
            <a:endParaRPr lang="en-US"/>
          </a:p>
          <a:p>
            <a:pPr lvl="1">
              <a:buFont typeface="Wingdings" panose="05000000000000000000" pitchFamily="2" charset="2"/>
              <a:buChar char="Ø"/>
            </a:pPr>
            <a:r>
              <a:rPr lang="en-US" sz="2200" smtClean="0"/>
              <a:t>configure.ac</a:t>
            </a:r>
            <a:endParaRPr lang="en-US" sz="2200"/>
          </a:p>
          <a:p>
            <a:pPr lvl="1">
              <a:buFont typeface="Wingdings" panose="05000000000000000000" pitchFamily="2" charset="2"/>
              <a:buChar char="Ø"/>
            </a:pPr>
            <a:r>
              <a:rPr lang="en-US" sz="2200" smtClean="0"/>
              <a:t>Makefile.am</a:t>
            </a:r>
            <a:endParaRPr lang="en-US" sz="2200"/>
          </a:p>
          <a:p>
            <a:pPr lvl="1">
              <a:buFont typeface="Wingdings" panose="05000000000000000000" pitchFamily="2" charset="2"/>
              <a:buChar char="Ø"/>
            </a:pPr>
            <a:r>
              <a:rPr lang="en-US" sz="2200" smtClean="0"/>
              <a:t>README</a:t>
            </a:r>
            <a:endParaRPr lang="en-US" sz="2200"/>
          </a:p>
          <a:p>
            <a:pPr lvl="1">
              <a:buFont typeface="Wingdings" panose="05000000000000000000" pitchFamily="2" charset="2"/>
              <a:buChar char="Ø"/>
            </a:pPr>
            <a:r>
              <a:rPr lang="en-US" sz="2200" smtClean="0"/>
              <a:t>src</a:t>
            </a:r>
            <a:endParaRPr lang="en-US" sz="2200"/>
          </a:p>
          <a:p>
            <a:pPr lvl="2">
              <a:buFont typeface="Wingdings" panose="05000000000000000000" pitchFamily="2" charset="2"/>
              <a:buChar char="Ø"/>
            </a:pPr>
            <a:r>
              <a:rPr lang="en-US" sz="2200" smtClean="0"/>
              <a:t>Makefile.am</a:t>
            </a:r>
            <a:endParaRPr lang="en-US" sz="2200"/>
          </a:p>
          <a:p>
            <a:pPr lvl="2">
              <a:buFont typeface="Wingdings" panose="05000000000000000000" pitchFamily="2" charset="2"/>
              <a:buChar char="Ø"/>
            </a:pPr>
            <a:r>
              <a:rPr lang="en-US" sz="2200" smtClean="0"/>
              <a:t>helloworld.c</a:t>
            </a:r>
            <a:endParaRPr lang="en-US" sz="2200"/>
          </a:p>
        </p:txBody>
      </p:sp>
    </p:spTree>
    <p:extLst>
      <p:ext uri="{BB962C8B-B14F-4D97-AF65-F5344CB8AC3E}">
        <p14:creationId xmlns:p14="http://schemas.microsoft.com/office/powerpoint/2010/main" val="3876839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Building a Hello </a:t>
            </a:r>
            <a:r>
              <a:rPr lang="en-US" smtClean="0"/>
              <a:t>World </a:t>
            </a:r>
            <a:r>
              <a:rPr lang="en-US"/>
              <a:t>package</a:t>
            </a:r>
          </a:p>
        </p:txBody>
      </p:sp>
      <p:sp>
        <p:nvSpPr>
          <p:cNvPr id="3" name="Content Placeholder 2"/>
          <p:cNvSpPr>
            <a:spLocks noGrp="1"/>
          </p:cNvSpPr>
          <p:nvPr>
            <p:ph idx="1"/>
          </p:nvPr>
        </p:nvSpPr>
        <p:spPr/>
        <p:txBody>
          <a:bodyPr>
            <a:normAutofit/>
          </a:bodyPr>
          <a:lstStyle/>
          <a:p>
            <a:r>
              <a:rPr lang="en-US"/>
              <a:t>autoreconf </a:t>
            </a:r>
            <a:r>
              <a:rPr lang="en-US" smtClean="0"/>
              <a:t>--install </a:t>
            </a:r>
            <a:r>
              <a:rPr lang="en-US" i="1" smtClean="0">
                <a:solidFill>
                  <a:schemeClr val="bg1">
                    <a:lumMod val="50000"/>
                  </a:schemeClr>
                </a:solidFill>
              </a:rPr>
              <a:t>#This </a:t>
            </a:r>
            <a:r>
              <a:rPr lang="en-US" i="1">
                <a:solidFill>
                  <a:schemeClr val="bg1">
                    <a:lumMod val="50000"/>
                  </a:schemeClr>
                </a:solidFill>
              </a:rPr>
              <a:t>command initiates the build </a:t>
            </a:r>
            <a:r>
              <a:rPr lang="en-US" i="1" smtClean="0">
                <a:solidFill>
                  <a:schemeClr val="bg1">
                    <a:lumMod val="50000"/>
                  </a:schemeClr>
                </a:solidFill>
              </a:rPr>
              <a:t>system.</a:t>
            </a:r>
          </a:p>
          <a:p>
            <a:endParaRPr lang="en-US" i="1" smtClean="0">
              <a:solidFill>
                <a:schemeClr val="bg1">
                  <a:lumMod val="65000"/>
                </a:schemeClr>
              </a:solidFill>
            </a:endParaRPr>
          </a:p>
          <a:p>
            <a:endParaRPr lang="en-US" i="1">
              <a:solidFill>
                <a:schemeClr val="bg1">
                  <a:lumMod val="65000"/>
                </a:schemeClr>
              </a:solidFill>
            </a:endParaRPr>
          </a:p>
          <a:p>
            <a:endParaRPr lang="en-US" i="1">
              <a:solidFill>
                <a:schemeClr val="bg1">
                  <a:lumMod val="65000"/>
                </a:schemeClr>
              </a:solidFill>
            </a:endParaRPr>
          </a:p>
          <a:p>
            <a:r>
              <a:rPr lang="en-US"/>
              <a:t>./configure </a:t>
            </a:r>
            <a:r>
              <a:rPr lang="en-US" i="1" smtClean="0">
                <a:solidFill>
                  <a:schemeClr val="bg1">
                    <a:lumMod val="50000"/>
                  </a:schemeClr>
                </a:solidFill>
              </a:rPr>
              <a:t>#It </a:t>
            </a:r>
            <a:r>
              <a:rPr lang="en-US" i="1">
                <a:solidFill>
                  <a:schemeClr val="bg1">
                    <a:lumMod val="50000"/>
                  </a:schemeClr>
                </a:solidFill>
              </a:rPr>
              <a:t>utilizes *.in files generated by the previous step to build the Makefile, src/Makefile and config.h</a:t>
            </a:r>
            <a:r>
              <a:rPr lang="en-US" i="1" smtClean="0">
                <a:solidFill>
                  <a:schemeClr val="bg1">
                    <a:lumMod val="50000"/>
                  </a:schemeClr>
                </a:solidFill>
              </a:rPr>
              <a:t>.</a:t>
            </a:r>
          </a:p>
          <a:p>
            <a:endParaRPr lang="en-US" i="1">
              <a:solidFill>
                <a:schemeClr val="bg1">
                  <a:lumMod val="65000"/>
                </a:schemeClr>
              </a:solidFill>
            </a:endParaRPr>
          </a:p>
          <a:p>
            <a:endParaRPr lang="en-US" i="1" smtClean="0">
              <a:solidFill>
                <a:schemeClr val="bg1">
                  <a:lumMod val="65000"/>
                </a:schemeClr>
              </a:solidFill>
            </a:endParaRPr>
          </a:p>
          <a:p>
            <a:endParaRPr lang="en-US" i="1">
              <a:solidFill>
                <a:schemeClr val="bg1">
                  <a:lumMod val="65000"/>
                </a:schemeClr>
              </a:solidFill>
            </a:endParaRPr>
          </a:p>
        </p:txBody>
      </p:sp>
      <p:pic>
        <p:nvPicPr>
          <p:cNvPr id="5" name="Picture 4"/>
          <p:cNvPicPr>
            <a:picLocks noChangeAspect="1"/>
          </p:cNvPicPr>
          <p:nvPr/>
        </p:nvPicPr>
        <p:blipFill>
          <a:blip r:embed="rId3"/>
          <a:stretch>
            <a:fillRect/>
          </a:stretch>
        </p:blipFill>
        <p:spPr>
          <a:xfrm>
            <a:off x="1063397" y="2092665"/>
            <a:ext cx="7474367" cy="1094671"/>
          </a:xfrm>
          <a:prstGeom prst="rect">
            <a:avLst/>
          </a:prstGeom>
        </p:spPr>
      </p:pic>
      <p:pic>
        <p:nvPicPr>
          <p:cNvPr id="6" name="Picture 5"/>
          <p:cNvPicPr>
            <a:picLocks noChangeAspect="1"/>
          </p:cNvPicPr>
          <p:nvPr/>
        </p:nvPicPr>
        <p:blipFill>
          <a:blip r:embed="rId4"/>
          <a:stretch>
            <a:fillRect/>
          </a:stretch>
        </p:blipFill>
        <p:spPr>
          <a:xfrm>
            <a:off x="1063397" y="4060995"/>
            <a:ext cx="7528964" cy="1595222"/>
          </a:xfrm>
          <a:prstGeom prst="rect">
            <a:avLst/>
          </a:prstGeom>
        </p:spPr>
      </p:pic>
    </p:spTree>
    <p:extLst>
      <p:ext uri="{BB962C8B-B14F-4D97-AF65-F5344CB8AC3E}">
        <p14:creationId xmlns:p14="http://schemas.microsoft.com/office/powerpoint/2010/main" val="821840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Building a Hello </a:t>
            </a:r>
            <a:r>
              <a:rPr lang="en-US" smtClean="0"/>
              <a:t>World </a:t>
            </a:r>
            <a:r>
              <a:rPr lang="en-US"/>
              <a:t>package</a:t>
            </a:r>
          </a:p>
        </p:txBody>
      </p:sp>
      <p:sp>
        <p:nvSpPr>
          <p:cNvPr id="3" name="Content Placeholder 2"/>
          <p:cNvSpPr>
            <a:spLocks noGrp="1"/>
          </p:cNvSpPr>
          <p:nvPr>
            <p:ph idx="1"/>
          </p:nvPr>
        </p:nvSpPr>
        <p:spPr/>
        <p:txBody>
          <a:bodyPr>
            <a:normAutofit/>
          </a:bodyPr>
          <a:lstStyle/>
          <a:p>
            <a:r>
              <a:rPr lang="en-US"/>
              <a:t>make </a:t>
            </a:r>
            <a:endParaRPr lang="en-US" smtClean="0"/>
          </a:p>
          <a:p>
            <a:endParaRPr lang="en-US" smtClean="0"/>
          </a:p>
          <a:p>
            <a:endParaRPr lang="en-US"/>
          </a:p>
          <a:p>
            <a:endParaRPr lang="en-US" smtClean="0"/>
          </a:p>
          <a:p>
            <a:endParaRPr lang="en-US" smtClean="0"/>
          </a:p>
          <a:p>
            <a:endParaRPr lang="en-US"/>
          </a:p>
          <a:p>
            <a:r>
              <a:rPr lang="en-US" smtClean="0"/>
              <a:t>src/helloWorld</a:t>
            </a:r>
          </a:p>
          <a:p>
            <a:pPr marL="114300" indent="0">
              <a:buNone/>
            </a:pPr>
            <a:endParaRPr lang="en-US" smtClean="0"/>
          </a:p>
          <a:p>
            <a:endParaRPr lang="en-US" smtClean="0"/>
          </a:p>
          <a:p>
            <a:r>
              <a:rPr lang="en-US"/>
              <a:t>make distcheck </a:t>
            </a:r>
            <a:r>
              <a:rPr lang="en-US" i="1">
                <a:solidFill>
                  <a:schemeClr val="bg1">
                    <a:lumMod val="50000"/>
                  </a:schemeClr>
                </a:solidFill>
              </a:rPr>
              <a:t>#This utility finally creates the helloworld-1.0.tar.gz package for </a:t>
            </a:r>
            <a:r>
              <a:rPr lang="en-US" i="1">
                <a:solidFill>
                  <a:schemeClr val="bg1">
                    <a:lumMod val="65000"/>
                  </a:schemeClr>
                </a:solidFill>
              </a:rPr>
              <a:t>distribution.</a:t>
            </a:r>
            <a:endParaRPr lang="en-US" sz="2200" i="1">
              <a:solidFill>
                <a:schemeClr val="bg1">
                  <a:lumMod val="65000"/>
                </a:schemeClr>
              </a:solidFill>
            </a:endParaRPr>
          </a:p>
        </p:txBody>
      </p:sp>
      <p:pic>
        <p:nvPicPr>
          <p:cNvPr id="7" name="Picture 6"/>
          <p:cNvPicPr>
            <a:picLocks noChangeAspect="1"/>
          </p:cNvPicPr>
          <p:nvPr/>
        </p:nvPicPr>
        <p:blipFill>
          <a:blip r:embed="rId3"/>
          <a:stretch>
            <a:fillRect/>
          </a:stretch>
        </p:blipFill>
        <p:spPr>
          <a:xfrm>
            <a:off x="1029379" y="4454640"/>
            <a:ext cx="7176724" cy="666000"/>
          </a:xfrm>
          <a:prstGeom prst="rect">
            <a:avLst/>
          </a:prstGeom>
        </p:spPr>
      </p:pic>
      <p:pic>
        <p:nvPicPr>
          <p:cNvPr id="8" name="Picture 7"/>
          <p:cNvPicPr>
            <a:picLocks noChangeAspect="1"/>
          </p:cNvPicPr>
          <p:nvPr/>
        </p:nvPicPr>
        <p:blipFill>
          <a:blip r:embed="rId4"/>
          <a:stretch>
            <a:fillRect/>
          </a:stretch>
        </p:blipFill>
        <p:spPr>
          <a:xfrm>
            <a:off x="1048429" y="5873729"/>
            <a:ext cx="7509915" cy="879974"/>
          </a:xfrm>
          <a:prstGeom prst="rect">
            <a:avLst/>
          </a:prstGeom>
        </p:spPr>
      </p:pic>
      <p:pic>
        <p:nvPicPr>
          <p:cNvPr id="9" name="Picture 8"/>
          <p:cNvPicPr>
            <a:picLocks noChangeAspect="1"/>
          </p:cNvPicPr>
          <p:nvPr/>
        </p:nvPicPr>
        <p:blipFill>
          <a:blip r:embed="rId5"/>
          <a:stretch>
            <a:fillRect/>
          </a:stretch>
        </p:blipFill>
        <p:spPr>
          <a:xfrm>
            <a:off x="1048429" y="1965214"/>
            <a:ext cx="6968869" cy="2136523"/>
          </a:xfrm>
          <a:prstGeom prst="rect">
            <a:avLst/>
          </a:prstGeom>
        </p:spPr>
      </p:pic>
    </p:spTree>
    <p:extLst>
      <p:ext uri="{BB962C8B-B14F-4D97-AF65-F5344CB8AC3E}">
        <p14:creationId xmlns:p14="http://schemas.microsoft.com/office/powerpoint/2010/main" val="3906415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Building a Hello World package</a:t>
            </a:r>
          </a:p>
        </p:txBody>
      </p:sp>
      <p:sp>
        <p:nvSpPr>
          <p:cNvPr id="3" name="Content Placeholder 2"/>
          <p:cNvSpPr>
            <a:spLocks noGrp="1"/>
          </p:cNvSpPr>
          <p:nvPr>
            <p:ph idx="1"/>
          </p:nvPr>
        </p:nvSpPr>
        <p:spPr/>
        <p:txBody>
          <a:bodyPr>
            <a:normAutofit/>
          </a:bodyPr>
          <a:lstStyle/>
          <a:p>
            <a:r>
              <a:rPr lang="en-US"/>
              <a:t>m</a:t>
            </a:r>
            <a:r>
              <a:rPr lang="en-US" smtClean="0"/>
              <a:t>ake options:</a:t>
            </a:r>
          </a:p>
          <a:p>
            <a:pPr lvl="1">
              <a:buFont typeface="Wingdings" panose="05000000000000000000" pitchFamily="2" charset="2"/>
              <a:buChar char="Ø"/>
            </a:pPr>
            <a:r>
              <a:rPr lang="en-US" smtClean="0"/>
              <a:t>make all </a:t>
            </a:r>
            <a:r>
              <a:rPr lang="en-US" i="1" smtClean="0">
                <a:solidFill>
                  <a:schemeClr val="bg1">
                    <a:lumMod val="50000"/>
                  </a:schemeClr>
                </a:solidFill>
              </a:rPr>
              <a:t>#Build </a:t>
            </a:r>
            <a:r>
              <a:rPr lang="en-US" i="1">
                <a:solidFill>
                  <a:schemeClr val="bg1">
                    <a:lumMod val="50000"/>
                  </a:schemeClr>
                </a:solidFill>
              </a:rPr>
              <a:t>programs, libraries, documentation, etc. (same as make</a:t>
            </a:r>
            <a:r>
              <a:rPr lang="en-US" i="1" smtClean="0">
                <a:solidFill>
                  <a:schemeClr val="bg1">
                    <a:lumMod val="50000"/>
                  </a:schemeClr>
                </a:solidFill>
              </a:rPr>
              <a:t>).</a:t>
            </a:r>
            <a:endParaRPr lang="en-US" i="1">
              <a:solidFill>
                <a:schemeClr val="bg1">
                  <a:lumMod val="50000"/>
                </a:schemeClr>
              </a:solidFill>
            </a:endParaRPr>
          </a:p>
          <a:p>
            <a:pPr lvl="1">
              <a:buFont typeface="Wingdings" panose="05000000000000000000" pitchFamily="2" charset="2"/>
              <a:buChar char="Ø"/>
            </a:pPr>
            <a:r>
              <a:rPr lang="en-US"/>
              <a:t>make </a:t>
            </a:r>
            <a:r>
              <a:rPr lang="en-US" smtClean="0"/>
              <a:t>install</a:t>
            </a:r>
            <a:r>
              <a:rPr lang="en-US"/>
              <a:t> </a:t>
            </a:r>
            <a:r>
              <a:rPr lang="en-US" i="1" smtClean="0">
                <a:solidFill>
                  <a:schemeClr val="bg1">
                    <a:lumMod val="50000"/>
                  </a:schemeClr>
                </a:solidFill>
              </a:rPr>
              <a:t>#Install </a:t>
            </a:r>
            <a:r>
              <a:rPr lang="en-US" i="1">
                <a:solidFill>
                  <a:schemeClr val="bg1">
                    <a:lumMod val="50000"/>
                  </a:schemeClr>
                </a:solidFill>
              </a:rPr>
              <a:t>what needs to be installed, copying the files from the package’s tree to system-wide directories</a:t>
            </a:r>
            <a:r>
              <a:rPr lang="en-US" i="1" smtClean="0">
                <a:solidFill>
                  <a:schemeClr val="bg1">
                    <a:lumMod val="50000"/>
                  </a:schemeClr>
                </a:solidFill>
              </a:rPr>
              <a:t>.</a:t>
            </a:r>
            <a:endParaRPr lang="en-US" i="1">
              <a:solidFill>
                <a:schemeClr val="bg1">
                  <a:lumMod val="50000"/>
                </a:schemeClr>
              </a:solidFill>
            </a:endParaRPr>
          </a:p>
          <a:p>
            <a:pPr lvl="1">
              <a:buFont typeface="Wingdings" panose="05000000000000000000" pitchFamily="2" charset="2"/>
              <a:buChar char="Ø"/>
            </a:pPr>
            <a:r>
              <a:rPr lang="en-US"/>
              <a:t>make </a:t>
            </a:r>
            <a:r>
              <a:rPr lang="en-US" smtClean="0"/>
              <a:t>install-strip</a:t>
            </a:r>
            <a:r>
              <a:rPr lang="en-US"/>
              <a:t> </a:t>
            </a:r>
            <a:r>
              <a:rPr lang="en-US" i="1" smtClean="0">
                <a:solidFill>
                  <a:schemeClr val="bg1">
                    <a:lumMod val="50000"/>
                  </a:schemeClr>
                </a:solidFill>
              </a:rPr>
              <a:t>#Same </a:t>
            </a:r>
            <a:r>
              <a:rPr lang="en-US" i="1">
                <a:solidFill>
                  <a:schemeClr val="bg1">
                    <a:lumMod val="50000"/>
                  </a:schemeClr>
                </a:solidFill>
              </a:rPr>
              <a:t>as make install, then strip debugging symbols. Some users like to trade space for useful bug reports</a:t>
            </a:r>
            <a:r>
              <a:rPr lang="en-US" i="1" smtClean="0">
                <a:solidFill>
                  <a:schemeClr val="bg1">
                    <a:lumMod val="50000"/>
                  </a:schemeClr>
                </a:solidFill>
              </a:rPr>
              <a:t>...</a:t>
            </a:r>
            <a:endParaRPr lang="en-US" i="1">
              <a:solidFill>
                <a:schemeClr val="bg1">
                  <a:lumMod val="50000"/>
                </a:schemeClr>
              </a:solidFill>
            </a:endParaRPr>
          </a:p>
          <a:p>
            <a:pPr lvl="1">
              <a:buFont typeface="Wingdings" panose="05000000000000000000" pitchFamily="2" charset="2"/>
              <a:buChar char="Ø"/>
            </a:pPr>
            <a:r>
              <a:rPr lang="en-US"/>
              <a:t>make </a:t>
            </a:r>
            <a:r>
              <a:rPr lang="en-US" smtClean="0"/>
              <a:t>uninstall</a:t>
            </a:r>
            <a:r>
              <a:rPr lang="en-US"/>
              <a:t> </a:t>
            </a:r>
            <a:r>
              <a:rPr lang="en-US" i="1" smtClean="0">
                <a:solidFill>
                  <a:schemeClr val="bg1">
                    <a:lumMod val="50000"/>
                  </a:schemeClr>
                </a:solidFill>
              </a:rPr>
              <a:t>#The </a:t>
            </a:r>
            <a:r>
              <a:rPr lang="en-US" i="1">
                <a:solidFill>
                  <a:schemeClr val="bg1">
                    <a:lumMod val="50000"/>
                  </a:schemeClr>
                </a:solidFill>
              </a:rPr>
              <a:t>opposite of make install: erase the installed files. (This needs to be run from the same build tree that was installed</a:t>
            </a:r>
            <a:r>
              <a:rPr lang="en-US" i="1" smtClean="0">
                <a:solidFill>
                  <a:schemeClr val="bg1">
                    <a:lumMod val="50000"/>
                  </a:schemeClr>
                </a:solidFill>
              </a:rPr>
              <a:t>.)</a:t>
            </a:r>
            <a:endParaRPr lang="en-US" i="1">
              <a:solidFill>
                <a:schemeClr val="bg1">
                  <a:lumMod val="50000"/>
                </a:schemeClr>
              </a:solidFill>
            </a:endParaRPr>
          </a:p>
          <a:p>
            <a:pPr lvl="1">
              <a:buFont typeface="Wingdings" panose="05000000000000000000" pitchFamily="2" charset="2"/>
              <a:buChar char="Ø"/>
            </a:pPr>
            <a:r>
              <a:rPr lang="en-US"/>
              <a:t>make </a:t>
            </a:r>
            <a:r>
              <a:rPr lang="en-US" smtClean="0"/>
              <a:t>clean</a:t>
            </a:r>
            <a:r>
              <a:rPr lang="en-US"/>
              <a:t> </a:t>
            </a:r>
            <a:r>
              <a:rPr lang="en-US" i="1" smtClean="0">
                <a:solidFill>
                  <a:schemeClr val="bg1">
                    <a:lumMod val="50000"/>
                  </a:schemeClr>
                </a:solidFill>
              </a:rPr>
              <a:t>#Erase </a:t>
            </a:r>
            <a:r>
              <a:rPr lang="en-US" i="1">
                <a:solidFill>
                  <a:schemeClr val="bg1">
                    <a:lumMod val="50000"/>
                  </a:schemeClr>
                </a:solidFill>
              </a:rPr>
              <a:t>from the build tree the files built by make all</a:t>
            </a:r>
            <a:r>
              <a:rPr lang="en-US" i="1" smtClean="0">
                <a:solidFill>
                  <a:schemeClr val="bg1">
                    <a:lumMod val="50000"/>
                  </a:schemeClr>
                </a:solidFill>
              </a:rPr>
              <a:t>.</a:t>
            </a:r>
            <a:endParaRPr lang="en-US" i="1">
              <a:solidFill>
                <a:schemeClr val="bg1">
                  <a:lumMod val="50000"/>
                </a:schemeClr>
              </a:solidFill>
            </a:endParaRPr>
          </a:p>
          <a:p>
            <a:pPr lvl="1">
              <a:buFont typeface="Wingdings" panose="05000000000000000000" pitchFamily="2" charset="2"/>
              <a:buChar char="Ø"/>
            </a:pPr>
            <a:r>
              <a:rPr lang="en-US"/>
              <a:t>make </a:t>
            </a:r>
            <a:r>
              <a:rPr lang="en-US" smtClean="0"/>
              <a:t>distclean</a:t>
            </a:r>
            <a:r>
              <a:rPr lang="en-US"/>
              <a:t> </a:t>
            </a:r>
            <a:r>
              <a:rPr lang="en-US" i="1" smtClean="0">
                <a:solidFill>
                  <a:schemeClr val="bg1">
                    <a:lumMod val="50000"/>
                  </a:schemeClr>
                </a:solidFill>
              </a:rPr>
              <a:t>#Additionally </a:t>
            </a:r>
            <a:r>
              <a:rPr lang="en-US" i="1">
                <a:solidFill>
                  <a:schemeClr val="bg1">
                    <a:lumMod val="50000"/>
                  </a:schemeClr>
                </a:solidFill>
              </a:rPr>
              <a:t>erase anything ./configure created</a:t>
            </a:r>
            <a:r>
              <a:rPr lang="en-US" i="1" smtClean="0">
                <a:solidFill>
                  <a:schemeClr val="bg1">
                    <a:lumMod val="50000"/>
                  </a:schemeClr>
                </a:solidFill>
              </a:rPr>
              <a:t>.</a:t>
            </a:r>
            <a:endParaRPr lang="en-US" i="1">
              <a:solidFill>
                <a:schemeClr val="bg1">
                  <a:lumMod val="50000"/>
                </a:schemeClr>
              </a:solidFill>
            </a:endParaRPr>
          </a:p>
          <a:p>
            <a:pPr lvl="1">
              <a:buFont typeface="Wingdings" panose="05000000000000000000" pitchFamily="2" charset="2"/>
              <a:buChar char="Ø"/>
            </a:pPr>
            <a:r>
              <a:rPr lang="en-US"/>
              <a:t>make </a:t>
            </a:r>
            <a:r>
              <a:rPr lang="en-US" smtClean="0"/>
              <a:t>check</a:t>
            </a:r>
            <a:r>
              <a:rPr lang="en-US"/>
              <a:t> </a:t>
            </a:r>
            <a:r>
              <a:rPr lang="en-US" i="1" smtClean="0">
                <a:solidFill>
                  <a:schemeClr val="bg1">
                    <a:lumMod val="50000"/>
                  </a:schemeClr>
                </a:solidFill>
              </a:rPr>
              <a:t>#Run </a:t>
            </a:r>
            <a:r>
              <a:rPr lang="en-US" i="1">
                <a:solidFill>
                  <a:schemeClr val="bg1">
                    <a:lumMod val="50000"/>
                  </a:schemeClr>
                </a:solidFill>
              </a:rPr>
              <a:t>the test suite, if any</a:t>
            </a:r>
            <a:r>
              <a:rPr lang="en-US" i="1" smtClean="0">
                <a:solidFill>
                  <a:schemeClr val="bg1">
                    <a:lumMod val="50000"/>
                  </a:schemeClr>
                </a:solidFill>
              </a:rPr>
              <a:t>.</a:t>
            </a:r>
            <a:endParaRPr lang="en-US" i="1">
              <a:solidFill>
                <a:schemeClr val="bg1">
                  <a:lumMod val="50000"/>
                </a:schemeClr>
              </a:solidFill>
            </a:endParaRPr>
          </a:p>
          <a:p>
            <a:pPr lvl="1">
              <a:buFont typeface="Wingdings" panose="05000000000000000000" pitchFamily="2" charset="2"/>
              <a:buChar char="Ø"/>
            </a:pPr>
            <a:r>
              <a:rPr lang="en-US"/>
              <a:t>make </a:t>
            </a:r>
            <a:r>
              <a:rPr lang="en-US" smtClean="0"/>
              <a:t>installcheck</a:t>
            </a:r>
            <a:r>
              <a:rPr lang="en-US"/>
              <a:t> </a:t>
            </a:r>
            <a:r>
              <a:rPr lang="en-US" i="1" smtClean="0">
                <a:solidFill>
                  <a:schemeClr val="bg1">
                    <a:lumMod val="50000"/>
                  </a:schemeClr>
                </a:solidFill>
              </a:rPr>
              <a:t>#Check </a:t>
            </a:r>
            <a:r>
              <a:rPr lang="en-US" i="1">
                <a:solidFill>
                  <a:schemeClr val="bg1">
                    <a:lumMod val="50000"/>
                  </a:schemeClr>
                </a:solidFill>
              </a:rPr>
              <a:t>the installed programs or libraries, if supported</a:t>
            </a:r>
            <a:r>
              <a:rPr lang="en-US" i="1" smtClean="0">
                <a:solidFill>
                  <a:schemeClr val="bg1">
                    <a:lumMod val="50000"/>
                  </a:schemeClr>
                </a:solidFill>
              </a:rPr>
              <a:t>.</a:t>
            </a:r>
            <a:endParaRPr lang="en-US" i="1">
              <a:solidFill>
                <a:schemeClr val="bg1">
                  <a:lumMod val="50000"/>
                </a:schemeClr>
              </a:solidFill>
            </a:endParaRPr>
          </a:p>
          <a:p>
            <a:pPr lvl="1">
              <a:buFont typeface="Wingdings" panose="05000000000000000000" pitchFamily="2" charset="2"/>
              <a:buChar char="Ø"/>
            </a:pPr>
            <a:r>
              <a:rPr lang="en-US"/>
              <a:t>make </a:t>
            </a:r>
            <a:r>
              <a:rPr lang="en-US" smtClean="0"/>
              <a:t>dist or make distcheck </a:t>
            </a:r>
            <a:r>
              <a:rPr lang="en-US" i="1" smtClean="0">
                <a:solidFill>
                  <a:schemeClr val="bg1">
                    <a:lumMod val="50000"/>
                  </a:schemeClr>
                </a:solidFill>
              </a:rPr>
              <a:t>#Recreate </a:t>
            </a:r>
            <a:r>
              <a:rPr lang="en-US" i="1">
                <a:solidFill>
                  <a:schemeClr val="bg1">
                    <a:lumMod val="50000"/>
                  </a:schemeClr>
                </a:solidFill>
              </a:rPr>
              <a:t>package-version.tar.gz from all the source files.</a:t>
            </a:r>
          </a:p>
        </p:txBody>
      </p:sp>
    </p:spTree>
    <p:extLst>
      <p:ext uri="{BB962C8B-B14F-4D97-AF65-F5344CB8AC3E}">
        <p14:creationId xmlns:p14="http://schemas.microsoft.com/office/powerpoint/2010/main" val="115697534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School books">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eme1">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1" id="{CDD4C14F-B0AF-4AFD-8491-9861317E62AE}" vid="{8E49DC9A-E9C3-4595-A413-B170F2741A8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School books</Template>
  <TotalTime>859</TotalTime>
  <Words>2624</Words>
  <Application>Microsoft Office PowerPoint</Application>
  <PresentationFormat>Widescreen</PresentationFormat>
  <Paragraphs>181</Paragraphs>
  <Slides>15</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Cambria</vt:lpstr>
      <vt:lpstr>Century Gothic</vt:lpstr>
      <vt:lpstr>Wingdings</vt:lpstr>
      <vt:lpstr>School books</vt:lpstr>
      <vt:lpstr>Theme1</vt:lpstr>
      <vt:lpstr>Cross compile </vt:lpstr>
      <vt:lpstr>Setting up Autotools on Debian</vt:lpstr>
      <vt:lpstr>Jessie armhf Cross Compile</vt:lpstr>
      <vt:lpstr>Jessie armhf Cross Compile</vt:lpstr>
      <vt:lpstr>Install the GCC, G++ cross compilers</vt:lpstr>
      <vt:lpstr>HelloWorld package</vt:lpstr>
      <vt:lpstr>Building a Hello World package</vt:lpstr>
      <vt:lpstr>Building a Hello World package</vt:lpstr>
      <vt:lpstr>Building a Hello World package</vt:lpstr>
      <vt:lpstr>Building a Hello World package</vt:lpstr>
      <vt:lpstr>Building a Hello World package</vt:lpstr>
      <vt:lpstr>Building a Hello World package</vt:lpstr>
      <vt:lpstr>Building a Hello World package</vt:lpstr>
      <vt:lpstr>Cross compile</vt:lpstr>
      <vt:lpstr>Cross compile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compile </dc:title>
  <dc:creator>outsource</dc:creator>
  <cp:lastModifiedBy>outsource</cp:lastModifiedBy>
  <cp:revision>151</cp:revision>
  <dcterms:created xsi:type="dcterms:W3CDTF">2017-12-25T02:08:22Z</dcterms:created>
  <dcterms:modified xsi:type="dcterms:W3CDTF">2017-12-26T07:12:48Z</dcterms:modified>
</cp:coreProperties>
</file>