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285" r:id="rId4"/>
    <p:sldId id="258" r:id="rId5"/>
    <p:sldId id="277" r:id="rId6"/>
    <p:sldId id="279" r:id="rId7"/>
    <p:sldId id="280" r:id="rId8"/>
    <p:sldId id="282" r:id="rId9"/>
    <p:sldId id="281" r:id="rId10"/>
    <p:sldId id="283" r:id="rId11"/>
    <p:sldId id="286" r:id="rId12"/>
    <p:sldId id="287" r:id="rId13"/>
    <p:sldId id="288" r:id="rId14"/>
    <p:sldId id="289" r:id="rId15"/>
    <p:sldId id="290" r:id="rId16"/>
    <p:sldId id="301" r:id="rId17"/>
    <p:sldId id="291" r:id="rId18"/>
    <p:sldId id="303" r:id="rId19"/>
    <p:sldId id="300" r:id="rId20"/>
    <p:sldId id="292" r:id="rId21"/>
    <p:sldId id="304" r:id="rId22"/>
    <p:sldId id="293" r:id="rId23"/>
    <p:sldId id="294" r:id="rId24"/>
    <p:sldId id="299" r:id="rId25"/>
    <p:sldId id="295" r:id="rId26"/>
    <p:sldId id="296" r:id="rId27"/>
    <p:sldId id="297" r:id="rId28"/>
    <p:sldId id="298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@VIETKOSOFT.COM" initials="A" lastIdx="2" clrIdx="0">
    <p:extLst>
      <p:ext uri="{19B8F6BF-5375-455C-9EA6-DF929625EA0E}">
        <p15:presenceInfo xmlns:p15="http://schemas.microsoft.com/office/powerpoint/2012/main" userId="S-1-5-21-819513871-2353172968-2790142476-5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1AB3-4DF1-4B1F-AA24-9618F70EA2B5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852BE-EC96-40A2-AF2E-1BEAEF010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1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E2796-A749-4222-8577-5F38FDCE9E7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3ABA5-DBDC-4DC8-A144-B9483102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3ABA5-DBDC-4DC8-A144-B948310243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164B-0D51-4785-BABE-227B8E8A9BE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38C9-EDE3-4C71-B947-1397960212EC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82AC-24A6-457A-BF01-3A1A0A215042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F68A-CD51-44D6-AB6B-51ED11182357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5B28-0BBF-4160-A28D-B05EFB27496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B5F1-5DEA-4A92-AE96-C960F9B4FAC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8DE-77EC-493D-B061-753605E2305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5A67-7B09-4C42-915F-47652E744C71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EB80-7CD9-47B2-8D0B-BFE62D60FDD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4346-B225-4665-B54F-591055CDCC4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DEC6-562C-4A97-9DAF-3F389C1EDE8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13A-4877-49BA-BF49-92AF6E45306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F9DB-FCF5-4013-9370-C9DF0C0E3E0B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330-2394-457F-BDED-00AB8D38D656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82E1-2A9D-4CB0-9804-B90648319F68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95B-B38E-48E5-AC50-F032623FACA5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882C-F5A0-4D37-824A-3CEC353469FF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A763-CB0B-49C2-926F-4BAC0656DDAD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136690-3BD6-4580-9D12-B06A0A15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385F-193F-4D6B-B60C-EAA5771E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082" y="3128152"/>
            <a:ext cx="9144000" cy="104362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VIETKO SMART CONTRACT</a:t>
            </a:r>
            <a:endParaRPr lang="en-US" altLang="ko-KR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F4DDF-CA10-4618-96C8-94E2D9E1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407891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ctr">
              <a:defRPr/>
            </a:pPr>
            <a:r>
              <a:rPr lang="en-US" altLang="ko-KR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endParaRPr lang="en-US" altLang="ko-KR" sz="43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 smtClean="0"/>
          </a:p>
          <a:p>
            <a:endParaRPr lang="en-US" dirty="0"/>
          </a:p>
          <a:p>
            <a:pPr algn="ctr">
              <a:lnSpc>
                <a:spcPct val="100000"/>
              </a:lnSpc>
              <a:defRPr/>
            </a:pPr>
            <a:r>
              <a:rPr lang="en-US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2021.09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DFD75-D653-481D-B03C-60B80E15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77" y="173111"/>
            <a:ext cx="2955041" cy="2955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DE5916-19CC-4FD9-A6ED-35F6D2D2DA05}"/>
              </a:ext>
            </a:extLst>
          </p:cNvPr>
          <p:cNvSpPr txBox="1">
            <a:spLocks/>
          </p:cNvSpPr>
          <p:nvPr/>
        </p:nvSpPr>
        <p:spPr>
          <a:xfrm>
            <a:off x="2323730" y="6452171"/>
            <a:ext cx="7849340" cy="36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VIETKO SOFT</a:t>
            </a:r>
            <a:endParaRPr lang="ja-JP" alt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한컴 소망 B" panose="02020603020101020101" pitchFamily="18" charset="-127"/>
              <a:ea typeface="맑은 고딕" panose="020B0503020000020004" pitchFamily="50" charset="-127"/>
            </a:endParaRP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044" y="6519885"/>
            <a:ext cx="21259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000" i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한컴 소망 B" panose="02020603020101020101" pitchFamily="18" charset="-127"/>
                <a:cs typeface="Times New Roman" panose="02020603050405020304" pitchFamily="18" charset="0"/>
              </a:rPr>
              <a:t>WRITER: NGUYEN THANH TRUNG</a:t>
            </a:r>
            <a:endParaRPr lang="en-GB" sz="1000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한컴 소망 B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TÍNH NĂNG NGƯỜI DÙNG (USER)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사용자의 성능 </a:t>
            </a:r>
            <a:r>
              <a:rPr lang="en-US" altLang="ko-KR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(USER)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838200" y="1653932"/>
            <a:ext cx="4971929" cy="4950068"/>
          </a:xfrm>
          <a:prstGeom prst="rect">
            <a:avLst/>
          </a:prstGeom>
          <a:noFill/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 인증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계정이 없는 경우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SOFT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시스템에서 새 계정을 만든다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SOFT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시스템에 로그인하기 위하여 사용한다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SOFT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시스템에서 기타 지갑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로그인할 수 있다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581758"/>
            <a:ext cx="55530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60611"/>
            <a:ext cx="4971929" cy="4950068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검색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지역으로 찾기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가격으로 찾기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원하는 기준으로 찾기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lvl="1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TÍNH NĂNG NGƯỜI DÙNG (USER)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사용자의 성능 </a:t>
            </a:r>
            <a:r>
              <a:rPr lang="en-US" altLang="ko-KR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(USER)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738554"/>
            <a:ext cx="5543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7932"/>
            <a:ext cx="4971929" cy="495006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분류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Apartments: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Apartments: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아파트 프로젝트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주택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세부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프러젝트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정가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설명</a:t>
            </a: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24301"/>
            <a:ext cx="5581650" cy="5610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TÍNH NĂNG NGƯỜI DÙNG (USER)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사용자의 성능 </a:t>
            </a:r>
            <a:r>
              <a:rPr lang="en-US" altLang="ko-KR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(USER) 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0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200" y="1570804"/>
            <a:ext cx="4971929" cy="4950068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coin: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coin: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코인 시장 정보 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코인 세부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코인 보고 및 그래프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코인 매매 거래 화면 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572233"/>
            <a:ext cx="5572125" cy="5581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TÍNH NĂNG NGƯỜI DÙNG (USER)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사용자의 성능 </a:t>
            </a:r>
            <a:r>
              <a:rPr lang="en-US" altLang="ko-KR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(USER) 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200" y="1653932"/>
            <a:ext cx="4971929" cy="4950068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사용자의 부동산 정보 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assets in Invest 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assets in Invest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팔로우하고 투자한 프로젝트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프로젝트별 세부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 info: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 info: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사용자의 지갑의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세부 성능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551839"/>
            <a:ext cx="5600700" cy="5629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TÍNH NĂNG NGƯỜI DÙNG (USER)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사용자의 성능 </a:t>
            </a:r>
            <a:r>
              <a:rPr lang="en-US" altLang="ko-KR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(USER)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7932"/>
            <a:ext cx="4971929" cy="495006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 </a:t>
            </a:r>
            <a:r>
              <a:rPr lang="ko-KR" alt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 분권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Roles: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시스템의 성능을 사용하기 위하여 수준별 접근 권한을 </a:t>
            </a:r>
            <a:r>
              <a:rPr lang="ko-KR" alt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준다</a:t>
            </a:r>
            <a:r>
              <a:rPr lang="en-US" altLang="ko-KR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Censor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Censor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Admin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권한에 따라 승인권을 위임하고 필요한 권리 기능을 사용할 수 있다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Partner: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SOFT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파트너이며 파트너를 위하여 성능을 사용한다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시스템의 최고 관리자</a:t>
            </a:r>
            <a:endParaRPr lang="en-US" sz="11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애플리케이션 성능 및 </a:t>
            </a:r>
            <a:r>
              <a:rPr lang="ko-KR" alt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설정</a:t>
            </a:r>
            <a:r>
              <a:rPr lang="en-US" altLang="ko-KR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New: 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New: 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계정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게시물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프로잭트 권한 추가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계정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게시물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업데이트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수정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계정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게시물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삭제</a:t>
            </a: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1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17" y="524301"/>
            <a:ext cx="6380283" cy="5099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4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1371601"/>
            <a:ext cx="4971929" cy="495006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애플리케이션 의 보안 성능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 계정 차단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잠금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Alow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Alow</a:t>
            </a: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사용자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게시물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잠금 해재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Show/Hide: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Show/Hide: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성능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게시물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표시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숨기기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17" y="524301"/>
            <a:ext cx="6380283" cy="5099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3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262150"/>
            <a:ext cx="4971929" cy="658543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history: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/ </a:t>
            </a:r>
            <a:r>
              <a:rPr lang="ko-KR" alt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 내역 정보 저장 </a:t>
            </a: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 Transactions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coin, token)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 Transactions: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고객의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지갑에서 발생하는 모든ㄴ 거래에 대한 통계 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가상 화폐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코인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Token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 수 있다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성공된 지불 및 송금 거래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고객에게 환불된 거래</a:t>
            </a: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성공한지 실패한지 모르는 거래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Fail: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Fail: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실패된 거래</a:t>
            </a: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7" y="262150"/>
            <a:ext cx="6380283" cy="595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1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841530"/>
            <a:ext cx="4971929" cy="4275594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Transactions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WON, USD)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Transactions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은행을 통한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USD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고객의 결제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성공된 지불 및 송금 거래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고객에게 환불된 거래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성공한지 실패한지 모르는 거래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Fail: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실패된 거래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7" y="262150"/>
            <a:ext cx="6380283" cy="595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8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200" y="980097"/>
            <a:ext cx="4971929" cy="65854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– smart contract)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프로젝트의 거래 통계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스마트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컨트렉트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Success: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성공된 지불 및 송금 거래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Refund: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고객에게 환불된 거래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Pending: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성공한지 실패한지 모르는 거래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Fail: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Fail: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실패된 거래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7" y="465992"/>
            <a:ext cx="6380283" cy="595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9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5A06261-3F06-43C0-A8D2-26A6284F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493" y="354430"/>
            <a:ext cx="5317514" cy="3750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REVISION HISTORY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9866E2-D8CD-4A49-AE4C-3334B3336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80640"/>
              </p:ext>
            </p:extLst>
          </p:nvPr>
        </p:nvGraphicFramePr>
        <p:xfrm>
          <a:off x="2063553" y="1227666"/>
          <a:ext cx="8424935" cy="313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099022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47021747"/>
                    </a:ext>
                  </a:extLst>
                </a:gridCol>
                <a:gridCol w="4988271">
                  <a:extLst>
                    <a:ext uri="{9D8B030D-6E8A-4147-A177-3AD203B41FA5}">
                      <a16:colId xmlns:a16="http://schemas.microsoft.com/office/drawing/2014/main" val="4165001743"/>
                    </a:ext>
                  </a:extLst>
                </a:gridCol>
                <a:gridCol w="1852488">
                  <a:extLst>
                    <a:ext uri="{9D8B030D-6E8A-4147-A177-3AD203B41FA5}">
                      <a16:colId xmlns:a16="http://schemas.microsoft.com/office/drawing/2014/main" val="204528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Date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Contents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Writer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888499"/>
                  </a:ext>
                </a:extLst>
              </a:tr>
              <a:tr h="39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2021.09.28</a:t>
                      </a:r>
                      <a:endParaRPr lang="en-US" altLang="ko-KR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Smart contract concept</a:t>
                      </a:r>
                      <a:endParaRPr lang="en-US" altLang="ko-KR" sz="1200" baseline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Nguyen </a:t>
                      </a:r>
                      <a:r>
                        <a:rPr lang="en-US" altLang="ko-KR" sz="1200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Thanh</a:t>
                      </a:r>
                      <a:r>
                        <a:rPr lang="en-US" altLang="ko-KR" sz="12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Trung</a:t>
                      </a:r>
                      <a:endParaRPr lang="ko-KR" alt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2046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0076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53129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66614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93773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01082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01782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1464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6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262150"/>
            <a:ext cx="4971929" cy="658543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Management: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Management: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정보 관리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details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유형의 세부 정보 표시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Pending: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Pending: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승인 대기 중인 프로젝트의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취소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Edit/update: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Edit/update: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정보를 수정하여 업데이트한다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성공된 자본을 투입한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프로젝트에 따라 세부 정보 표시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7" y="365125"/>
            <a:ext cx="6380283" cy="56446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3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9788" y="861645"/>
            <a:ext cx="4971929" cy="47126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Funding: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Funding: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투자 자금을 모으는 프로젝트 </a:t>
            </a:r>
            <a:r>
              <a:rPr lang="ko-KR" alt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r>
              <a:rPr lang="en-US" altLang="ko-KR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투자 자금을 모으는 프로젝트의 세부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Failed: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Failed: -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거절하거나 취소한 프로젝트의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tịn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정보 세부 표시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Resend Contract: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pending.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Resend Contract: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계약 승인을 위하여 재전송 요청을 수행하고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pending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단계로 돌아간다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시스템에 프로젝트를 삭제한다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7" y="365125"/>
            <a:ext cx="6380283" cy="56446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3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9788" y="808892"/>
            <a:ext cx="4971929" cy="658543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Management: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Management: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회원 관리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Partner: 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 Soft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파트너이다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투자자 또는 판매자 일 수 있다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 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파트너를 추가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삭제할 수 있다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세부 정보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Merchant: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판매자이다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 : 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파트너를 추가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삭제할 수 있다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세부 정보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V.K Soft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시스템에서 계정을 가진 사용자이다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Add/Update/Delete: 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파트너를 추가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수정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삭제할 수 있다</a:t>
            </a:r>
            <a:r>
              <a:rPr lang="en-US" altLang="ko-KR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세부 정보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 smtClean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 smtClean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17" y="738553"/>
            <a:ext cx="6380283" cy="55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41131" y="1292469"/>
            <a:ext cx="4971929" cy="658543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통계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보고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및 그래프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필터에 따라 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파트너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판매자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상품 유형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….)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총 수입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옵션에 대한 세부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Revenue: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Revenue: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필터에 따라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파트너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판매자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상품 유형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….) 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이자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옵션에 대한 세부 정보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요청에 따라 기타 보고 통계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옵션에 대한 세부 정보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TÍNH NĂNG QUẢN TRỊ ADMIN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ADMIN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528" y="524301"/>
            <a:ext cx="6343472" cy="50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6816"/>
            <a:ext cx="625719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sang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Responsesive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tone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Illuminating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Grey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 Blue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77" y="896816"/>
            <a:ext cx="1799492" cy="101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16" y="896816"/>
            <a:ext cx="1799492" cy="938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77" y="2162909"/>
            <a:ext cx="1799492" cy="1049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16" y="2162909"/>
            <a:ext cx="1799492" cy="1049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3734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Ý TƯỞNG VỀ GIAO DIỆN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2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9" y="0"/>
            <a:ext cx="107945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95" y="0"/>
            <a:ext cx="912621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38" y="0"/>
            <a:ext cx="73833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2" y="0"/>
            <a:ext cx="946443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9FF4-A4B8-46F1-AD87-2AF485D2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698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5" y="2667000"/>
            <a:ext cx="5880847" cy="31242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A44385F-193F-4D6B-B60C-EAA5771E96DB}"/>
              </a:ext>
            </a:extLst>
          </p:cNvPr>
          <p:cNvSpPr txBox="1">
            <a:spLocks/>
          </p:cNvSpPr>
          <p:nvPr/>
        </p:nvSpPr>
        <p:spPr>
          <a:xfrm>
            <a:off x="1524000" y="534421"/>
            <a:ext cx="9144000" cy="1043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OVERVIEW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5DDC-7516-4DE9-BD93-2605A485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055" y="73352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NỘI </a:t>
            </a:r>
            <a:r>
              <a:rPr lang="en-US" sz="50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DUNG</a:t>
            </a:r>
            <a:br>
              <a:rPr lang="en-US" sz="50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내용</a:t>
            </a:r>
            <a: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4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A44E-7230-4B42-AC8E-5B586C7B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794" y="3349722"/>
            <a:ext cx="6987645" cy="2303504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/</a:t>
            </a:r>
            <a:r>
              <a:rPr lang="ko-KR" alt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분석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Yêu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cầu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/</a:t>
            </a:r>
            <a:r>
              <a:rPr lang="ko-KR" alt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시스템 요청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Quy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trình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bán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/</a:t>
            </a:r>
            <a:r>
              <a:rPr lang="ko-KR" alt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판매자 프로세스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Quy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trình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nhà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/</a:t>
            </a:r>
            <a:r>
              <a:rPr lang="ko-KR" alt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투자주 프로세스 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Tính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năng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cơ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bản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/</a:t>
            </a:r>
            <a:r>
              <a:rPr lang="ko-KR" alt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시스템 기본 성능 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5. Ý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tưởng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về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giao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trang</a:t>
            </a:r>
            <a:r>
              <a:rPr lang="en-US" sz="1600" b="1" dirty="0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chủ</a:t>
            </a:r>
            <a:endParaRPr lang="en-US" sz="1600" b="1" dirty="0">
              <a:solidFill>
                <a:srgbClr val="4472C4"/>
              </a:solidFill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6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448"/>
            <a:ext cx="10515600" cy="3977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VIETKO GROUP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(DLT),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(Smart contract),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4.0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VIETKO GROUP</a:t>
            </a:r>
            <a:r>
              <a:rPr lang="ko-KR" altLang="en-US" sz="1200" dirty="0"/>
              <a:t>의 목적은 부동산 시장의 디지털화를 개척할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스마트 기술로 블록체인 응용</a:t>
            </a:r>
            <a:r>
              <a:rPr lang="en-US" altLang="ko-KR" sz="1200" dirty="0"/>
              <a:t>: </a:t>
            </a:r>
            <a:r>
              <a:rPr lang="ko-KR" altLang="en-US" sz="1200" dirty="0"/>
              <a:t>분산원장기술 </a:t>
            </a:r>
            <a:r>
              <a:rPr lang="en-US" altLang="ko-KR" sz="1200" dirty="0"/>
              <a:t>(DLT), </a:t>
            </a:r>
            <a:r>
              <a:rPr lang="ko-KR" altLang="en-US" sz="1200" dirty="0"/>
              <a:t>스마트</a:t>
            </a:r>
            <a:r>
              <a:rPr lang="en-US" altLang="ko-KR" sz="1200" dirty="0"/>
              <a:t> </a:t>
            </a:r>
            <a:r>
              <a:rPr lang="ko-KR" altLang="en-US" sz="1200" dirty="0"/>
              <a:t>컨트렉트 </a:t>
            </a:r>
            <a:r>
              <a:rPr lang="en-US" altLang="ko-KR" sz="1200" dirty="0"/>
              <a:t>(Smart contract), </a:t>
            </a:r>
            <a:r>
              <a:rPr lang="ko-KR" altLang="en-US" sz="1200" dirty="0"/>
              <a:t>빠른 거래 속도</a:t>
            </a:r>
            <a:r>
              <a:rPr lang="en-US" altLang="ko-KR" sz="1200" dirty="0"/>
              <a:t>, </a:t>
            </a:r>
            <a:r>
              <a:rPr lang="ko-KR" altLang="en-US" sz="1200" dirty="0"/>
              <a:t>부동산 시장의 미해결 문제를 해결하기 위하여 전면적인 솔루션을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투자자</a:t>
            </a:r>
            <a:r>
              <a:rPr lang="en-US" altLang="ko-KR" sz="1200" dirty="0"/>
              <a:t>, </a:t>
            </a:r>
            <a:r>
              <a:rPr lang="ko-KR" altLang="en-US" sz="1200" dirty="0"/>
              <a:t>오퍼상</a:t>
            </a:r>
            <a:r>
              <a:rPr lang="en-US" altLang="ko-KR" sz="1200" dirty="0"/>
              <a:t>, </a:t>
            </a:r>
            <a:r>
              <a:rPr lang="ko-KR" altLang="en-US" sz="1200" dirty="0"/>
              <a:t>투자주가 부동산 시장에 참여할 때 더욱 효과적인 솔루션을 줄 수 있도록 지원한다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전 세계적으로 효과적이고 탁월한 </a:t>
            </a:r>
            <a:r>
              <a:rPr lang="en-US" altLang="ko-KR" sz="1200" dirty="0"/>
              <a:t>4.0 </a:t>
            </a:r>
            <a:r>
              <a:rPr lang="ko-KR" altLang="en-US" sz="1200" dirty="0"/>
              <a:t>부동산 투자 및 비즈니스 간을 연결하는 플랫폼이 되겠다는 목표이다</a:t>
            </a:r>
            <a:r>
              <a:rPr lang="en-US" altLang="ko-KR" sz="1200" dirty="0"/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/>
              <a:t>부동산 소유가 즉각적으로 확실하게 확인할 수 있는 세상을 생각해 본다</a:t>
            </a:r>
            <a:r>
              <a:rPr lang="en-US" altLang="ko-KR" sz="1200" dirty="0"/>
              <a:t>. </a:t>
            </a:r>
            <a:r>
              <a:rPr lang="ko-KR" altLang="en-US" sz="1200" dirty="0"/>
              <a:t>소유권 확인에 소요되는 시간 없애고 무엇보다 토지 소유권 확인과 관련된 비용이 크게 절감될 것이다</a:t>
            </a:r>
            <a:r>
              <a:rPr lang="en-US" altLang="ko-KR" sz="1200" dirty="0"/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/>
              <a:t>부동산 분야에 블록체인을 적용하면 중계자에 의종할 필요가 없을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새로운 블로체인 기술은 제</a:t>
            </a:r>
            <a:r>
              <a:rPr lang="en-US" altLang="ko-KR" sz="1200" dirty="0"/>
              <a:t>3</a:t>
            </a:r>
            <a:r>
              <a:rPr lang="ko-KR" altLang="en-US" sz="1200" dirty="0"/>
              <a:t>자를 통할 필요없이 판매자</a:t>
            </a:r>
            <a:r>
              <a:rPr lang="en-US" altLang="ko-KR" sz="1200" dirty="0"/>
              <a:t>, </a:t>
            </a:r>
            <a:r>
              <a:rPr lang="ko-KR" altLang="en-US" sz="1200" dirty="0"/>
              <a:t>구매자</a:t>
            </a:r>
            <a:r>
              <a:rPr lang="en-US" altLang="ko-KR" sz="1200" dirty="0"/>
              <a:t>, </a:t>
            </a:r>
            <a:r>
              <a:rPr lang="ko-KR" altLang="en-US" sz="1200" dirty="0"/>
              <a:t>임대인</a:t>
            </a:r>
            <a:r>
              <a:rPr lang="en-US" altLang="ko-KR" sz="1200" dirty="0"/>
              <a:t>, </a:t>
            </a:r>
            <a:r>
              <a:rPr lang="ko-KR" altLang="en-US" sz="1200" dirty="0"/>
              <a:t>임차인 및 투자자 등이 서로 간의 직접 연락하는 데에 도움이 되고 이덕분에 구매자 및 판매자가 부함할 비용이 줄어들 것이다</a:t>
            </a:r>
            <a:r>
              <a:rPr lang="en-US" altLang="ko-KR" sz="1200" dirty="0"/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minh(Smart contract) 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24/24.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ko-KR" altLang="en-US" sz="1200" dirty="0"/>
              <a:t>스마트 컨트렉트로는 계약 관리 프로세스가 원활하게 실행될 수 있고 매매 계약 내용이 </a:t>
            </a:r>
            <a:r>
              <a:rPr lang="en-US" altLang="ko-KR" sz="1200" dirty="0"/>
              <a:t>24</a:t>
            </a:r>
            <a:r>
              <a:rPr lang="ko-KR" altLang="en-US" sz="1200" dirty="0"/>
              <a:t>시간내내 자동으로 처리되어 결제된다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이 기술을 통하여    당사자의 정보를 접속하여 정보를 검증하는 절차의 바탕이 되기 때문에 거래 전 평가 과정을 촉진하는 데에 도움이 된다</a:t>
            </a:r>
            <a:r>
              <a:rPr lang="en-US" altLang="ko-KR" sz="1200" dirty="0"/>
              <a:t>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(Tokenization).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/>
              <a:t>현재</a:t>
            </a:r>
            <a:r>
              <a:rPr lang="en-US" altLang="ko-KR" sz="1200" dirty="0"/>
              <a:t>, </a:t>
            </a:r>
            <a:r>
              <a:rPr lang="ko-KR" altLang="en-US" sz="1200" dirty="0"/>
              <a:t>부동산 분야에서 여러 회사와 기업들이 블로체인에 의한 방법을 활용한다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그들 중 대부분은 토큰화 </a:t>
            </a:r>
            <a:r>
              <a:rPr lang="en-US" altLang="ko-KR" sz="1200" dirty="0"/>
              <a:t>(Tokenization)</a:t>
            </a:r>
            <a:r>
              <a:rPr lang="ko-KR" altLang="en-US" sz="1200" dirty="0"/>
              <a:t>하기 위한 도구들을 제공한다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사람들은 부동산 토큰을 구입함으로 부동산에 투자할 수 있는 것이다</a:t>
            </a:r>
            <a:r>
              <a:rPr lang="en-US" altLang="ko-KR" sz="1200" dirty="0"/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HIỆN TRẠNG</a:t>
            </a:r>
            <a:endParaRPr lang="en-GB" sz="1400" b="1" dirty="0">
              <a:solidFill>
                <a:srgbClr val="4472C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4422"/>
            <a:ext cx="10515600" cy="4425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PHÂN TÍCH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MỤC TIÊU </a:t>
            </a:r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 </a:t>
            </a:r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시스템 목표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764"/>
            <a:ext cx="10515600" cy="23750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플랫폼에서 분산형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제품을 만들며 이 제품을 통하여 고객이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특히 새로운 투자자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부동산 투자 개념을 간단하게 이해할 수 있는 데에 도움이 된다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소액 자본으로 대규모 부동산 프로젝트에 쉽게 참여할 수 있다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분할 후 커뮤니티에서 자본을 소집하는 데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지원한다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정확한 정보를 가지고 즉각적으로 커미션을 받을 수 있는 제휴 마케팅을 활용한 중개 도구를 제공한다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/>
          <a:lstStyle/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QUY TRÌNH NGƯỜI BÁN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판매자 프로세스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14400" y="807720"/>
            <a:ext cx="5181600" cy="59747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판매자는 앱에 로그인하여 부동산 판매를 등록한다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Admin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요청을 확인하여 부동산 법률 정보를 확인하기 위하여 판매자와 약속을 잡는다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확인 실패 경우 판매자가 부동산 및 서류를 확인하는 것을 요청하여 다시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진행한다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확인 성공 경우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단계로 이행한다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Admin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법적 정보가 유효한지 확인한 이후에 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프로젝트의 스마트 컨트렉트를 만든 요청을 보낸다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4, 5: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Smart Contract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token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100%,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1%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10%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플랫폼에서 스마트 컨트렉트 토큰을 생성하며 토큰이 백분율로 나누어지고 투자 호출한다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투자자가 분할된 백분율로 투자할 수 있다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예시 프로젝트가 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나누며 투자자가 투자할 수 있는 금액에 따라 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1%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또는 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구매할 수 있다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토큰이 매진되지 않으면 자본을 모으는 것이 실패한다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이때 부동산 판매를 등록하기 위하여 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단계로 이동한다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발행된 프로젝트의 토큰 수량이 투자를 받고 매진되면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자본을 모으는 것이 성공할 듯이다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프로젝트가 성공적으로 투자될 경우 판매자가 돈을 받고 거래가 종료된다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609601"/>
            <a:ext cx="6019800" cy="5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888024"/>
            <a:ext cx="4971929" cy="5715976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투자자는 부동산을 검색하고 참고하고 평가하고 분석한 이후 선택하여 투자하기 위하여 등록한다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프로젝트를 선택한 이후에 결제 단계로 이동하고 투자자가 결제한다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VK SOFT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시스템은 투자자의 결제 상태를 확인할 것이다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거래가 실패될 경우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고객이 다시 진행하는 데 요청한다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거래가 성공될 경우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 계속 진행한다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Soft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VK SOFT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시스템이 투자자의 금액을 보관하여 다음에 투자자의 지갑으로 토큰을 투자자의 지갑으로 전송하라는 명령을 보낸다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토큰 상태가 투자자의 지갑으로 전송되었는지 확인한다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토큰 전송이 실패할 경우 고객에게 환불한다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지갑으로 토큰 전송이 성공할 경우 투자자에게 토큰을 지불한다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거래가 종료된다</a:t>
            </a: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/>
          <a:lstStyle/>
          <a:p>
            <a:pPr algn="l"/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QUY TRÌNH NHÀ ĐẦU TƯ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solidFill>
                  <a:srgbClr val="4472C4"/>
                </a:solidFill>
              </a:rPr>
              <a:t>투자자의 프로세스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86422"/>
            <a:ext cx="6096000" cy="56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3429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1" dirty="0" smtClean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TÍNH NĂNG CƠ BẢN CỦA HỆ THỐNG</a:t>
            </a:r>
            <a:r>
              <a:rPr 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</a:rPr>
              <a:t> / </a:t>
            </a:r>
            <a:r>
              <a:rPr lang="ko-KR" altLang="en-US" sz="1400" b="1" dirty="0">
                <a:ln>
                  <a:noFill/>
                </a:ln>
                <a:solidFill>
                  <a:srgbClr val="4472C4"/>
                </a:solidFill>
                <a:latin typeface="Calibri Light" panose="020F0302020204030204"/>
                <a:ea typeface="맑은 고딕" panose="020B0503020000020004" pitchFamily="34" charset="-127"/>
              </a:rPr>
              <a:t>시스템의 기본 성능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579"/>
            <a:ext cx="5571837" cy="58654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사용자는 앱에 로그인하여  아래와 같은 기능을 사용한다</a:t>
            </a:r>
            <a:endParaRPr lang="en-US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Authentication: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목적은 등록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로그인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및 거래소의 지갑과 연결하는  성능으로 사용자를 인증하는 것이다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….)./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Search: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원하는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기준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금액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위치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따라 부동산 프로젝트를 검색할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Projects: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사용자는 부동산 프로젝트의 정보를 알아보고 볼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Coin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binance.com…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/Chart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사용자는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binance.com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등 거래소에서 코인 시장의 변동 정보를 팔로우할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Assets: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사용자가 프로젝트를 판매하고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보동산 정보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거래 정보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팔로우한 프로젝트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지갑의 잔액 정보를 보기 위하여 등록할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 </a:t>
            </a:r>
            <a:r>
              <a:rPr lang="ko-KR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관리자는 앱에 로그인하여  아래와 같은 기능을 사용한다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Admin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권한 부여 기능을 사용하여 정보 보안 및 접근 통제 등에 관한 접속 권한을 지정한다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history: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거래 내역을 검색하거나 조회하고 종합할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management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Projects management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사용자의 프로젝트 상태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법적 정보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프로젝트 세부 정보를 조회하고 검색하고 확인할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management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management: 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사용자의 정보 및 활동 상태를 검색하거나 새로 개설하고 변경할 수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…/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Report: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부동산 프로젝트 보고서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매출표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이익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출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재 보고서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세부 보고서 등을 볼 권한이 있다</a:t>
            </a:r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062" y="1769881"/>
            <a:ext cx="5632938" cy="403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591" cy="524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04" y="6604000"/>
            <a:ext cx="1045196" cy="25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3801</TotalTime>
  <Words>4066</Words>
  <Application>Microsoft Office PowerPoint</Application>
  <PresentationFormat>Widescreen</PresentationFormat>
  <Paragraphs>386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HY엽서L</vt:lpstr>
      <vt:lpstr>맑은 고딕</vt:lpstr>
      <vt:lpstr>한컴 소망 B</vt:lpstr>
      <vt:lpstr>Arial</vt:lpstr>
      <vt:lpstr>Calibri</vt:lpstr>
      <vt:lpstr>Calibri Light</vt:lpstr>
      <vt:lpstr>Corbel</vt:lpstr>
      <vt:lpstr>Times New Roman</vt:lpstr>
      <vt:lpstr>Wingdings</vt:lpstr>
      <vt:lpstr>Parallax</vt:lpstr>
      <vt:lpstr>VIETKO SMART CONTRACT</vt:lpstr>
      <vt:lpstr> REVISION HISTORY </vt:lpstr>
      <vt:lpstr>PowerPoint Presentation</vt:lpstr>
      <vt:lpstr>NỘI DUNG 내용 </vt:lpstr>
      <vt:lpstr>1.1 HIỆN TRẠNG</vt:lpstr>
      <vt:lpstr>1.2 MỤC TIÊU HỆ THỐNG / 시스템 목표 </vt:lpstr>
      <vt:lpstr>2. QUY TRÌNH NGƯỜI BÁN / 판매자 프로세스 </vt:lpstr>
      <vt:lpstr>2. QUY TRÌNH NHÀ ĐẦU TƯ / 투자자의 프로세스</vt:lpstr>
      <vt:lpstr>4. TÍNH NĂNG CƠ BẢN CỦA HỆ THỐNG / 시스템의 기본 성능</vt:lpstr>
      <vt:lpstr>4.1 TÍNH NĂNG NGƯỜI DÙNG (USER) / 사용자의 성능 (USER) </vt:lpstr>
      <vt:lpstr>4.1 TÍNH NĂNG NGƯỜI DÙNG (USER) / 사용자의 성능 (USER) </vt:lpstr>
      <vt:lpstr>4.1 TÍNH NĂNG NGƯỜI DÙNG (USER) / 사용자의 성능 (USER) </vt:lpstr>
      <vt:lpstr>4.1 TÍNH NĂNG NGƯỜI DÙNG (USER) / 사용자의 성능 (USER) </vt:lpstr>
      <vt:lpstr>4.1 TÍNH NĂNG NGƯỜI DÙNG (USER) / 사용자의 성능 (USER)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PROGRAM</dc:title>
  <dc:creator>Administrator@VIETKOSOFT.COM</dc:creator>
  <cp:lastModifiedBy>User06</cp:lastModifiedBy>
  <cp:revision>346</cp:revision>
  <dcterms:created xsi:type="dcterms:W3CDTF">2021-09-09T02:21:47Z</dcterms:created>
  <dcterms:modified xsi:type="dcterms:W3CDTF">2021-10-06T03:52:11Z</dcterms:modified>
</cp:coreProperties>
</file>