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Oval 20"/>
          <p:cNvSpPr>
            <a:spLocks noChangeArrowheads="1"/>
          </p:cNvSpPr>
          <p:nvPr/>
        </p:nvSpPr>
        <p:spPr bwMode="ltGray">
          <a:xfrm>
            <a:off x="1143000" y="1600200"/>
            <a:ext cx="5181600" cy="5257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3108" name="Group 36"/>
          <p:cNvGrpSpPr>
            <a:grpSpLocks/>
          </p:cNvGrpSpPr>
          <p:nvPr/>
        </p:nvGrpSpPr>
        <p:grpSpPr bwMode="auto">
          <a:xfrm>
            <a:off x="0" y="0"/>
            <a:ext cx="5449888" cy="6858000"/>
            <a:chOff x="0" y="0"/>
            <a:chExt cx="3433" cy="4320"/>
          </a:xfrm>
        </p:grpSpPr>
        <p:pic>
          <p:nvPicPr>
            <p:cNvPr id="3102" name="Picture 30" descr="11"/>
            <p:cNvPicPr>
              <a:picLocks noChangeAspect="1" noChangeArrowheads="1"/>
            </p:cNvPicPr>
            <p:nvPr userDrawn="1"/>
          </p:nvPicPr>
          <p:blipFill>
            <a:blip r:embed="rId2"/>
            <a:srcRect l="33020" t="5556"/>
            <a:stretch>
              <a:fillRect/>
            </a:stretch>
          </p:blipFill>
          <p:spPr bwMode="gray">
            <a:xfrm>
              <a:off x="0" y="336"/>
              <a:ext cx="3433" cy="3984"/>
            </a:xfrm>
            <a:prstGeom prst="rect">
              <a:avLst/>
            </a:prstGeom>
            <a:noFill/>
          </p:spPr>
        </p:pic>
        <p:pic>
          <p:nvPicPr>
            <p:cNvPr id="3103" name="Picture 31" descr="07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2016" y="0"/>
              <a:ext cx="1200" cy="1680"/>
            </a:xfrm>
            <a:prstGeom prst="rect">
              <a:avLst/>
            </a:prstGeom>
            <a:noFill/>
          </p:spPr>
        </p:pic>
      </p:grpSp>
      <p:sp>
        <p:nvSpPr>
          <p:cNvPr id="3089" name="Oval 17"/>
          <p:cNvSpPr>
            <a:spLocks noChangeArrowheads="1"/>
          </p:cNvSpPr>
          <p:nvPr/>
        </p:nvSpPr>
        <p:spPr bwMode="ltGray">
          <a:xfrm>
            <a:off x="5562600" y="3581400"/>
            <a:ext cx="2209800" cy="2227263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ltGray">
          <a:xfrm>
            <a:off x="7772400" y="228600"/>
            <a:ext cx="1066800" cy="99060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gray">
          <a:xfrm>
            <a:off x="7815263" y="555625"/>
            <a:ext cx="103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2057400"/>
            <a:ext cx="6248400" cy="2003425"/>
          </a:xfrm>
        </p:spPr>
        <p:txBody>
          <a:bodyPr/>
          <a:lstStyle>
            <a:lvl1pPr algn="r">
              <a:defRPr sz="5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30538" y="3886200"/>
            <a:ext cx="5961062" cy="53340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3098" name="Picture 26" descr="09"/>
          <p:cNvPicPr>
            <a:picLocks noChangeAspect="1" noChangeArrowheads="1"/>
          </p:cNvPicPr>
          <p:nvPr/>
        </p:nvPicPr>
        <p:blipFill>
          <a:blip r:embed="rId4"/>
          <a:srcRect l="31970" r="12268"/>
          <a:stretch>
            <a:fillRect/>
          </a:stretch>
        </p:blipFill>
        <p:spPr bwMode="gray">
          <a:xfrm>
            <a:off x="0" y="0"/>
            <a:ext cx="5715000" cy="6854825"/>
          </a:xfrm>
          <a:prstGeom prst="rect">
            <a:avLst/>
          </a:prstGeom>
          <a:noFill/>
        </p:spPr>
      </p:pic>
      <p:pic>
        <p:nvPicPr>
          <p:cNvPr id="3085" name="Picture 13" descr="0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gray">
          <a:xfrm rot="3067933">
            <a:off x="7177088" y="5645150"/>
            <a:ext cx="754062" cy="268288"/>
          </a:xfrm>
          <a:prstGeom prst="rect">
            <a:avLst/>
          </a:prstGeom>
          <a:noFill/>
        </p:spPr>
      </p:pic>
      <p:pic>
        <p:nvPicPr>
          <p:cNvPr id="3084" name="Picture 12" descr="0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gray">
          <a:xfrm rot="1840479">
            <a:off x="5978525" y="5614988"/>
            <a:ext cx="1870075" cy="303212"/>
          </a:xfrm>
          <a:prstGeom prst="rect">
            <a:avLst/>
          </a:prstGeom>
          <a:noFill/>
        </p:spPr>
      </p:pic>
      <p:pic>
        <p:nvPicPr>
          <p:cNvPr id="3083" name="Picture 11" descr="0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gray">
          <a:xfrm rot="895542">
            <a:off x="5464175" y="5962650"/>
            <a:ext cx="2178050" cy="354013"/>
          </a:xfrm>
          <a:prstGeom prst="rect">
            <a:avLst/>
          </a:prstGeom>
          <a:noFill/>
        </p:spPr>
      </p:pic>
      <p:pic>
        <p:nvPicPr>
          <p:cNvPr id="3082" name="Picture 10" descr="0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gray">
          <a:xfrm>
            <a:off x="5257800" y="6470650"/>
            <a:ext cx="2384425" cy="387350"/>
          </a:xfrm>
          <a:prstGeom prst="rect">
            <a:avLst/>
          </a:prstGeom>
          <a:noFill/>
        </p:spPr>
      </p:pic>
      <p:pic>
        <p:nvPicPr>
          <p:cNvPr id="3081" name="Picture 9" descr="0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7162800" y="5059363"/>
            <a:ext cx="1981200" cy="1798637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33A0B1-6594-4AB4-892D-5FBB2E060275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0" y="6627168"/>
            <a:ext cx="1691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http://dichvudanhvanban.com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6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26 0.20195 C -0.33038 0.16748 -0.32951 0.06246 -0.24132 -0.00486 C -0.15312 -0.07217 -0.04843 -0.00856 0.00226 -0.00948 " pathEditMode="relative" rAng="0" ptsTypes="asa">
                                      <p:cBhvr>
                                        <p:cTn id="6" dur="2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-137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9" grpId="0" animBg="1"/>
      <p:bldP spid="309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0DBA7F-E199-462D-9C53-9B00E3D02F99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0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49B545-607D-477E-870A-153BAECC8E8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1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77FAF7-3825-43CF-A018-E09B4807173D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7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1FFA2C-09BF-40F3-B64D-24C99C4E094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189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EF50F-6A90-40F2-A546-46E73833FA94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2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366C38-27B6-4C07-B7B6-89776BCEB8CC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69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8F1949-FE86-43C0-BB01-5BC0BF31AADC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33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A5DF79-A0CC-4FE3-A868-EC5F3BCAF474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2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9AD35A-8925-4249-AEA1-9A8545360CF8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6007C0-6F69-4780-A4AA-7C82E13A4199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2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5000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Oval 9"/>
          <p:cNvSpPr>
            <a:spLocks noChangeArrowheads="1"/>
          </p:cNvSpPr>
          <p:nvPr/>
        </p:nvSpPr>
        <p:spPr bwMode="ltGray">
          <a:xfrm>
            <a:off x="1752600" y="5562600"/>
            <a:ext cx="1143000" cy="106680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>
                  <a:alpha val="2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7239000" y="5943600"/>
            <a:ext cx="1905000" cy="914400"/>
            <a:chOff x="4458" y="42"/>
            <a:chExt cx="1296" cy="600"/>
          </a:xfrm>
        </p:grpSpPr>
        <p:pic>
          <p:nvPicPr>
            <p:cNvPr id="1035" name="Picture 11" descr="03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gray">
            <a:xfrm rot="3067933">
              <a:off x="5098" y="237"/>
              <a:ext cx="252" cy="90"/>
            </a:xfrm>
            <a:prstGeom prst="rect">
              <a:avLst/>
            </a:prstGeom>
            <a:noFill/>
          </p:spPr>
        </p:pic>
        <p:pic>
          <p:nvPicPr>
            <p:cNvPr id="1036" name="Picture 12" descr="0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gray">
            <a:xfrm rot="1840479">
              <a:off x="4698" y="227"/>
              <a:ext cx="624" cy="101"/>
            </a:xfrm>
            <a:prstGeom prst="rect">
              <a:avLst/>
            </a:prstGeom>
            <a:noFill/>
          </p:spPr>
        </p:pic>
        <p:pic>
          <p:nvPicPr>
            <p:cNvPr id="1037" name="Picture 13" descr="02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gray">
            <a:xfrm rot="895542">
              <a:off x="4527" y="343"/>
              <a:ext cx="726" cy="118"/>
            </a:xfrm>
            <a:prstGeom prst="rect">
              <a:avLst/>
            </a:prstGeom>
            <a:noFill/>
          </p:spPr>
        </p:pic>
        <p:pic>
          <p:nvPicPr>
            <p:cNvPr id="1038" name="Picture 14" descr="02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gray">
            <a:xfrm>
              <a:off x="4458" y="513"/>
              <a:ext cx="795" cy="129"/>
            </a:xfrm>
            <a:prstGeom prst="rect">
              <a:avLst/>
            </a:prstGeom>
            <a:noFill/>
          </p:spPr>
        </p:pic>
        <p:pic>
          <p:nvPicPr>
            <p:cNvPr id="1039" name="Picture 15" descr="04"/>
            <p:cNvPicPr>
              <a:picLocks noChangeAspect="1" noChangeArrowheads="1"/>
            </p:cNvPicPr>
            <p:nvPr userDrawn="1"/>
          </p:nvPicPr>
          <p:blipFill>
            <a:blip r:embed="rId17" cstate="print"/>
            <a:srcRect/>
            <a:stretch>
              <a:fillRect/>
            </a:stretch>
          </p:blipFill>
          <p:spPr bwMode="gray">
            <a:xfrm>
              <a:off x="5093" y="42"/>
              <a:ext cx="661" cy="600"/>
            </a:xfrm>
            <a:prstGeom prst="rect">
              <a:avLst/>
            </a:prstGeom>
            <a:noFill/>
          </p:spPr>
        </p:pic>
      </p:grpSp>
      <p:sp>
        <p:nvSpPr>
          <p:cNvPr id="1041" name="Rectangle 1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43200" y="647700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477000"/>
            <a:ext cx="838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4F08EA-3C71-4A30-8A69-16333F7CB0A8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46" name="Picture 22" descr="07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gray">
          <a:xfrm>
            <a:off x="0" y="0"/>
            <a:ext cx="914400" cy="1066800"/>
          </a:xfrm>
          <a:prstGeom prst="rect">
            <a:avLst/>
          </a:prstGeom>
          <a:noFill/>
        </p:spPr>
      </p:pic>
      <p:sp>
        <p:nvSpPr>
          <p:cNvPr id="1053" name="Oval 29"/>
          <p:cNvSpPr>
            <a:spLocks noChangeArrowheads="1"/>
          </p:cNvSpPr>
          <p:nvPr/>
        </p:nvSpPr>
        <p:spPr bwMode="ltGray">
          <a:xfrm>
            <a:off x="-457200" y="4343400"/>
            <a:ext cx="2590800" cy="2743200"/>
          </a:xfrm>
          <a:prstGeom prst="ellipse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24001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054" name="Group 30"/>
          <p:cNvGrpSpPr>
            <a:grpSpLocks/>
          </p:cNvGrpSpPr>
          <p:nvPr/>
        </p:nvGrpSpPr>
        <p:grpSpPr bwMode="auto">
          <a:xfrm>
            <a:off x="7696200" y="228600"/>
            <a:ext cx="1219200" cy="1066800"/>
            <a:chOff x="4416" y="144"/>
            <a:chExt cx="1200" cy="1008"/>
          </a:xfrm>
        </p:grpSpPr>
        <p:sp>
          <p:nvSpPr>
            <p:cNvPr id="1047" name="Oval 23"/>
            <p:cNvSpPr>
              <a:spLocks noChangeArrowheads="1"/>
            </p:cNvSpPr>
            <p:nvPr userDrawn="1"/>
          </p:nvSpPr>
          <p:spPr bwMode="ltGray">
            <a:xfrm>
              <a:off x="4416" y="192"/>
              <a:ext cx="1008" cy="960"/>
            </a:xfrm>
            <a:prstGeom prst="ellipse">
              <a:avLst/>
            </a:prstGeom>
            <a:gradFill rotWithShape="1">
              <a:gsLst>
                <a:gs pos="0">
                  <a:srgbClr val="A8C1FA">
                    <a:gamma/>
                    <a:tint val="0"/>
                    <a:invGamma/>
                  </a:srgbClr>
                </a:gs>
                <a:gs pos="100000">
                  <a:srgbClr val="A8C1FA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 userDrawn="1"/>
          </p:nvSpPr>
          <p:spPr bwMode="ltGray">
            <a:xfrm>
              <a:off x="5136" y="144"/>
              <a:ext cx="480" cy="4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>
                    <a:alpha val="2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62000" y="457200"/>
            <a:ext cx="792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436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733718" y="372358"/>
            <a:ext cx="8410281" cy="1088796"/>
          </a:xfrm>
        </p:spPr>
        <p:txBody>
          <a:bodyPr/>
          <a:lstStyle/>
          <a:p>
            <a:r>
              <a:rPr lang="en-GB" sz="4000"/>
              <a:t>Adjust delivery </a:t>
            </a:r>
            <a:r>
              <a:rPr lang="en-GB" sz="4000"/>
              <a:t>in </a:t>
            </a:r>
            <a:r>
              <a:rPr lang="en-GB" sz="4000" smtClean="0"/>
              <a:t>NPIS(Robot 10)</a:t>
            </a:r>
            <a:endParaRPr lang="en-US" sz="400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086600" cy="2142241"/>
          </a:xfrm>
          <a:noFill/>
          <a:ln/>
        </p:spPr>
        <p:txBody>
          <a:bodyPr/>
          <a:lstStyle/>
          <a:p>
            <a:r>
              <a:rPr lang="en-US" smtClean="0"/>
              <a:t>Result</a:t>
            </a:r>
            <a:endParaRPr lang="en-US" b="1" smtClean="0"/>
          </a:p>
          <a:p>
            <a:pPr lvl="1"/>
            <a:r>
              <a:rPr lang="en-US" sz="2000" smtClean="0"/>
              <a:t>Run ok for PDC 1 Thang Long.</a:t>
            </a:r>
          </a:p>
          <a:p>
            <a:pPr lvl="1"/>
            <a:r>
              <a:rPr lang="en-US" sz="2000"/>
              <a:t>Run everyday</a:t>
            </a:r>
            <a:r>
              <a:rPr lang="en-US" sz="2000"/>
              <a:t>, </a:t>
            </a:r>
            <a:r>
              <a:rPr lang="en-US" sz="2000" smtClean="0"/>
              <a:t>stability.</a:t>
            </a:r>
            <a:endParaRPr lang="en-US" sz="2000"/>
          </a:p>
          <a:p>
            <a:pPr lvl="1"/>
            <a:endParaRPr lang="en-US" sz="200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gray">
          <a:xfrm>
            <a:off x="897116" y="3392865"/>
            <a:ext cx="7086600" cy="214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smtClean="0"/>
              <a:t>Difficult</a:t>
            </a:r>
          </a:p>
          <a:p>
            <a:pPr lvl="1"/>
            <a:r>
              <a:rPr lang="en-US" sz="2000" kern="0" smtClean="0"/>
              <a:t>Can’t Run for many account because waiting license.</a:t>
            </a:r>
          </a:p>
          <a:p>
            <a:pPr lvl="1"/>
            <a:r>
              <a:rPr lang="en-GB" sz="2000"/>
              <a:t>If the resolution is adjusted, the robot does not </a:t>
            </a:r>
            <a:r>
              <a:rPr lang="en-GB" sz="2000"/>
              <a:t>recognize </a:t>
            </a:r>
            <a:r>
              <a:rPr lang="en-GB" sz="2000" smtClean="0"/>
              <a:t>it.</a:t>
            </a:r>
          </a:p>
          <a:p>
            <a:pPr lvl="1"/>
            <a:r>
              <a:rPr lang="en-GB" sz="2000" smtClean="0"/>
              <a:t>PDC 1 request some new function.</a:t>
            </a:r>
            <a:endParaRPr lang="en-GB" sz="2000"/>
          </a:p>
          <a:p>
            <a:pPr lvl="1"/>
            <a:endParaRPr lang="en-US" sz="2000" kern="0"/>
          </a:p>
        </p:txBody>
      </p:sp>
    </p:spTree>
    <p:extLst>
      <p:ext uri="{BB962C8B-B14F-4D97-AF65-F5344CB8AC3E}">
        <p14:creationId xmlns:p14="http://schemas.microsoft.com/office/powerpoint/2010/main" val="40068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733718" y="372358"/>
            <a:ext cx="8410281" cy="1088796"/>
          </a:xfrm>
        </p:spPr>
        <p:txBody>
          <a:bodyPr/>
          <a:lstStyle/>
          <a:p>
            <a:r>
              <a:rPr lang="en-GB" sz="4000"/>
              <a:t>Input Production Plan to Live </a:t>
            </a:r>
            <a:r>
              <a:rPr lang="en-GB" sz="4000"/>
              <a:t>Production </a:t>
            </a:r>
            <a:r>
              <a:rPr lang="en-GB" sz="4000" smtClean="0"/>
              <a:t>System(Robot 3)</a:t>
            </a:r>
            <a:endParaRPr lang="en-US" sz="400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086600" cy="2142241"/>
          </a:xfrm>
          <a:noFill/>
          <a:ln/>
        </p:spPr>
        <p:txBody>
          <a:bodyPr/>
          <a:lstStyle/>
          <a:p>
            <a:r>
              <a:rPr lang="en-US" smtClean="0"/>
              <a:t>Result</a:t>
            </a:r>
            <a:endParaRPr lang="en-US" b="1" smtClean="0"/>
          </a:p>
          <a:p>
            <a:pPr lvl="1"/>
            <a:r>
              <a:rPr lang="en-US" sz="2000" smtClean="0"/>
              <a:t>Finish 90% job.</a:t>
            </a:r>
          </a:p>
          <a:p>
            <a:pPr lvl="1"/>
            <a:r>
              <a:rPr lang="en-US" sz="2000" smtClean="0"/>
              <a:t>Still Click update+send email (change plan actual).</a:t>
            </a:r>
          </a:p>
          <a:p>
            <a:pPr lvl="1"/>
            <a:endParaRPr lang="en-US" sz="200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gray">
          <a:xfrm>
            <a:off x="914400" y="3411717"/>
            <a:ext cx="7086600" cy="214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smtClean="0"/>
              <a:t>Difficult</a:t>
            </a:r>
          </a:p>
          <a:p>
            <a:pPr lvl="1"/>
            <a:r>
              <a:rPr lang="en-US" sz="2000" kern="0" smtClean="0"/>
              <a:t>Uipath can’t find form in Hoan Kiem System now.</a:t>
            </a:r>
          </a:p>
          <a:p>
            <a:pPr lvl="1"/>
            <a:r>
              <a:rPr lang="en-US" sz="2000" kern="0" smtClean="0"/>
              <a:t>Java ?</a:t>
            </a:r>
          </a:p>
          <a:p>
            <a:pPr lvl="1"/>
            <a:r>
              <a:rPr lang="en-US" sz="2000" kern="0"/>
              <a:t>Uipath </a:t>
            </a:r>
            <a:r>
              <a:rPr lang="en-US" sz="2000" kern="0" smtClean="0"/>
              <a:t>license ?</a:t>
            </a:r>
          </a:p>
          <a:p>
            <a:pPr lvl="1"/>
            <a:r>
              <a:rPr lang="en-US" sz="2000" kern="0" smtClean="0"/>
              <a:t>Thang Long ?</a:t>
            </a:r>
            <a:endParaRPr lang="en-US" sz="2000" kern="0"/>
          </a:p>
        </p:txBody>
      </p:sp>
    </p:spTree>
    <p:extLst>
      <p:ext uri="{BB962C8B-B14F-4D97-AF65-F5344CB8AC3E}">
        <p14:creationId xmlns:p14="http://schemas.microsoft.com/office/powerpoint/2010/main" val="31735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92TGp_Makeup_light_ani">
  <a:themeElements>
    <a:clrScheme name="Default Design 2">
      <a:dk1>
        <a:srgbClr val="000000"/>
      </a:dk1>
      <a:lt1>
        <a:srgbClr val="FCC5B6"/>
      </a:lt1>
      <a:dk2>
        <a:srgbClr val="660066"/>
      </a:dk2>
      <a:lt2>
        <a:srgbClr val="FFFFFF"/>
      </a:lt2>
      <a:accent1>
        <a:srgbClr val="F29292"/>
      </a:accent1>
      <a:accent2>
        <a:srgbClr val="9DE3A5"/>
      </a:accent2>
      <a:accent3>
        <a:srgbClr val="FDDFD7"/>
      </a:accent3>
      <a:accent4>
        <a:srgbClr val="000000"/>
      </a:accent4>
      <a:accent5>
        <a:srgbClr val="F7C7C7"/>
      </a:accent5>
      <a:accent6>
        <a:srgbClr val="8ECE95"/>
      </a:accent6>
      <a:hlink>
        <a:srgbClr val="D1BCEE"/>
      </a:hlink>
      <a:folHlink>
        <a:srgbClr val="E6CEBC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DF2BB"/>
        </a:lt1>
        <a:dk2>
          <a:srgbClr val="660033"/>
        </a:dk2>
        <a:lt2>
          <a:srgbClr val="FFFFFF"/>
        </a:lt2>
        <a:accent1>
          <a:srgbClr val="FCE988"/>
        </a:accent1>
        <a:accent2>
          <a:srgbClr val="9DEDCD"/>
        </a:accent2>
        <a:accent3>
          <a:srgbClr val="FEF7DA"/>
        </a:accent3>
        <a:accent4>
          <a:srgbClr val="000000"/>
        </a:accent4>
        <a:accent5>
          <a:srgbClr val="FDF2C3"/>
        </a:accent5>
        <a:accent6>
          <a:srgbClr val="8ED7BA"/>
        </a:accent6>
        <a:hlink>
          <a:srgbClr val="FFAD93"/>
        </a:hlink>
        <a:folHlink>
          <a:srgbClr val="A8C1F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CC5B6"/>
        </a:lt1>
        <a:dk2>
          <a:srgbClr val="660066"/>
        </a:dk2>
        <a:lt2>
          <a:srgbClr val="FFFFFF"/>
        </a:lt2>
        <a:accent1>
          <a:srgbClr val="F29292"/>
        </a:accent1>
        <a:accent2>
          <a:srgbClr val="9DE3A5"/>
        </a:accent2>
        <a:accent3>
          <a:srgbClr val="FDDFD7"/>
        </a:accent3>
        <a:accent4>
          <a:srgbClr val="000000"/>
        </a:accent4>
        <a:accent5>
          <a:srgbClr val="F7C7C7"/>
        </a:accent5>
        <a:accent6>
          <a:srgbClr val="8ECE95"/>
        </a:accent6>
        <a:hlink>
          <a:srgbClr val="D1BCEE"/>
        </a:hlink>
        <a:folHlink>
          <a:srgbClr val="E6CE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C6ECDF"/>
        </a:lt1>
        <a:dk2>
          <a:srgbClr val="003366"/>
        </a:dk2>
        <a:lt2>
          <a:srgbClr val="FFFFFF"/>
        </a:lt2>
        <a:accent1>
          <a:srgbClr val="A4E0CC"/>
        </a:accent1>
        <a:accent2>
          <a:srgbClr val="E8B888"/>
        </a:accent2>
        <a:accent3>
          <a:srgbClr val="DFF4EC"/>
        </a:accent3>
        <a:accent4>
          <a:srgbClr val="000000"/>
        </a:accent4>
        <a:accent5>
          <a:srgbClr val="CFEDE2"/>
        </a:accent5>
        <a:accent6>
          <a:srgbClr val="D2A67B"/>
        </a:accent6>
        <a:hlink>
          <a:srgbClr val="A9CBE9"/>
        </a:hlink>
        <a:folHlink>
          <a:srgbClr val="F2B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592TGp_Makeup_light_ani.potx" id="{1F7CD56D-0ED4-46B0-951E-5F444694FE18}" vid="{22B33AF9-72EF-48D7-B130-CE16B29A82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93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592TGp_Makeup_light_ani</vt:lpstr>
      <vt:lpstr>Adjust delivery in NPIS(Robot 10)</vt:lpstr>
      <vt:lpstr>Input Production Plan to Live Production System(Robot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Van Song</dc:creator>
  <cp:lastModifiedBy>Dinh Van Song</cp:lastModifiedBy>
  <cp:revision>14</cp:revision>
  <dcterms:created xsi:type="dcterms:W3CDTF">2019-06-24T01:39:14Z</dcterms:created>
  <dcterms:modified xsi:type="dcterms:W3CDTF">2019-06-24T02:51:39Z</dcterms:modified>
</cp:coreProperties>
</file>