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6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8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8309"/>
            <a:ext cx="7886700" cy="515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77DB-BFFD-4723-9BDA-4AE008B2F35F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048E-FE14-4F93-82A4-FE9AB36B1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5FBC-89CB-437A-9F55-E36C4F089216}" type="datetimeFigureOut">
              <a:rPr lang="en-US" smtClean="0"/>
              <a:t>03/19/2020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EBE5-9E10-46A1-8876-4F0DC0D4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Van Song</dc:creator>
  <cp:lastModifiedBy>Dinh Van Song</cp:lastModifiedBy>
  <cp:revision>3</cp:revision>
  <dcterms:created xsi:type="dcterms:W3CDTF">2019-11-20T01:41:46Z</dcterms:created>
  <dcterms:modified xsi:type="dcterms:W3CDTF">2020-03-19T01:25:58Z</dcterms:modified>
</cp:coreProperties>
</file>