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5CCB-3BB0-445E-BB03-C94A613EB331}" type="datetimeFigureOut">
              <a:rPr lang="en-US" smtClean="0"/>
              <a:t>08/09/2019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682-AEB6-4430-BC4E-9A9071B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41" y="727364"/>
            <a:ext cx="7619999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Van Song</dc:creator>
  <cp:lastModifiedBy>Dinh Van Song</cp:lastModifiedBy>
  <cp:revision>1</cp:revision>
  <dcterms:created xsi:type="dcterms:W3CDTF">2019-08-09T07:50:47Z</dcterms:created>
  <dcterms:modified xsi:type="dcterms:W3CDTF">2019-08-09T07:51:10Z</dcterms:modified>
</cp:coreProperties>
</file>