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18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F3037-D504-4B25-B4B5-3DD63F53E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E6B32-6EDA-43DB-8C2D-3EC236A5D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CA1D3-9976-4114-9714-B1259A27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C0833-B3D5-4BB2-B275-DEC1D624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223B-DEA5-40D0-B52C-8221B591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F6D6-25FE-478C-B61B-353C1FF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6EDF4-30A9-46F1-B596-4AA2763E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6BA1-90E4-4377-9586-665D0A0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2F084-C8D6-4DD4-A2B1-5AA4A0D6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740BF-83C7-4822-A0B0-1D6C5EDA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298FD3-BCDF-4ADA-B4EB-5FDA0D69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35652-1238-49D8-8B72-BD65E998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DA416-C4E5-4255-9026-8F7DDAA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3DF7A-58B7-446E-96C3-2478CA3C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CB6A-EAA3-46A9-9250-3A90EDCE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8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968D-6622-445A-AAE3-5AE15CCA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207BA-F936-4AEB-85F0-62919B9B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7DE35-43EE-43A7-B144-2589144A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CF325-A726-47D0-8AA0-CD99C23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23FC0-5ED4-4202-816E-8F78A262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3452-2432-4E5F-A15F-FA06F552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1803C-87CA-41FB-9E36-CCBBEEA4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2303D-DD1E-434C-8E3F-FA8E9E4E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90B9-0780-436B-8BBA-BA632248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EE1F4-E331-4887-9998-BC1C1F6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6F9B-A305-40B5-B622-B0867E7B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B8B2B-841D-4D8B-B10B-CBF57C80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DA4F0-A531-422B-BF87-863AB2E1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B4548-388E-4382-A94A-4BF76E9E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FFB45-82A2-4ED3-94DB-D0F09AA2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808AB-0406-4FA7-9319-FE84427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764A8-E9C5-4874-B6CA-1E30FAA3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7FF29-D499-422A-B320-C0E33320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34E06-50F3-4A89-A9AF-EFCE8C73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8565CF-3CF7-4E6E-AE48-AD94EAE8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19AE7-CB82-4E59-BF56-51352750F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25445D-9E75-42D8-A750-6E2C645A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85EFEA-5F20-4FBC-9DE9-EBE40E6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0732FC-861A-4F09-9DB1-541D8BFE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2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0EDC-4A94-41F2-B067-2F25022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AEAEA1-5C50-4DC8-92CD-341F463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8A8E9-6634-469C-B03E-84A2BD7D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A50BE-EAF0-4319-900E-19F9CDDE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606181-A26E-47B5-BAA4-0B3DBEF6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084A1-8884-41A5-B14C-AEDA1B21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29CA8-AB62-426A-920A-BE4CEF22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F6999-A6A4-4ADB-89E1-2536EA62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64A20-54F2-49A4-938A-65BD3F44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1A352-870E-43B0-B6FE-19E7D6C5B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FFB71-9DCC-4411-A753-A655ED64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D4200-2824-4805-847F-78AD5DED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C96D0-C3DF-4403-8857-D5ADBC73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6F1D-F2F3-4DFA-A342-3ADEB04B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4403A-C041-4DC7-85CD-753A6D68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F410C-B9DB-425A-990B-DF17603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FFD9C-556A-4DC6-8E2B-D2EE120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9CCE7-D5F5-46F1-8617-7E6DD6B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470B8-EBAE-4263-80DF-91D473E3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520807-2003-4E5E-ACC0-703E4916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30076-36C6-498D-8739-371CDC8F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E0137-E6F6-41E0-A9B6-FB05AA73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D72D-EF94-4D6B-9331-D9B7133E940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2BD75-4981-4729-B85A-6800A4E2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F18E7-5287-4E1F-956C-23DD86BE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C04A-B7DC-4DB5-90C4-1AA6C7F03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28A5EB-9A89-4326-B1F0-02D20B71C866}"/>
              </a:ext>
            </a:extLst>
          </p:cNvPr>
          <p:cNvSpPr/>
          <p:nvPr/>
        </p:nvSpPr>
        <p:spPr>
          <a:xfrm>
            <a:off x="8903463" y="2359145"/>
            <a:ext cx="2726052" cy="3893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45B3F5-E96A-40DD-AA1C-809AE714FE7E}"/>
              </a:ext>
            </a:extLst>
          </p:cNvPr>
          <p:cNvSpPr/>
          <p:nvPr/>
        </p:nvSpPr>
        <p:spPr>
          <a:xfrm>
            <a:off x="3373313" y="2359146"/>
            <a:ext cx="2726052" cy="38084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07F7D-288D-4EA7-ADEC-8DF53571FFE5}"/>
              </a:ext>
            </a:extLst>
          </p:cNvPr>
          <p:cNvSpPr/>
          <p:nvPr/>
        </p:nvSpPr>
        <p:spPr>
          <a:xfrm>
            <a:off x="564747" y="2359145"/>
            <a:ext cx="2726052" cy="3808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A366D0-405E-439F-A7A4-BFF080661BEB}"/>
              </a:ext>
            </a:extLst>
          </p:cNvPr>
          <p:cNvSpPr/>
          <p:nvPr/>
        </p:nvSpPr>
        <p:spPr>
          <a:xfrm>
            <a:off x="564747" y="1578296"/>
            <a:ext cx="5522976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행정 및 업무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지원부서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40F094-8314-465E-920D-844E0580C997}"/>
              </a:ext>
            </a:extLst>
          </p:cNvPr>
          <p:cNvSpPr/>
          <p:nvPr/>
        </p:nvSpPr>
        <p:spPr>
          <a:xfrm>
            <a:off x="6274438" y="1582176"/>
            <a:ext cx="5344668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사업 관리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부서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5486E-ACB9-4BA2-B1E8-F0641DFA02DB}"/>
              </a:ext>
            </a:extLst>
          </p:cNvPr>
          <p:cNvSpPr/>
          <p:nvPr/>
        </p:nvSpPr>
        <p:spPr>
          <a:xfrm>
            <a:off x="687556" y="2443734"/>
            <a:ext cx="1221228" cy="669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회계부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24FB4D-AAD4-4A03-8B8E-34A176664C76}"/>
              </a:ext>
            </a:extLst>
          </p:cNvPr>
          <p:cNvSpPr/>
          <p:nvPr/>
        </p:nvSpPr>
        <p:spPr>
          <a:xfrm>
            <a:off x="3408360" y="2443734"/>
            <a:ext cx="2663442" cy="411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그룹관리부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57EB7A-210B-45BD-B93F-AB6F5A25CE3A}"/>
              </a:ext>
            </a:extLst>
          </p:cNvPr>
          <p:cNvSpPr/>
          <p:nvPr/>
        </p:nvSpPr>
        <p:spPr>
          <a:xfrm>
            <a:off x="3452938" y="3372790"/>
            <a:ext cx="1167390" cy="642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행정지원팀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690DCD-DE39-4607-A433-6FB801FCC672}"/>
              </a:ext>
            </a:extLst>
          </p:cNvPr>
          <p:cNvSpPr/>
          <p:nvPr/>
        </p:nvSpPr>
        <p:spPr>
          <a:xfrm>
            <a:off x="3452938" y="4534279"/>
            <a:ext cx="1167390" cy="671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업무지원팀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FA5E31-E8F5-4FF0-9D5C-31FF7856DA6C}"/>
              </a:ext>
            </a:extLst>
          </p:cNvPr>
          <p:cNvSpPr/>
          <p:nvPr/>
        </p:nvSpPr>
        <p:spPr>
          <a:xfrm>
            <a:off x="1944948" y="2443734"/>
            <a:ext cx="1287222" cy="669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총무부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C58CA-7233-4820-8E41-E019CF730621}"/>
              </a:ext>
            </a:extLst>
          </p:cNvPr>
          <p:cNvSpPr txBox="1"/>
          <p:nvPr/>
        </p:nvSpPr>
        <p:spPr>
          <a:xfrm>
            <a:off x="585884" y="3172735"/>
            <a:ext cx="142457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화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회계장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C494B-8926-4566-B646-841387FFACF6}"/>
              </a:ext>
            </a:extLst>
          </p:cNvPr>
          <p:cNvSpPr txBox="1"/>
          <p:nvPr/>
        </p:nvSpPr>
        <p:spPr>
          <a:xfrm>
            <a:off x="3442710" y="2905780"/>
            <a:ext cx="25864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안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부장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Anh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2EEFBD-EFA8-4CA6-9623-C0D8495F6056}"/>
              </a:ext>
            </a:extLst>
          </p:cNvPr>
          <p:cNvSpPr txBox="1"/>
          <p:nvPr/>
        </p:nvSpPr>
        <p:spPr>
          <a:xfrm>
            <a:off x="3402875" y="4031162"/>
            <a:ext cx="119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설하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/Thu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28A36-4452-46F8-AB6B-21DAE4070215}"/>
              </a:ext>
            </a:extLst>
          </p:cNvPr>
          <p:cNvSpPr txBox="1"/>
          <p:nvPr/>
        </p:nvSpPr>
        <p:spPr>
          <a:xfrm>
            <a:off x="3436153" y="5217870"/>
            <a:ext cx="119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린지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/Linh Chi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빈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/Vinh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ACA83-A5A9-41A9-9EC6-D3D71490B74C}"/>
              </a:ext>
            </a:extLst>
          </p:cNvPr>
          <p:cNvSpPr txBox="1"/>
          <p:nvPr/>
        </p:nvSpPr>
        <p:spPr>
          <a:xfrm>
            <a:off x="1938948" y="3172735"/>
            <a:ext cx="133083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빙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팀장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54D3D-8869-4B42-BABC-4BEB255E691C}"/>
              </a:ext>
            </a:extLst>
          </p:cNvPr>
          <p:cNvSpPr txBox="1"/>
          <p:nvPr/>
        </p:nvSpPr>
        <p:spPr>
          <a:xfrm>
            <a:off x="1924440" y="3499286"/>
            <a:ext cx="1386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트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후엔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프엉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B744-6EA3-4014-9508-EC18E2952683}"/>
              </a:ext>
            </a:extLst>
          </p:cNvPr>
          <p:cNvSpPr txBox="1"/>
          <p:nvPr/>
        </p:nvSpPr>
        <p:spPr>
          <a:xfrm>
            <a:off x="723129" y="3515352"/>
            <a:ext cx="1171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꾸인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6AEE9-DCD1-416E-8789-1B436A029776}"/>
              </a:ext>
            </a:extLst>
          </p:cNvPr>
          <p:cNvSpPr txBox="1"/>
          <p:nvPr/>
        </p:nvSpPr>
        <p:spPr>
          <a:xfrm>
            <a:off x="10362564" y="3863273"/>
            <a:ext cx="125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란아잉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/Lan Anh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프억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2E9AD-0973-4308-ABB0-6237F439AA43}"/>
              </a:ext>
            </a:extLst>
          </p:cNvPr>
          <p:cNvSpPr txBox="1"/>
          <p:nvPr/>
        </p:nvSpPr>
        <p:spPr>
          <a:xfrm>
            <a:off x="4581386" y="4031162"/>
            <a:ext cx="171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흐엉란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Lan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띠엔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뚱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꾸인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4A72DE9-7F28-42B4-B204-55CFB45EC259}"/>
              </a:ext>
            </a:extLst>
          </p:cNvPr>
          <p:cNvSpPr/>
          <p:nvPr/>
        </p:nvSpPr>
        <p:spPr>
          <a:xfrm>
            <a:off x="8952360" y="2446329"/>
            <a:ext cx="1278636" cy="8507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사업지원팀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20DCA6-0E01-44BE-8EBF-9BA4A1F0F08A}"/>
              </a:ext>
            </a:extLst>
          </p:cNvPr>
          <p:cNvSpPr/>
          <p:nvPr/>
        </p:nvSpPr>
        <p:spPr>
          <a:xfrm>
            <a:off x="7598853" y="2443734"/>
            <a:ext cx="1278636" cy="862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생활건강팀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39D8BB-45FC-492F-8C95-7026ABBD1047}"/>
              </a:ext>
            </a:extLst>
          </p:cNvPr>
          <p:cNvSpPr/>
          <p:nvPr/>
        </p:nvSpPr>
        <p:spPr>
          <a:xfrm>
            <a:off x="6294882" y="2443734"/>
            <a:ext cx="1278636" cy="853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축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수산전문팀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chăn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7E881D-A330-4ACB-A994-96C5150AFFB6}"/>
              </a:ext>
            </a:extLst>
          </p:cNvPr>
          <p:cNvSpPr txBox="1"/>
          <p:nvPr/>
        </p:nvSpPr>
        <p:spPr>
          <a:xfrm>
            <a:off x="6327244" y="3476551"/>
            <a:ext cx="1197377" cy="553998"/>
          </a:xfrm>
          <a:prstGeom prst="rect">
            <a:avLst/>
          </a:prstGeom>
          <a:solidFill>
            <a:srgbClr val="EDAF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팃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부장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8AA388-27A5-4E13-AB4B-E1F4EB8D0A92}"/>
              </a:ext>
            </a:extLst>
          </p:cNvPr>
          <p:cNvSpPr txBox="1"/>
          <p:nvPr/>
        </p:nvSpPr>
        <p:spPr>
          <a:xfrm>
            <a:off x="8967594" y="3401132"/>
            <a:ext cx="1272670" cy="307777"/>
          </a:xfrm>
          <a:prstGeom prst="rect">
            <a:avLst/>
          </a:prstGeom>
          <a:solidFill>
            <a:srgbClr val="EDAFF7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63516-4B0E-4295-ACE5-F7905C41CF71}"/>
              </a:ext>
            </a:extLst>
          </p:cNvPr>
          <p:cNvSpPr txBox="1"/>
          <p:nvPr/>
        </p:nvSpPr>
        <p:spPr>
          <a:xfrm>
            <a:off x="7600377" y="3470954"/>
            <a:ext cx="1278637" cy="400110"/>
          </a:xfrm>
          <a:prstGeom prst="rect">
            <a:avLst/>
          </a:prstGeom>
          <a:solidFill>
            <a:srgbClr val="EDAF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거음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0832E2-D3E8-4191-9A98-A8A2560353D5}"/>
              </a:ext>
            </a:extLst>
          </p:cNvPr>
          <p:cNvSpPr txBox="1"/>
          <p:nvPr/>
        </p:nvSpPr>
        <p:spPr>
          <a:xfrm>
            <a:off x="6049953" y="4092035"/>
            <a:ext cx="1722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찐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팀장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아린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팀장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응엠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링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프리렌서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freelancer)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DA67-7C12-43C0-A7B3-69843112BA60}"/>
              </a:ext>
            </a:extLst>
          </p:cNvPr>
          <p:cNvSpPr txBox="1"/>
          <p:nvPr/>
        </p:nvSpPr>
        <p:spPr>
          <a:xfrm>
            <a:off x="7600377" y="3929654"/>
            <a:ext cx="1275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꾸인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프엉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쏘안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Xoan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5F4DF61-55E9-46EA-8DEA-10CF030328D2}"/>
              </a:ext>
            </a:extLst>
          </p:cNvPr>
          <p:cNvSpPr/>
          <p:nvPr/>
        </p:nvSpPr>
        <p:spPr>
          <a:xfrm>
            <a:off x="10331202" y="2450876"/>
            <a:ext cx="1278636" cy="8461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연구팀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ứu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77B2D-18F6-4B24-A195-AB5716C4C125}"/>
              </a:ext>
            </a:extLst>
          </p:cNvPr>
          <p:cNvSpPr txBox="1"/>
          <p:nvPr/>
        </p:nvSpPr>
        <p:spPr>
          <a:xfrm>
            <a:off x="10346436" y="3406434"/>
            <a:ext cx="1272670" cy="400110"/>
          </a:xfrm>
          <a:prstGeom prst="rect">
            <a:avLst/>
          </a:prstGeom>
          <a:solidFill>
            <a:srgbClr val="EDAF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밍아잉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대리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 (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9932447-61BF-48A1-892D-FB926F236A60}"/>
              </a:ext>
            </a:extLst>
          </p:cNvPr>
          <p:cNvSpPr/>
          <p:nvPr/>
        </p:nvSpPr>
        <p:spPr>
          <a:xfrm>
            <a:off x="4873828" y="3372790"/>
            <a:ext cx="1132652" cy="642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마케팅팀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90871-984B-4C19-8918-00F3E9FC92DD}"/>
              </a:ext>
            </a:extLst>
          </p:cNvPr>
          <p:cNvSpPr txBox="1"/>
          <p:nvPr/>
        </p:nvSpPr>
        <p:spPr>
          <a:xfrm>
            <a:off x="689937" y="3673389"/>
            <a:ext cx="1171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응억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7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231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ho shin</dc:creator>
  <cp:lastModifiedBy>BANI</cp:lastModifiedBy>
  <cp:revision>12</cp:revision>
  <dcterms:created xsi:type="dcterms:W3CDTF">2021-10-21T01:12:22Z</dcterms:created>
  <dcterms:modified xsi:type="dcterms:W3CDTF">2022-03-21T08:06:23Z</dcterms:modified>
</cp:coreProperties>
</file>