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C1019A-1F36-440E-9FE7-16C88ACB9218}" type="datetimeFigureOut">
              <a:rPr lang="en-US" smtClean="0"/>
              <a:t>08/12/2019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18696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1019A-1F36-440E-9FE7-16C88ACB9218}" type="datetimeFigureOut">
              <a:rPr lang="en-US" smtClean="0"/>
              <a:t>08/12/2019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128449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1019A-1F36-440E-9FE7-16C88ACB9218}" type="datetimeFigureOut">
              <a:rPr lang="en-US" smtClean="0"/>
              <a:t>08/12/2019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63140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1019A-1F36-440E-9FE7-16C88ACB9218}" type="datetimeFigureOut">
              <a:rPr lang="en-US" smtClean="0"/>
              <a:t>08/12/2019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341952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C1019A-1F36-440E-9FE7-16C88ACB9218}" type="datetimeFigureOut">
              <a:rPr lang="en-US" smtClean="0"/>
              <a:t>08/12/2019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63630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C1019A-1F36-440E-9FE7-16C88ACB9218}" type="datetimeFigureOut">
              <a:rPr lang="en-US" smtClean="0"/>
              <a:t>08/12/2019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371593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C1019A-1F36-440E-9FE7-16C88ACB9218}" type="datetimeFigureOut">
              <a:rPr lang="en-US" smtClean="0"/>
              <a:t>08/12/2019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220388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C1019A-1F36-440E-9FE7-16C88ACB9218}" type="datetimeFigureOut">
              <a:rPr lang="en-US" smtClean="0"/>
              <a:t>08/12/2019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107444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1019A-1F36-440E-9FE7-16C88ACB9218}" type="datetimeFigureOut">
              <a:rPr lang="en-US" smtClean="0"/>
              <a:t>08/12/2019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169760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C1019A-1F36-440E-9FE7-16C88ACB9218}" type="datetimeFigureOut">
              <a:rPr lang="en-US" smtClean="0"/>
              <a:t>08/12/2019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323315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C1019A-1F36-440E-9FE7-16C88ACB9218}" type="datetimeFigureOut">
              <a:rPr lang="en-US" smtClean="0"/>
              <a:t>08/12/2019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AF7F9-52ED-4004-9CEE-FF0971956B36}" type="slidenum">
              <a:rPr lang="en-US" smtClean="0"/>
              <a:t>‹#›</a:t>
            </a:fld>
            <a:endParaRPr lang="en-US"/>
          </a:p>
        </p:txBody>
      </p:sp>
    </p:spTree>
    <p:extLst>
      <p:ext uri="{BB962C8B-B14F-4D97-AF65-F5344CB8AC3E}">
        <p14:creationId xmlns:p14="http://schemas.microsoft.com/office/powerpoint/2010/main" val="203224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1019A-1F36-440E-9FE7-16C88ACB9218}" type="datetimeFigureOut">
              <a:rPr lang="en-US" smtClean="0"/>
              <a:t>08/12/2019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AF7F9-52ED-4004-9CEE-FF0971956B36}" type="slidenum">
              <a:rPr lang="en-US" smtClean="0"/>
              <a:t>‹#›</a:t>
            </a:fld>
            <a:endParaRPr lang="en-US"/>
          </a:p>
        </p:txBody>
      </p:sp>
    </p:spTree>
    <p:extLst>
      <p:ext uri="{BB962C8B-B14F-4D97-AF65-F5344CB8AC3E}">
        <p14:creationId xmlns:p14="http://schemas.microsoft.com/office/powerpoint/2010/main" val="316476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48787"/>
          </a:xfrm>
        </p:spPr>
        <p:txBody>
          <a:bodyPr>
            <a:noAutofit/>
          </a:bodyPr>
          <a:lstStyle/>
          <a:p>
            <a:r>
              <a:rPr lang="en-US" i="1"/>
              <a:t>Sàng </a:t>
            </a:r>
            <a:r>
              <a:rPr lang="en-US" i="1"/>
              <a:t>lọc </a:t>
            </a:r>
            <a:r>
              <a:rPr lang="en-US" i="1" smtClean="0"/>
              <a:t>-</a:t>
            </a:r>
            <a:r>
              <a:rPr lang="en-US" i="1"/>
              <a:t>Sắp </a:t>
            </a:r>
            <a:r>
              <a:rPr lang="en-US" i="1"/>
              <a:t>xếp </a:t>
            </a:r>
            <a:r>
              <a:rPr lang="en-US" i="1" smtClean="0"/>
              <a:t>-</a:t>
            </a:r>
            <a:r>
              <a:rPr lang="en-US" i="1"/>
              <a:t>Sạch sẽ </a:t>
            </a:r>
            <a:r>
              <a:rPr lang="en-US" i="1"/>
              <a:t> </a:t>
            </a:r>
            <a:r>
              <a:rPr lang="en-US" i="1" smtClean="0"/>
              <a:t>-</a:t>
            </a:r>
            <a:r>
              <a:rPr lang="en-US" i="1"/>
              <a:t>Săn </a:t>
            </a:r>
            <a:r>
              <a:rPr lang="en-US" i="1" smtClean="0"/>
              <a:t>sóc-</a:t>
            </a:r>
            <a:r>
              <a:rPr lang="en-US" i="1"/>
              <a:t>Sẵn sàng </a:t>
            </a:r>
            <a:r>
              <a:rPr lang="en-US" i="1" smtClean="0"/>
              <a:t> </a:t>
            </a:r>
            <a:r>
              <a:rPr lang="en-US" sz="3200" smtClean="0"/>
              <a:t/>
            </a:r>
            <a:br>
              <a:rPr lang="en-US" sz="3200" smtClean="0"/>
            </a:br>
            <a:r>
              <a:rPr lang="vi-VN" sz="3200" smtClean="0"/>
              <a:t>Từ </a:t>
            </a:r>
            <a:r>
              <a:rPr lang="vi-VN" sz="3200"/>
              <a:t>văn phòng, nhà kho cho đến công trường xây dựng, hay nhà xưởng công nghiệp hoặc nông nghiệp. Nơi nào có hoạt động thì nơi đó cần sắp xếp, cần phân loại, cần sạch sẽ. Không có hoạt động</a:t>
            </a:r>
            <a:r>
              <a:rPr lang="vi-VN" sz="3200" i="1"/>
              <a:t> 5S</a:t>
            </a:r>
            <a:r>
              <a:rPr lang="vi-VN" sz="3200"/>
              <a:t> thì không thể bàn đến việc quản lý và cải tiến. 5S ngăn chặn sự xuống cấp của nhà xưởng, tạo sự thông thoáng cho nơi làm việc, đỡ mất thời gian cho việc tìm kiếm vật tư, hồ sơ cũng như tránh sự nhầm lẫn. Người làm việc cảm thấy thoải mái, làm việc có năng suất cao và tránh được sai sót. Các thiết bị sản xuất hoạt động trong môi trường phù hợp với tiêu chuẩn chất lượng an toàn</a:t>
            </a:r>
            <a:endParaRPr lang="en-US" sz="3200"/>
          </a:p>
        </p:txBody>
      </p:sp>
    </p:spTree>
    <p:extLst>
      <p:ext uri="{BB962C8B-B14F-4D97-AF65-F5344CB8AC3E}">
        <p14:creationId xmlns:p14="http://schemas.microsoft.com/office/powerpoint/2010/main" val="1715132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Sàng lọc -Sắp xếp -Sạch sẽ  -Săn sóc-Sẵn sàng   Từ văn phòng, nhà kho cho đến công trường xây dựng, hay nhà xưởng công nghiệp hoặc nông nghiệp. Nơi nào có hoạt động thì nơi đó cần sắp xếp, cần phân loại, cần sạch sẽ. Không có hoạt động 5S thì không thể bàn đến việc quản lý và cải tiến. 5S ngăn chặn sự xuống cấp của nhà xưởng, tạo sự thông thoáng cho nơi làm việc, đỡ mất thời gian cho việc tìm kiếm vật tư, hồ sơ cũng như tránh sự nhầm lẫn. Người làm việc cảm thấy thoải mái, làm việc có năng suất cao và tránh được sai sót. Các thiết bị sản xuất hoạt động trong môi trường phù hợp với tiêu chuẩn chất lượng an toàn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Van Song</dc:creator>
  <cp:lastModifiedBy>Dinh Van Song</cp:lastModifiedBy>
  <cp:revision>4</cp:revision>
  <cp:lastPrinted>2019-08-12T09:58:54Z</cp:lastPrinted>
  <dcterms:created xsi:type="dcterms:W3CDTF">2019-08-12T09:51:29Z</dcterms:created>
  <dcterms:modified xsi:type="dcterms:W3CDTF">2019-08-12T10:07:51Z</dcterms:modified>
</cp:coreProperties>
</file>