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64" r:id="rId6"/>
    <p:sldId id="266" r:id="rId7"/>
    <p:sldId id="257" r:id="rId8"/>
    <p:sldId id="258" r:id="rId9"/>
    <p:sldId id="259" r:id="rId10"/>
    <p:sldId id="256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8EB05-EC2A-4B32-9F7E-E2235353E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052C4-6B05-4E80-9EC2-05B04B5D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7EC96-635B-46C5-8063-EEE3D21E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5DA08-4A77-49FC-9495-90BF6CEB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7391F-407B-4EE6-B9B9-BC240237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0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4CCFC-A7A8-42A1-A1DA-0DF50D0E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92FE19-1711-4F1D-B0BD-836730DB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44928-46DF-426F-A2B6-1815A86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667F1-6D7D-4BE1-BF7D-5E54CFD9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9A442-E47D-4586-B963-5CCEE059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8E322-F95D-474E-A501-762DF8EB1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42007-C228-4A4F-9413-3F77592D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582CF-6B10-4174-BEEF-30CBE0A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36FA2-FF9E-49D5-917B-F10628DB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574EB-780C-49B7-916C-80048688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9484D-64D1-4D37-9258-6019A056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71195-66FD-4CDC-A4DF-D674EE36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F450F-6ED0-44A6-9A7A-A18C72DC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5ED50-A6E5-4244-A618-C7AF53C7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A721A-0AE5-4C0F-8F09-684DEBE1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9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0A262-8336-49D6-8D40-3C377E50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07023-E806-4409-B696-B6BDF48A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2BBD6-562F-4306-9CCE-97ADD949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81BA5-3E9E-4B2B-AA2E-CE27A4E7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F1C6F-5453-4C2F-87F0-0E7E834E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9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287F-99B9-4D68-BB39-F068F86B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0F561-2678-45BB-9928-097C10C7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FC1FB5-736B-45C5-B5CA-5009D77D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5B2E04-29E1-43CA-BB04-952C4CE5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CC95C-D96C-4303-92F9-C59E1A85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99C7C-4FC7-4E9C-A337-F040538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A6F53-E7C0-407A-A880-8C4D3603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E59CE-B562-425D-A8BC-C75461AE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8F6C3-3834-4C56-9BA3-228DDCA1B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1525C5-F770-4431-9BE5-ABDA92772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69EC7-4A2C-4632-9BFD-F17A9CAB5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F8A2EB-6023-4117-8BB6-7E111F46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A68FEE-3EDE-40B9-B80E-DE4A51AD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22FF9B-3E37-438E-B4BF-04DEF559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2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7F44E-1D46-48C4-9291-C59EDB5F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642F2-1CEF-4130-8F38-21E6D777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F8F83-DF68-4BE8-B9E4-B830F138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A26C24-C7C7-4209-B21B-609174A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9BE4B-3FED-4622-892B-044A2374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BEF20-4A25-4014-B53F-992304D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05BDD-ED05-47BF-802B-68D2EE74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3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5B1B-BBC0-439B-8A4B-1DC288F7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B8C97-E6AD-4734-856A-94B355384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B39C9D-76AF-4F55-BE63-F6DDCA162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15FD1-3CC0-444F-8A13-5227EB17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D01A8-F9B1-474A-8CEA-9B9FE2AB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71305-10DE-4378-B140-E167F29F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1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C2BB-14E2-471A-99C3-858B0E70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56CD2F-8BEF-48B6-8210-6D2785BAD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4DAF1-4496-4C31-BEA4-669F0A0D8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6A9E8-AADB-40EF-B909-33C6C360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1A275-0832-491C-B2C6-C06AF67C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743B7-6B62-44A2-B1C8-5BF77028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2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EEB60A-58C7-45F0-848C-CB275C5E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BF3CD-08A9-4613-AC42-DE2DA7DD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AC826-811C-432A-8859-CC4BE481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089A-51A1-4B51-8208-700F7177739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5D72B-BF8E-4E87-B509-29F54F31B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82654-F62C-4377-A38E-AF0419477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B6ED-AC90-4939-801E-A46B74F86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5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-141316" y="5373565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드랍하기</a:t>
            </a:r>
            <a:r>
              <a:rPr lang="ko-KR" altLang="en-US" dirty="0"/>
              <a:t> 전에 클릭해서 이동시 현재 어떤 줄을 선택했는지 보이지 않는 현상</a:t>
            </a:r>
            <a:endParaRPr lang="en-US" altLang="ko-KR" dirty="0"/>
          </a:p>
          <a:p>
            <a:pPr algn="ctr"/>
            <a:r>
              <a:rPr lang="en-US" altLang="ko-KR" dirty="0" err="1"/>
              <a:t>Lỗi</a:t>
            </a:r>
            <a:r>
              <a:rPr lang="en-US" altLang="ko-KR" dirty="0"/>
              <a:t>: </a:t>
            </a:r>
            <a:r>
              <a:rPr lang="en-US" altLang="ko-KR" dirty="0" err="1"/>
              <a:t>trước</a:t>
            </a:r>
            <a:r>
              <a:rPr lang="en-US" altLang="ko-KR" dirty="0"/>
              <a:t> </a:t>
            </a:r>
            <a:r>
              <a:rPr lang="en-US" altLang="ko-KR" dirty="0" err="1"/>
              <a:t>khi</a:t>
            </a:r>
            <a:r>
              <a:rPr lang="en-US" altLang="ko-KR" dirty="0"/>
              <a:t> drag, click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khi</a:t>
            </a:r>
            <a:r>
              <a:rPr lang="en-US" altLang="ko-KR" dirty="0"/>
              <a:t> di </a:t>
            </a:r>
            <a:r>
              <a:rPr lang="en-US" altLang="ko-KR" dirty="0" err="1"/>
              <a:t>chuyển</a:t>
            </a:r>
            <a:r>
              <a:rPr lang="en-US" altLang="ko-KR" dirty="0"/>
              <a:t> </a:t>
            </a:r>
            <a:r>
              <a:rPr lang="en-US" altLang="ko-KR" dirty="0" err="1"/>
              <a:t>thì</a:t>
            </a:r>
            <a:r>
              <a:rPr lang="en-US" altLang="ko-KR" dirty="0"/>
              <a:t> </a:t>
            </a:r>
            <a:r>
              <a:rPr lang="en-US" altLang="ko-KR" dirty="0" err="1"/>
              <a:t>lại</a:t>
            </a:r>
            <a:r>
              <a:rPr lang="en-US" altLang="ko-KR" dirty="0"/>
              <a:t> </a:t>
            </a:r>
            <a:r>
              <a:rPr lang="en-US" altLang="ko-KR" dirty="0" err="1"/>
              <a:t>không</a:t>
            </a:r>
            <a:r>
              <a:rPr lang="en-US" altLang="ko-KR" dirty="0"/>
              <a:t> </a:t>
            </a:r>
            <a:r>
              <a:rPr lang="en-US" altLang="ko-KR" dirty="0" err="1"/>
              <a:t>thấy</a:t>
            </a:r>
            <a:r>
              <a:rPr lang="en-US" altLang="ko-KR" dirty="0"/>
              <a:t> </a:t>
            </a:r>
            <a:r>
              <a:rPr lang="en-US" altLang="ko-KR" dirty="0" err="1"/>
              <a:t>dòng</a:t>
            </a:r>
            <a:r>
              <a:rPr lang="en-US" altLang="ko-KR" dirty="0"/>
              <a:t> </a:t>
            </a:r>
            <a:r>
              <a:rPr lang="en-US" altLang="ko-KR" dirty="0" err="1"/>
              <a:t>đã</a:t>
            </a:r>
            <a:r>
              <a:rPr lang="en-US" altLang="ko-KR" dirty="0"/>
              <a:t> </a:t>
            </a:r>
            <a:r>
              <a:rPr lang="en-US" altLang="ko-KR" dirty="0" err="1"/>
              <a:t>chọn</a:t>
            </a:r>
            <a:r>
              <a:rPr lang="en-US" altLang="ko-KR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 및 직원 관리</a:t>
            </a:r>
            <a:endParaRPr lang="en-US" altLang="ko-KR" dirty="0"/>
          </a:p>
          <a:p>
            <a:pPr algn="ctr"/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bộ</a:t>
            </a:r>
            <a:r>
              <a:rPr lang="en-US" altLang="ko-KR" dirty="0"/>
              <a:t> </a:t>
            </a:r>
            <a:r>
              <a:rPr lang="en-US" altLang="ko-KR" dirty="0" err="1"/>
              <a:t>phận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nhân</a:t>
            </a:r>
            <a:r>
              <a:rPr lang="en-US" altLang="ko-KR" dirty="0"/>
              <a:t> </a:t>
            </a:r>
            <a:r>
              <a:rPr lang="en-US" altLang="ko-KR" dirty="0" err="1"/>
              <a:t>viên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A6797-8977-4E1A-B3A0-BF983AF5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97"/>
            <a:ext cx="12192000" cy="47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BC3FBE-B5FC-4549-98AE-0CBD543F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98"/>
            <a:ext cx="12192000" cy="47408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5514381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상세한 부서 표기</a:t>
            </a:r>
            <a:endParaRPr lang="en-US" altLang="ko-KR" dirty="0"/>
          </a:p>
          <a:p>
            <a:pPr algn="ctr"/>
            <a:r>
              <a:rPr lang="en-US" altLang="ko-KR" dirty="0" err="1"/>
              <a:t>Hiển</a:t>
            </a:r>
            <a:r>
              <a:rPr lang="en-US" altLang="ko-KR" dirty="0"/>
              <a:t> </a:t>
            </a:r>
            <a:r>
              <a:rPr lang="en-US" altLang="ko-KR" dirty="0" err="1"/>
              <a:t>thị</a:t>
            </a:r>
            <a:r>
              <a:rPr lang="en-US" altLang="ko-KR" dirty="0"/>
              <a:t> </a:t>
            </a:r>
            <a:r>
              <a:rPr lang="en-US" altLang="ko-KR" dirty="0" err="1"/>
              <a:t>tên</a:t>
            </a:r>
            <a:r>
              <a:rPr lang="en-US" altLang="ko-KR" dirty="0"/>
              <a:t> </a:t>
            </a:r>
            <a:r>
              <a:rPr lang="en-US" altLang="ko-KR" dirty="0" err="1"/>
              <a:t>bộ</a:t>
            </a:r>
            <a:r>
              <a:rPr lang="en-US" altLang="ko-KR" dirty="0"/>
              <a:t> </a:t>
            </a:r>
            <a:r>
              <a:rPr lang="en-US" altLang="ko-KR" dirty="0" err="1"/>
              <a:t>phận</a:t>
            </a:r>
            <a:r>
              <a:rPr lang="en-US" altLang="ko-KR" dirty="0"/>
              <a:t> chi </a:t>
            </a:r>
            <a:r>
              <a:rPr lang="en-US" altLang="ko-KR" dirty="0" err="1"/>
              <a:t>tiết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비엣코그룹</a:t>
            </a:r>
            <a:r>
              <a:rPr lang="en-US" altLang="ko-KR" dirty="0"/>
              <a:t>-</a:t>
            </a:r>
            <a:r>
              <a:rPr lang="ko-KR" altLang="en-US" dirty="0" err="1"/>
              <a:t>비엣코소프트</a:t>
            </a:r>
            <a:r>
              <a:rPr lang="en-US" altLang="ko-KR" dirty="0"/>
              <a:t>-</a:t>
            </a:r>
            <a:r>
              <a:rPr lang="ko-KR" altLang="en-US" dirty="0"/>
              <a:t>개발부</a:t>
            </a:r>
            <a:r>
              <a:rPr lang="en-US" altLang="ko-KR" dirty="0"/>
              <a:t>-</a:t>
            </a:r>
            <a:r>
              <a:rPr lang="ko-KR" altLang="en-US" dirty="0" err="1"/>
              <a:t>디자인팀</a:t>
            </a:r>
            <a:r>
              <a:rPr lang="en-US" altLang="ko-KR" dirty="0"/>
              <a:t>]</a:t>
            </a:r>
          </a:p>
          <a:p>
            <a:pPr algn="ctr"/>
            <a:r>
              <a:rPr lang="en-US" altLang="ko-KR" dirty="0" err="1"/>
              <a:t>Vietko</a:t>
            </a:r>
            <a:r>
              <a:rPr lang="en-US" altLang="ko-KR" dirty="0"/>
              <a:t> group – </a:t>
            </a:r>
            <a:r>
              <a:rPr lang="en-US" altLang="ko-KR" dirty="0" err="1"/>
              <a:t>vietko</a:t>
            </a:r>
            <a:r>
              <a:rPr lang="en-US" altLang="ko-KR" dirty="0"/>
              <a:t> soft – </a:t>
            </a:r>
            <a:r>
              <a:rPr lang="en-US" altLang="ko-KR" dirty="0" err="1"/>
              <a:t>bộ</a:t>
            </a:r>
            <a:r>
              <a:rPr lang="en-US" altLang="ko-KR" dirty="0"/>
              <a:t> </a:t>
            </a:r>
            <a:r>
              <a:rPr lang="en-US" altLang="ko-KR" dirty="0" err="1"/>
              <a:t>phận</a:t>
            </a:r>
            <a:r>
              <a:rPr lang="en-US" altLang="ko-KR" dirty="0"/>
              <a:t> dev – team design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 관리 </a:t>
            </a:r>
            <a:r>
              <a:rPr lang="en-US" altLang="ko-KR" dirty="0"/>
              <a:t>– </a:t>
            </a:r>
            <a:r>
              <a:rPr lang="ko-KR" altLang="en-US" dirty="0"/>
              <a:t>세부 사항</a:t>
            </a:r>
            <a:endParaRPr lang="en-US" altLang="ko-KR" dirty="0"/>
          </a:p>
          <a:p>
            <a:pPr algn="ctr"/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nhân</a:t>
            </a:r>
            <a:r>
              <a:rPr lang="en-US" altLang="ko-KR" dirty="0"/>
              <a:t> </a:t>
            </a:r>
            <a:r>
              <a:rPr lang="en-US" altLang="ko-KR" dirty="0" err="1"/>
              <a:t>viên</a:t>
            </a:r>
            <a:r>
              <a:rPr lang="en-US" altLang="ko-KR" dirty="0"/>
              <a:t> – </a:t>
            </a:r>
            <a:r>
              <a:rPr lang="en-US" altLang="ko-KR" dirty="0" err="1"/>
              <a:t>Phần</a:t>
            </a:r>
            <a:r>
              <a:rPr lang="en-US" altLang="ko-KR" dirty="0"/>
              <a:t> Chi </a:t>
            </a:r>
            <a:r>
              <a:rPr lang="en-US" altLang="ko-KR" dirty="0" err="1"/>
              <a:t>tiết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315B1-F3F0-46F9-8B08-D86B9829E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45" y="566196"/>
            <a:ext cx="12469090" cy="5138121"/>
          </a:xfrm>
          <a:prstGeom prst="rect">
            <a:avLst/>
          </a:prstGeom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16AD8825-0F27-4FD1-82FD-9FE092F689AB}"/>
              </a:ext>
            </a:extLst>
          </p:cNvPr>
          <p:cNvSpPr/>
          <p:nvPr/>
        </p:nvSpPr>
        <p:spPr>
          <a:xfrm>
            <a:off x="5712903" y="964734"/>
            <a:ext cx="1426128" cy="85567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4058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5373564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에러 메시지 </a:t>
            </a:r>
            <a:r>
              <a:rPr lang="ko-KR" altLang="en-US" dirty="0" err="1"/>
              <a:t>번역안됨</a:t>
            </a:r>
            <a:endParaRPr lang="en-US" altLang="ko-KR" dirty="0"/>
          </a:p>
          <a:p>
            <a:pPr algn="ctr"/>
            <a:r>
              <a:rPr lang="en-US" altLang="ko-KR" dirty="0"/>
              <a:t>Mess error </a:t>
            </a:r>
            <a:r>
              <a:rPr lang="en-US" altLang="ko-KR" dirty="0" err="1"/>
              <a:t>vẫn</a:t>
            </a:r>
            <a:r>
              <a:rPr lang="en-US" altLang="ko-KR" dirty="0"/>
              <a:t> </a:t>
            </a:r>
            <a:r>
              <a:rPr lang="en-US" altLang="ko-KR" dirty="0" err="1"/>
              <a:t>chưa</a:t>
            </a:r>
            <a:r>
              <a:rPr lang="en-US" altLang="ko-KR" dirty="0"/>
              <a:t> </a:t>
            </a:r>
            <a:r>
              <a:rPr lang="en-US" altLang="ko-KR" dirty="0" err="1"/>
              <a:t>được</a:t>
            </a:r>
            <a:r>
              <a:rPr lang="en-US" altLang="ko-KR" dirty="0"/>
              <a:t> </a:t>
            </a:r>
            <a:r>
              <a:rPr lang="en-US" altLang="ko-KR" dirty="0" err="1"/>
              <a:t>dịch</a:t>
            </a:r>
            <a:r>
              <a:rPr lang="en-US" altLang="ko-KR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6A630-14C2-4E21-905E-BAC851F3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632698"/>
            <a:ext cx="12192000" cy="4740866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D23FE102-070A-4F36-81C6-54F24936A0A7}"/>
              </a:ext>
            </a:extLst>
          </p:cNvPr>
          <p:cNvSpPr/>
          <p:nvPr/>
        </p:nvSpPr>
        <p:spPr>
          <a:xfrm>
            <a:off x="5712903" y="964734"/>
            <a:ext cx="1426128" cy="85567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53940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5373564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에러 메시지 </a:t>
            </a:r>
            <a:r>
              <a:rPr lang="ko-KR" altLang="en-US" dirty="0" err="1"/>
              <a:t>번역안됨</a:t>
            </a:r>
            <a:endParaRPr lang="en-US" altLang="ko-KR" dirty="0"/>
          </a:p>
          <a:p>
            <a:pPr algn="ctr"/>
            <a:r>
              <a:rPr lang="en-US" altLang="ko-KR" dirty="0"/>
              <a:t>Mess error </a:t>
            </a:r>
            <a:r>
              <a:rPr lang="en-US" altLang="ko-KR" dirty="0" err="1"/>
              <a:t>vẫn</a:t>
            </a:r>
            <a:r>
              <a:rPr lang="en-US" altLang="ko-KR" dirty="0"/>
              <a:t> </a:t>
            </a:r>
            <a:r>
              <a:rPr lang="en-US" altLang="ko-KR" dirty="0" err="1"/>
              <a:t>chưa</a:t>
            </a:r>
            <a:r>
              <a:rPr lang="en-US" altLang="ko-KR" dirty="0"/>
              <a:t> </a:t>
            </a:r>
            <a:r>
              <a:rPr lang="en-US" altLang="ko-KR" dirty="0" err="1"/>
              <a:t>được</a:t>
            </a:r>
            <a:r>
              <a:rPr lang="en-US" altLang="ko-KR" dirty="0"/>
              <a:t> </a:t>
            </a:r>
            <a:r>
              <a:rPr lang="en-US" altLang="ko-KR" dirty="0" err="1"/>
              <a:t>dịch</a:t>
            </a:r>
            <a:r>
              <a:rPr lang="en-US" altLang="ko-KR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6A630-14C2-4E21-905E-BAC851F3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632698"/>
            <a:ext cx="12192000" cy="4740866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5216C075-688E-43F3-879A-867C4E57A4DD}"/>
              </a:ext>
            </a:extLst>
          </p:cNvPr>
          <p:cNvSpPr/>
          <p:nvPr/>
        </p:nvSpPr>
        <p:spPr>
          <a:xfrm>
            <a:off x="5712903" y="964734"/>
            <a:ext cx="1426128" cy="85567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2142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4729943"/>
            <a:ext cx="12192000" cy="24023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직위 </a:t>
            </a:r>
            <a:r>
              <a:rPr lang="ko-KR" altLang="en-US" dirty="0" err="1"/>
              <a:t>번역안됨</a:t>
            </a:r>
            <a:endParaRPr lang="en-US" altLang="ko-KR" dirty="0"/>
          </a:p>
          <a:p>
            <a:pPr algn="ctr"/>
            <a:r>
              <a:rPr lang="en-US" altLang="ko-KR" dirty="0"/>
              <a:t>Ở </a:t>
            </a:r>
            <a:r>
              <a:rPr lang="en-US" altLang="ko-KR" dirty="0" err="1"/>
              <a:t>phần</a:t>
            </a:r>
            <a:r>
              <a:rPr lang="en-US" altLang="ko-KR" dirty="0"/>
              <a:t> </a:t>
            </a:r>
            <a:r>
              <a:rPr lang="en-US" altLang="ko-KR" dirty="0" err="1"/>
              <a:t>chức</a:t>
            </a:r>
            <a:r>
              <a:rPr lang="en-US" altLang="ko-KR" dirty="0"/>
              <a:t> </a:t>
            </a:r>
            <a:r>
              <a:rPr lang="en-US" altLang="ko-KR" dirty="0" err="1"/>
              <a:t>vụ</a:t>
            </a:r>
            <a:r>
              <a:rPr lang="en-US" altLang="ko-KR" dirty="0"/>
              <a:t> </a:t>
            </a:r>
            <a:r>
              <a:rPr lang="en-US" altLang="ko-KR" dirty="0" err="1"/>
              <a:t>vẫn</a:t>
            </a:r>
            <a:r>
              <a:rPr lang="en-US" altLang="ko-KR" dirty="0"/>
              <a:t> </a:t>
            </a:r>
            <a:r>
              <a:rPr lang="en-US" altLang="ko-KR" dirty="0" err="1"/>
              <a:t>chưa</a:t>
            </a:r>
            <a:r>
              <a:rPr lang="en-US" altLang="ko-KR" dirty="0"/>
              <a:t> </a:t>
            </a:r>
            <a:r>
              <a:rPr lang="en-US" altLang="ko-KR" dirty="0" err="1"/>
              <a:t>được</a:t>
            </a:r>
            <a:r>
              <a:rPr lang="en-US" altLang="ko-KR" dirty="0"/>
              <a:t> </a:t>
            </a:r>
            <a:r>
              <a:rPr lang="en-US" altLang="ko-KR" dirty="0" err="1"/>
              <a:t>dịch</a:t>
            </a: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각종언어표시 </a:t>
            </a:r>
            <a:r>
              <a:rPr lang="en-US" altLang="ko-KR" dirty="0"/>
              <a:t>ko/</a:t>
            </a:r>
            <a:r>
              <a:rPr lang="en-US" altLang="ko-KR" dirty="0" err="1"/>
              <a:t>en</a:t>
            </a:r>
            <a:r>
              <a:rPr lang="en-US" altLang="ko-KR" dirty="0"/>
              <a:t>/</a:t>
            </a:r>
            <a:r>
              <a:rPr lang="en-US" altLang="ko-KR" dirty="0" err="1"/>
              <a:t>vt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ko-KR" altLang="en-US" dirty="0" err="1"/>
              <a:t>되있는거</a:t>
            </a:r>
            <a:r>
              <a:rPr lang="ko-KR" altLang="en-US" dirty="0"/>
              <a:t> 언어마다 한국어 </a:t>
            </a:r>
            <a:r>
              <a:rPr lang="en-US" altLang="ko-KR" dirty="0"/>
              <a:t>/ </a:t>
            </a:r>
            <a:r>
              <a:rPr lang="ko-KR" altLang="en-US" dirty="0"/>
              <a:t>영어 </a:t>
            </a:r>
            <a:r>
              <a:rPr lang="en-US" altLang="ko-KR" dirty="0"/>
              <a:t>/ </a:t>
            </a:r>
            <a:r>
              <a:rPr lang="ko-KR" altLang="en-US" dirty="0"/>
              <a:t>베트남어로 보이도록 변경</a:t>
            </a:r>
            <a:endParaRPr lang="en-US" altLang="ko-KR" dirty="0"/>
          </a:p>
          <a:p>
            <a:pPr algn="ctr"/>
            <a:r>
              <a:rPr lang="en-US" altLang="ko-KR" dirty="0" err="1"/>
              <a:t>Những</a:t>
            </a:r>
            <a:r>
              <a:rPr lang="en-US" altLang="ko-KR" dirty="0"/>
              <a:t> </a:t>
            </a:r>
            <a:r>
              <a:rPr lang="en-US" altLang="ko-KR" dirty="0" err="1"/>
              <a:t>phần</a:t>
            </a:r>
            <a:r>
              <a:rPr lang="en-US" altLang="ko-KR" dirty="0"/>
              <a:t> </a:t>
            </a:r>
            <a:r>
              <a:rPr lang="en-US" altLang="ko-KR" dirty="0" err="1"/>
              <a:t>đang</a:t>
            </a:r>
            <a:r>
              <a:rPr lang="en-US" altLang="ko-KR" dirty="0"/>
              <a:t> </a:t>
            </a:r>
            <a:r>
              <a:rPr lang="en-US" altLang="ko-KR" dirty="0" err="1"/>
              <a:t>hiển</a:t>
            </a:r>
            <a:r>
              <a:rPr lang="en-US" altLang="ko-KR" dirty="0"/>
              <a:t> </a:t>
            </a:r>
            <a:r>
              <a:rPr lang="en-US" altLang="ko-KR" dirty="0" err="1"/>
              <a:t>thị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</a:t>
            </a:r>
            <a:r>
              <a:rPr lang="en-US" altLang="ko-KR" dirty="0" err="1"/>
              <a:t>ko</a:t>
            </a:r>
            <a:r>
              <a:rPr lang="en-US" altLang="ko-KR" dirty="0"/>
              <a:t>/</a:t>
            </a:r>
            <a:r>
              <a:rPr lang="en-US" altLang="ko-KR" dirty="0" err="1"/>
              <a:t>en</a:t>
            </a:r>
            <a:r>
              <a:rPr lang="en-US" altLang="ko-KR" dirty="0"/>
              <a:t>/</a:t>
            </a:r>
            <a:r>
              <a:rPr lang="en-US" altLang="ko-KR" dirty="0" err="1"/>
              <a:t>vt</a:t>
            </a:r>
            <a:r>
              <a:rPr lang="en-US" altLang="ko-KR" dirty="0"/>
              <a:t> </a:t>
            </a:r>
            <a:r>
              <a:rPr lang="en-US" altLang="ko-KR" dirty="0" err="1"/>
              <a:t>hãy</a:t>
            </a:r>
            <a:r>
              <a:rPr lang="en-US" altLang="ko-KR" dirty="0"/>
              <a:t> </a:t>
            </a:r>
            <a:r>
              <a:rPr lang="en-US" altLang="ko-KR" dirty="0" err="1"/>
              <a:t>thay</a:t>
            </a:r>
            <a:r>
              <a:rPr lang="en-US" altLang="ko-KR" dirty="0"/>
              <a:t> </a:t>
            </a:r>
            <a:r>
              <a:rPr lang="en-US" altLang="ko-KR" dirty="0" err="1"/>
              <a:t>đổi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+</a:t>
            </a:r>
            <a:r>
              <a:rPr lang="en-US" altLang="ko-KR" dirty="0" err="1"/>
              <a:t>khi</a:t>
            </a:r>
            <a:r>
              <a:rPr lang="en-US" altLang="ko-KR" dirty="0"/>
              <a:t> </a:t>
            </a:r>
            <a:r>
              <a:rPr lang="en-US" altLang="ko-KR" dirty="0" err="1"/>
              <a:t>để</a:t>
            </a:r>
            <a:r>
              <a:rPr lang="en-US" altLang="ko-KR" dirty="0"/>
              <a:t> </a:t>
            </a:r>
            <a:r>
              <a:rPr lang="en-US" altLang="ko-KR" dirty="0" err="1"/>
              <a:t>ngôn</a:t>
            </a:r>
            <a:r>
              <a:rPr lang="en-US" altLang="ko-KR" dirty="0"/>
              <a:t> </a:t>
            </a:r>
            <a:r>
              <a:rPr lang="en-US" altLang="ko-KR" dirty="0" err="1"/>
              <a:t>ngữ</a:t>
            </a:r>
            <a:r>
              <a:rPr lang="en-US" altLang="ko-KR" dirty="0"/>
              <a:t> </a:t>
            </a:r>
            <a:r>
              <a:rPr lang="en-US" altLang="ko-KR" dirty="0" err="1"/>
              <a:t>tiếng</a:t>
            </a:r>
            <a:r>
              <a:rPr lang="en-US" altLang="ko-KR" dirty="0"/>
              <a:t> </a:t>
            </a:r>
            <a:r>
              <a:rPr lang="en-US" altLang="ko-KR" dirty="0" err="1"/>
              <a:t>hàn</a:t>
            </a:r>
            <a:r>
              <a:rPr lang="en-US" altLang="ko-KR" dirty="0"/>
              <a:t>: </a:t>
            </a:r>
            <a:r>
              <a:rPr lang="ko-KR" altLang="en-US" dirty="0"/>
              <a:t>한국어 </a:t>
            </a:r>
            <a:r>
              <a:rPr lang="en-US" altLang="ko-KR" dirty="0"/>
              <a:t>/ </a:t>
            </a:r>
            <a:r>
              <a:rPr lang="ko-KR" altLang="en-US" dirty="0"/>
              <a:t>영어 </a:t>
            </a:r>
            <a:r>
              <a:rPr lang="en-US" altLang="ko-KR" dirty="0"/>
              <a:t>/ </a:t>
            </a:r>
            <a:r>
              <a:rPr lang="ko-KR" altLang="en-US" dirty="0"/>
              <a:t>베트남어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  <a:r>
              <a:rPr lang="en-US" altLang="ko-KR" dirty="0" err="1"/>
              <a:t>khi</a:t>
            </a:r>
            <a:r>
              <a:rPr lang="en-US" altLang="ko-KR" dirty="0"/>
              <a:t> </a:t>
            </a:r>
            <a:r>
              <a:rPr lang="en-US" altLang="ko-KR" dirty="0" err="1"/>
              <a:t>để</a:t>
            </a:r>
            <a:r>
              <a:rPr lang="en-US" altLang="ko-KR" dirty="0"/>
              <a:t> </a:t>
            </a:r>
            <a:r>
              <a:rPr lang="en-US" altLang="ko-KR" dirty="0" err="1"/>
              <a:t>ngôn</a:t>
            </a:r>
            <a:r>
              <a:rPr lang="en-US" altLang="ko-KR" dirty="0"/>
              <a:t> </a:t>
            </a:r>
            <a:r>
              <a:rPr lang="en-US" altLang="ko-KR" dirty="0" err="1"/>
              <a:t>ngữ</a:t>
            </a:r>
            <a:r>
              <a:rPr lang="en-US" altLang="ko-KR" dirty="0"/>
              <a:t> </a:t>
            </a:r>
            <a:r>
              <a:rPr lang="en-US" altLang="ko-KR" dirty="0" err="1"/>
              <a:t>tiếng</a:t>
            </a:r>
            <a:r>
              <a:rPr lang="en-US" altLang="ko-KR" dirty="0"/>
              <a:t> </a:t>
            </a:r>
            <a:r>
              <a:rPr lang="en-US" altLang="ko-KR" dirty="0" err="1"/>
              <a:t>anh</a:t>
            </a:r>
            <a:r>
              <a:rPr lang="en-US" altLang="ko-KR" dirty="0"/>
              <a:t>: </a:t>
            </a:r>
            <a:r>
              <a:rPr lang="en-US" altLang="ko-KR" dirty="0" err="1"/>
              <a:t>korea</a:t>
            </a:r>
            <a:r>
              <a:rPr lang="en-US" altLang="ko-KR" dirty="0"/>
              <a:t>/English/Vietnamese</a:t>
            </a:r>
          </a:p>
          <a:p>
            <a:pPr algn="ctr"/>
            <a:r>
              <a:rPr lang="en-US" altLang="ko-KR" dirty="0"/>
              <a:t>+ </a:t>
            </a:r>
            <a:r>
              <a:rPr lang="en-US" altLang="ko-KR" dirty="0" err="1"/>
              <a:t>khi</a:t>
            </a:r>
            <a:r>
              <a:rPr lang="en-US" altLang="ko-KR" dirty="0"/>
              <a:t> </a:t>
            </a:r>
            <a:r>
              <a:rPr lang="en-US" altLang="ko-KR" dirty="0" err="1"/>
              <a:t>để</a:t>
            </a:r>
            <a:r>
              <a:rPr lang="en-US" altLang="ko-KR" dirty="0"/>
              <a:t> </a:t>
            </a:r>
            <a:r>
              <a:rPr lang="en-US" altLang="ko-KR" dirty="0" err="1"/>
              <a:t>ngôn</a:t>
            </a:r>
            <a:r>
              <a:rPr lang="en-US" altLang="ko-KR" dirty="0"/>
              <a:t> </a:t>
            </a:r>
            <a:r>
              <a:rPr lang="en-US" altLang="ko-KR" dirty="0" err="1"/>
              <a:t>ngữ</a:t>
            </a:r>
            <a:r>
              <a:rPr lang="en-US" altLang="ko-KR" dirty="0"/>
              <a:t> </a:t>
            </a:r>
            <a:r>
              <a:rPr lang="en-US" altLang="ko-KR" dirty="0" err="1"/>
              <a:t>tiếng</a:t>
            </a:r>
            <a:r>
              <a:rPr lang="en-US" altLang="ko-KR" dirty="0"/>
              <a:t> </a:t>
            </a:r>
            <a:r>
              <a:rPr lang="en-US" altLang="ko-KR" dirty="0" err="1"/>
              <a:t>việt</a:t>
            </a:r>
            <a:r>
              <a:rPr lang="en-US" altLang="ko-KR" dirty="0"/>
              <a:t>: </a:t>
            </a:r>
            <a:r>
              <a:rPr lang="en-US" altLang="ko-KR" dirty="0" err="1"/>
              <a:t>Tiếng</a:t>
            </a:r>
            <a:r>
              <a:rPr lang="en-US" altLang="ko-KR" dirty="0"/>
              <a:t> </a:t>
            </a:r>
            <a:r>
              <a:rPr lang="en-US" altLang="ko-KR" dirty="0" err="1"/>
              <a:t>Hàn</a:t>
            </a:r>
            <a:r>
              <a:rPr lang="en-US" altLang="ko-KR" dirty="0"/>
              <a:t>/</a:t>
            </a:r>
            <a:r>
              <a:rPr lang="en-US" altLang="ko-KR" dirty="0" err="1"/>
              <a:t>Tiếng</a:t>
            </a:r>
            <a:r>
              <a:rPr lang="en-US" altLang="ko-KR" dirty="0"/>
              <a:t> </a:t>
            </a:r>
            <a:r>
              <a:rPr lang="en-US" altLang="ko-KR" dirty="0" err="1"/>
              <a:t>Anh</a:t>
            </a:r>
            <a:r>
              <a:rPr lang="en-US" altLang="ko-KR" dirty="0"/>
              <a:t>/</a:t>
            </a:r>
            <a:r>
              <a:rPr lang="en-US" altLang="ko-KR" dirty="0" err="1"/>
              <a:t>Tiếng</a:t>
            </a:r>
            <a:r>
              <a:rPr lang="en-US" altLang="ko-KR" dirty="0"/>
              <a:t> </a:t>
            </a:r>
            <a:r>
              <a:rPr lang="en-US" altLang="ko-KR" dirty="0" err="1"/>
              <a:t>Việt</a:t>
            </a:r>
            <a:r>
              <a:rPr lang="en-US" altLang="ko-KR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B33CF-AFA5-44AE-8E8E-328D4D33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632698"/>
            <a:ext cx="10063942" cy="3913369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C644D0E7-B6FA-4F27-ABE3-E08B792ABC60}"/>
              </a:ext>
            </a:extLst>
          </p:cNvPr>
          <p:cNvSpPr/>
          <p:nvPr/>
        </p:nvSpPr>
        <p:spPr>
          <a:xfrm>
            <a:off x="5712903" y="964734"/>
            <a:ext cx="1426128" cy="85567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5102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5373564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더 버튼 없애고 </a:t>
            </a:r>
            <a:r>
              <a:rPr lang="ko-KR" altLang="en-US" dirty="0" err="1"/>
              <a:t>첫번째줄에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버튼으로 변경</a:t>
            </a:r>
            <a:endParaRPr lang="en-US" altLang="ko-KR" dirty="0"/>
          </a:p>
          <a:p>
            <a:pPr algn="ctr"/>
            <a:r>
              <a:rPr lang="en-US" altLang="ko-KR" dirty="0" err="1"/>
              <a:t>Xóa</a:t>
            </a:r>
            <a:r>
              <a:rPr lang="en-US" altLang="ko-KR" dirty="0"/>
              <a:t> </a:t>
            </a:r>
            <a:r>
              <a:rPr lang="en-US" altLang="ko-KR" dirty="0" err="1"/>
              <a:t>nút</a:t>
            </a:r>
            <a:r>
              <a:rPr lang="en-US" altLang="ko-KR" dirty="0"/>
              <a:t> them 1 </a:t>
            </a:r>
            <a:r>
              <a:rPr lang="en-US" altLang="ko-KR" dirty="0" err="1"/>
              <a:t>dòng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ở </a:t>
            </a:r>
            <a:r>
              <a:rPr lang="en-US" altLang="ko-KR" dirty="0" err="1"/>
              <a:t>dòng</a:t>
            </a:r>
            <a:r>
              <a:rPr lang="en-US" altLang="ko-KR" dirty="0"/>
              <a:t> </a:t>
            </a:r>
            <a:r>
              <a:rPr lang="en-US" altLang="ko-KR" dirty="0" err="1"/>
              <a:t>đầu</a:t>
            </a:r>
            <a:r>
              <a:rPr lang="en-US" altLang="ko-KR" dirty="0"/>
              <a:t> </a:t>
            </a:r>
            <a:r>
              <a:rPr lang="en-US" altLang="ko-KR" dirty="0" err="1"/>
              <a:t>tiên</a:t>
            </a:r>
            <a:r>
              <a:rPr lang="en-US" altLang="ko-KR" dirty="0"/>
              <a:t> </a:t>
            </a:r>
            <a:r>
              <a:rPr lang="en-US" altLang="ko-KR" dirty="0" err="1"/>
              <a:t>thay</a:t>
            </a:r>
            <a:r>
              <a:rPr lang="en-US" altLang="ko-KR" dirty="0"/>
              <a:t> </a:t>
            </a:r>
            <a:r>
              <a:rPr lang="en-US" altLang="ko-KR" dirty="0" err="1"/>
              <a:t>đổi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  <a:r>
              <a:rPr lang="en-US" altLang="ko-KR" dirty="0" err="1"/>
              <a:t>nút</a:t>
            </a:r>
            <a:r>
              <a:rPr lang="en-US" altLang="ko-KR" dirty="0"/>
              <a:t> +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 등록</a:t>
            </a:r>
            <a:r>
              <a:rPr lang="en-US" altLang="ko-KR" dirty="0"/>
              <a:t>/ </a:t>
            </a:r>
            <a:r>
              <a:rPr lang="en-US" altLang="ko-KR" dirty="0" err="1"/>
              <a:t>đăng</a:t>
            </a:r>
            <a:r>
              <a:rPr lang="en-US" altLang="ko-KR" dirty="0"/>
              <a:t> </a:t>
            </a:r>
            <a:r>
              <a:rPr lang="en-US" altLang="ko-KR" dirty="0" err="1"/>
              <a:t>ký</a:t>
            </a:r>
            <a:r>
              <a:rPr lang="en-US" altLang="ko-KR" dirty="0"/>
              <a:t> </a:t>
            </a:r>
            <a:r>
              <a:rPr lang="en-US" altLang="ko-KR" dirty="0" err="1"/>
              <a:t>công</a:t>
            </a:r>
            <a:r>
              <a:rPr lang="en-US" altLang="ko-KR" dirty="0"/>
              <a:t> </a:t>
            </a:r>
            <a:r>
              <a:rPr lang="en-US" altLang="ko-KR" dirty="0" err="1"/>
              <a:t>việc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01071E-EADA-46D3-9837-63E57576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095"/>
            <a:ext cx="12192000" cy="491746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DCD98FA-5962-4FB2-A686-2B8687994B6C}"/>
              </a:ext>
            </a:extLst>
          </p:cNvPr>
          <p:cNvSpPr/>
          <p:nvPr/>
        </p:nvSpPr>
        <p:spPr>
          <a:xfrm rot="797748">
            <a:off x="1124219" y="1583241"/>
            <a:ext cx="8349673" cy="714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87260E-730C-42A9-82C6-8BC846C0FAAF}"/>
              </a:ext>
            </a:extLst>
          </p:cNvPr>
          <p:cNvSpPr/>
          <p:nvPr/>
        </p:nvSpPr>
        <p:spPr>
          <a:xfrm>
            <a:off x="9474926" y="2717074"/>
            <a:ext cx="461554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56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5373564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수정하기 버튼이 없음</a:t>
            </a:r>
            <a:endParaRPr lang="en-US" altLang="ko-KR" dirty="0"/>
          </a:p>
          <a:p>
            <a:pPr algn="ctr"/>
            <a:r>
              <a:rPr lang="en-US" altLang="ko-KR" dirty="0" err="1"/>
              <a:t>Không</a:t>
            </a:r>
            <a:r>
              <a:rPr lang="en-US" altLang="ko-KR" dirty="0"/>
              <a:t> </a:t>
            </a:r>
            <a:r>
              <a:rPr lang="en-US" altLang="ko-KR" dirty="0" err="1"/>
              <a:t>có</a:t>
            </a:r>
            <a:r>
              <a:rPr lang="en-US" altLang="ko-KR" dirty="0"/>
              <a:t> </a:t>
            </a:r>
            <a:r>
              <a:rPr lang="en-US" altLang="ko-KR" dirty="0" err="1"/>
              <a:t>nút</a:t>
            </a:r>
            <a:r>
              <a:rPr lang="en-US" altLang="ko-KR" dirty="0"/>
              <a:t> </a:t>
            </a:r>
            <a:r>
              <a:rPr lang="en-US" altLang="ko-KR" dirty="0" err="1"/>
              <a:t>chỉnh</a:t>
            </a:r>
            <a:r>
              <a:rPr lang="en-US" altLang="ko-KR" dirty="0"/>
              <a:t> </a:t>
            </a:r>
            <a:r>
              <a:rPr lang="en-US" altLang="ko-KR" dirty="0" err="1"/>
              <a:t>sửa</a:t>
            </a:r>
            <a:r>
              <a:rPr lang="en-US" altLang="ko-KR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업무에 번역하기 기능</a:t>
            </a:r>
            <a:endParaRPr lang="en-US" altLang="ko-KR" dirty="0"/>
          </a:p>
          <a:p>
            <a:pPr algn="ctr"/>
            <a:r>
              <a:rPr lang="en-US" altLang="ko-KR" dirty="0" err="1"/>
              <a:t>Chức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dịch</a:t>
            </a:r>
            <a:r>
              <a:rPr lang="en-US" altLang="ko-KR" dirty="0"/>
              <a:t> </a:t>
            </a:r>
            <a:r>
              <a:rPr lang="en-US" altLang="ko-KR" dirty="0" err="1"/>
              <a:t>trong</a:t>
            </a:r>
            <a:r>
              <a:rPr lang="en-US" altLang="ko-KR" dirty="0"/>
              <a:t> </a:t>
            </a:r>
            <a:r>
              <a:rPr lang="en-US" altLang="ko-KR" dirty="0" err="1"/>
              <a:t>phần</a:t>
            </a:r>
            <a:r>
              <a:rPr lang="en-US" altLang="ko-KR" dirty="0"/>
              <a:t> work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D9A475-74F0-4C7E-BBAA-50C55B42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98"/>
            <a:ext cx="12192000" cy="47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6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5373564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코멘트 수정 기능과 코멘트번역 수정 기능 추가</a:t>
            </a:r>
            <a:endParaRPr lang="en-US" altLang="ko-KR" dirty="0"/>
          </a:p>
          <a:p>
            <a:pPr algn="ctr"/>
            <a:r>
              <a:rPr lang="en-US" altLang="ko-KR" dirty="0" err="1"/>
              <a:t>Thêm</a:t>
            </a:r>
            <a:r>
              <a:rPr lang="en-US" altLang="ko-KR" dirty="0"/>
              <a:t> </a:t>
            </a:r>
            <a:r>
              <a:rPr lang="en-US" altLang="ko-KR" dirty="0" err="1"/>
              <a:t>chức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chỉnh</a:t>
            </a:r>
            <a:r>
              <a:rPr lang="en-US" altLang="ko-KR" dirty="0"/>
              <a:t> </a:t>
            </a:r>
            <a:r>
              <a:rPr lang="en-US" altLang="ko-KR" dirty="0" err="1"/>
              <a:t>sửa</a:t>
            </a:r>
            <a:r>
              <a:rPr lang="en-US" altLang="ko-KR" dirty="0"/>
              <a:t> comment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chức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chỉnh</a:t>
            </a:r>
            <a:r>
              <a:rPr lang="en-US" altLang="ko-KR" dirty="0"/>
              <a:t> </a:t>
            </a:r>
            <a:r>
              <a:rPr lang="en-US" altLang="ko-KR" dirty="0" err="1"/>
              <a:t>sửa</a:t>
            </a:r>
            <a:r>
              <a:rPr lang="en-US" altLang="ko-KR" dirty="0"/>
              <a:t> </a:t>
            </a:r>
            <a:r>
              <a:rPr lang="en-US" altLang="ko-KR" dirty="0" err="1"/>
              <a:t>dịch</a:t>
            </a:r>
            <a:r>
              <a:rPr lang="en-US" altLang="ko-KR" dirty="0"/>
              <a:t> comment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일일보고</a:t>
            </a:r>
            <a:endParaRPr lang="en-US" altLang="ko-KR" dirty="0"/>
          </a:p>
          <a:p>
            <a:pPr algn="ctr"/>
            <a:r>
              <a:rPr lang="en-US" altLang="ko-KR" dirty="0" err="1"/>
              <a:t>Báo</a:t>
            </a:r>
            <a:r>
              <a:rPr lang="en-US" altLang="ko-KR" dirty="0"/>
              <a:t> </a:t>
            </a:r>
            <a:r>
              <a:rPr lang="en-US" altLang="ko-KR" dirty="0" err="1"/>
              <a:t>cáo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ngày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5BF16-65F6-4F56-87C8-82379229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98"/>
            <a:ext cx="12192000" cy="47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7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5373564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부서리스트 상세표기 및 회사별 부서 정렬</a:t>
            </a:r>
            <a:endParaRPr lang="en-US" altLang="ko-KR" dirty="0"/>
          </a:p>
          <a:p>
            <a:pPr algn="ctr"/>
            <a:r>
              <a:rPr lang="en-US" altLang="ko-KR" dirty="0" err="1"/>
              <a:t>Hiển</a:t>
            </a:r>
            <a:r>
              <a:rPr lang="en-US" altLang="ko-KR" dirty="0"/>
              <a:t> </a:t>
            </a:r>
            <a:r>
              <a:rPr lang="en-US" altLang="ko-KR" dirty="0" err="1"/>
              <a:t>thị</a:t>
            </a:r>
            <a:r>
              <a:rPr lang="en-US" altLang="ko-KR" dirty="0"/>
              <a:t> chi </a:t>
            </a:r>
            <a:r>
              <a:rPr lang="en-US" altLang="ko-KR" dirty="0" err="1"/>
              <a:t>tiết</a:t>
            </a:r>
            <a:r>
              <a:rPr lang="en-US" altLang="ko-KR" dirty="0"/>
              <a:t> list </a:t>
            </a:r>
            <a:r>
              <a:rPr lang="en-US" altLang="ko-KR" dirty="0" err="1"/>
              <a:t>bộ</a:t>
            </a:r>
            <a:r>
              <a:rPr lang="en-US" altLang="ko-KR" dirty="0"/>
              <a:t> </a:t>
            </a:r>
            <a:r>
              <a:rPr lang="en-US" altLang="ko-KR" dirty="0" err="1"/>
              <a:t>phận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sắp</a:t>
            </a:r>
            <a:r>
              <a:rPr lang="en-US" altLang="ko-KR" dirty="0"/>
              <a:t> </a:t>
            </a:r>
            <a:r>
              <a:rPr lang="en-US" altLang="ko-KR" dirty="0" err="1"/>
              <a:t>xếp</a:t>
            </a:r>
            <a:r>
              <a:rPr lang="en-US" altLang="ko-KR" dirty="0"/>
              <a:t> </a:t>
            </a:r>
            <a:r>
              <a:rPr lang="en-US" altLang="ko-KR" dirty="0" err="1"/>
              <a:t>bộ</a:t>
            </a:r>
            <a:r>
              <a:rPr lang="en-US" altLang="ko-KR" dirty="0"/>
              <a:t> </a:t>
            </a:r>
            <a:r>
              <a:rPr lang="en-US" altLang="ko-KR" dirty="0" err="1"/>
              <a:t>phận</a:t>
            </a:r>
            <a:r>
              <a:rPr lang="en-US" altLang="ko-KR" dirty="0"/>
              <a:t> </a:t>
            </a:r>
            <a:r>
              <a:rPr lang="en-US" altLang="ko-KR" dirty="0" err="1"/>
              <a:t>từng</a:t>
            </a:r>
            <a:r>
              <a:rPr lang="en-US" altLang="ko-KR" dirty="0"/>
              <a:t> </a:t>
            </a:r>
            <a:r>
              <a:rPr lang="en-US" altLang="ko-KR" dirty="0" err="1"/>
              <a:t>công</a:t>
            </a:r>
            <a:r>
              <a:rPr lang="en-US" altLang="ko-KR" dirty="0"/>
              <a:t> ty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비엣코그룹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비엣코소프트</a:t>
            </a:r>
            <a:r>
              <a:rPr lang="en-US" altLang="ko-KR" dirty="0"/>
              <a:t>]</a:t>
            </a:r>
          </a:p>
          <a:p>
            <a:pPr algn="ctr"/>
            <a:r>
              <a:rPr lang="en-US" altLang="ko-KR" dirty="0" err="1"/>
              <a:t>Vietko</a:t>
            </a:r>
            <a:r>
              <a:rPr lang="en-US" altLang="ko-KR" dirty="0"/>
              <a:t> group – </a:t>
            </a:r>
            <a:r>
              <a:rPr lang="en-US" altLang="ko-KR" dirty="0" err="1"/>
              <a:t>vietko</a:t>
            </a:r>
            <a:r>
              <a:rPr lang="en-US" altLang="ko-KR" dirty="0"/>
              <a:t> soft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모든메뉴에</a:t>
            </a:r>
            <a:r>
              <a:rPr lang="ko-KR" altLang="en-US" dirty="0"/>
              <a:t> 보이는 부서는 상세하기 표기 할 것</a:t>
            </a:r>
            <a:endParaRPr lang="en-US" altLang="ko-KR" dirty="0"/>
          </a:p>
          <a:p>
            <a:pPr algn="ctr"/>
            <a:r>
              <a:rPr lang="en-US" altLang="ko-KR" dirty="0" err="1"/>
              <a:t>Bộ</a:t>
            </a:r>
            <a:r>
              <a:rPr lang="en-US" altLang="ko-KR" dirty="0"/>
              <a:t> </a:t>
            </a:r>
            <a:r>
              <a:rPr lang="en-US" altLang="ko-KR" dirty="0" err="1"/>
              <a:t>phận</a:t>
            </a:r>
            <a:r>
              <a:rPr lang="en-US" altLang="ko-KR" dirty="0"/>
              <a:t> </a:t>
            </a:r>
            <a:r>
              <a:rPr lang="en-US" altLang="ko-KR" dirty="0" err="1"/>
              <a:t>được</a:t>
            </a:r>
            <a:r>
              <a:rPr lang="en-US" altLang="ko-KR" dirty="0"/>
              <a:t> </a:t>
            </a:r>
            <a:r>
              <a:rPr lang="en-US" altLang="ko-KR" dirty="0" err="1"/>
              <a:t>nhìn</a:t>
            </a:r>
            <a:r>
              <a:rPr lang="en-US" altLang="ko-KR" dirty="0"/>
              <a:t> </a:t>
            </a:r>
            <a:r>
              <a:rPr lang="en-US" altLang="ko-KR" dirty="0" err="1"/>
              <a:t>thấy</a:t>
            </a:r>
            <a:r>
              <a:rPr lang="en-US" altLang="ko-KR" dirty="0"/>
              <a:t> ở </a:t>
            </a:r>
            <a:r>
              <a:rPr lang="en-US" altLang="ko-KR" dirty="0" err="1"/>
              <a:t>tất</a:t>
            </a:r>
            <a:r>
              <a:rPr lang="en-US" altLang="ko-KR" dirty="0"/>
              <a:t> </a:t>
            </a:r>
            <a:r>
              <a:rPr lang="en-US" altLang="ko-KR" dirty="0" err="1"/>
              <a:t>cả</a:t>
            </a:r>
            <a:r>
              <a:rPr lang="en-US" altLang="ko-KR" dirty="0"/>
              <a:t> menu </a:t>
            </a:r>
            <a:r>
              <a:rPr lang="en-US" altLang="ko-KR" dirty="0" err="1"/>
              <a:t>phải</a:t>
            </a:r>
            <a:r>
              <a:rPr lang="en-US" altLang="ko-KR" dirty="0"/>
              <a:t> </a:t>
            </a:r>
            <a:r>
              <a:rPr lang="en-US" altLang="ko-KR" dirty="0" err="1"/>
              <a:t>hiển</a:t>
            </a:r>
            <a:r>
              <a:rPr lang="en-US" altLang="ko-KR" dirty="0"/>
              <a:t> </a:t>
            </a:r>
            <a:r>
              <a:rPr lang="en-US" altLang="ko-KR" dirty="0" err="1"/>
              <a:t>thị</a:t>
            </a:r>
            <a:r>
              <a:rPr lang="en-US" altLang="ko-KR" dirty="0"/>
              <a:t> 1 </a:t>
            </a:r>
            <a:r>
              <a:rPr lang="en-US" altLang="ko-KR" dirty="0" err="1"/>
              <a:t>cách</a:t>
            </a:r>
            <a:r>
              <a:rPr lang="en-US" altLang="ko-KR" dirty="0"/>
              <a:t> chi </a:t>
            </a:r>
            <a:r>
              <a:rPr lang="en-US" altLang="ko-KR" dirty="0" err="1"/>
              <a:t>tiết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5AFDCA-033A-40ED-BE13-2EC387EB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98"/>
            <a:ext cx="12192000" cy="4750572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4FDC8B92-5424-496D-A873-A0F1012D8F3D}"/>
              </a:ext>
            </a:extLst>
          </p:cNvPr>
          <p:cNvSpPr/>
          <p:nvPr/>
        </p:nvSpPr>
        <p:spPr>
          <a:xfrm>
            <a:off x="5712903" y="964734"/>
            <a:ext cx="1426128" cy="85567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90119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5373564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성명 </a:t>
            </a:r>
            <a:r>
              <a:rPr lang="ko-KR" altLang="en-US" dirty="0" err="1"/>
              <a:t>메뉴명</a:t>
            </a:r>
            <a:r>
              <a:rPr lang="ko-KR" altLang="en-US" dirty="0"/>
              <a:t> 번역 작업 전혀 안되 있음</a:t>
            </a:r>
            <a:endParaRPr lang="en-US" altLang="ko-KR" dirty="0"/>
          </a:p>
          <a:p>
            <a:pPr algn="ctr"/>
            <a:r>
              <a:rPr lang="en-US" altLang="ko-KR" dirty="0" err="1"/>
              <a:t>Tên</a:t>
            </a:r>
            <a:r>
              <a:rPr lang="en-US" altLang="ko-KR" dirty="0"/>
              <a:t> user, </a:t>
            </a:r>
            <a:r>
              <a:rPr lang="en-US" altLang="ko-KR" dirty="0" err="1"/>
              <a:t>tên</a:t>
            </a:r>
            <a:r>
              <a:rPr lang="en-US" altLang="ko-KR" dirty="0"/>
              <a:t> menu </a:t>
            </a:r>
            <a:r>
              <a:rPr lang="en-US" altLang="ko-KR" dirty="0" err="1"/>
              <a:t>vẫn</a:t>
            </a:r>
            <a:r>
              <a:rPr lang="en-US" altLang="ko-KR" dirty="0"/>
              <a:t> </a:t>
            </a:r>
            <a:r>
              <a:rPr lang="en-US" altLang="ko-KR" dirty="0" err="1"/>
              <a:t>chưa</a:t>
            </a:r>
            <a:r>
              <a:rPr lang="en-US" altLang="ko-KR" dirty="0"/>
              <a:t> </a:t>
            </a:r>
            <a:r>
              <a:rPr lang="en-US" altLang="ko-KR" dirty="0" err="1"/>
              <a:t>được</a:t>
            </a:r>
            <a:r>
              <a:rPr lang="en-US" altLang="ko-KR" dirty="0"/>
              <a:t> </a:t>
            </a:r>
            <a:r>
              <a:rPr lang="en-US" altLang="ko-KR" dirty="0" err="1"/>
              <a:t>dịch</a:t>
            </a:r>
            <a:r>
              <a:rPr lang="en-US" altLang="ko-KR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사용자별 권한 상세</a:t>
            </a:r>
            <a:endParaRPr lang="en-US" altLang="ko-KR" dirty="0"/>
          </a:p>
          <a:p>
            <a:pPr algn="ctr"/>
            <a:r>
              <a:rPr lang="en-US" altLang="ko-KR" dirty="0"/>
              <a:t>Chi </a:t>
            </a:r>
            <a:r>
              <a:rPr lang="en-US" altLang="ko-KR" dirty="0" err="1"/>
              <a:t>tiết</a:t>
            </a:r>
            <a:r>
              <a:rPr lang="en-US" altLang="ko-KR" dirty="0"/>
              <a:t> </a:t>
            </a:r>
            <a:r>
              <a:rPr lang="en-US" altLang="ko-KR" dirty="0" err="1"/>
              <a:t>phân</a:t>
            </a:r>
            <a:r>
              <a:rPr lang="en-US" altLang="ko-KR" dirty="0"/>
              <a:t> </a:t>
            </a:r>
            <a:r>
              <a:rPr lang="en-US" altLang="ko-KR" dirty="0" err="1"/>
              <a:t>quyền</a:t>
            </a:r>
            <a:r>
              <a:rPr lang="en-US" altLang="ko-KR" dirty="0"/>
              <a:t> </a:t>
            </a:r>
            <a:r>
              <a:rPr lang="en-US" altLang="ko-KR" dirty="0" err="1"/>
              <a:t>từng</a:t>
            </a:r>
            <a:r>
              <a:rPr lang="en-US" altLang="ko-KR" dirty="0"/>
              <a:t> user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F20B9-D2F0-41F1-8F35-FA3B2498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760"/>
            <a:ext cx="12192000" cy="4772948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EA497A7C-711A-41E2-B928-96F4B2FD668F}"/>
              </a:ext>
            </a:extLst>
          </p:cNvPr>
          <p:cNvSpPr/>
          <p:nvPr/>
        </p:nvSpPr>
        <p:spPr>
          <a:xfrm>
            <a:off x="5712903" y="964734"/>
            <a:ext cx="1426128" cy="85567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773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7EDDDD8-B5B4-49E4-9237-A42092FA9DF3}"/>
              </a:ext>
            </a:extLst>
          </p:cNvPr>
          <p:cNvSpPr/>
          <p:nvPr/>
        </p:nvSpPr>
        <p:spPr>
          <a:xfrm>
            <a:off x="0" y="5373564"/>
            <a:ext cx="12192000" cy="1484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정상출근</a:t>
            </a:r>
            <a:r>
              <a:rPr lang="ko-KR" altLang="en-US" dirty="0"/>
              <a:t> 초록색</a:t>
            </a:r>
            <a:r>
              <a:rPr lang="en-US" altLang="ko-KR" dirty="0"/>
              <a:t>/ </a:t>
            </a:r>
            <a:r>
              <a:rPr lang="en-US" altLang="ko-KR" dirty="0" err="1"/>
              <a:t>đi</a:t>
            </a:r>
            <a:r>
              <a:rPr lang="en-US" altLang="ko-KR" dirty="0"/>
              <a:t> </a:t>
            </a:r>
            <a:r>
              <a:rPr lang="en-US" altLang="ko-KR" dirty="0" err="1"/>
              <a:t>làm</a:t>
            </a:r>
            <a:r>
              <a:rPr lang="en-US" altLang="ko-KR" dirty="0"/>
              <a:t> </a:t>
            </a:r>
            <a:r>
              <a:rPr lang="en-US" altLang="ko-KR" dirty="0" err="1"/>
              <a:t>bình</a:t>
            </a:r>
            <a:r>
              <a:rPr lang="en-US" altLang="ko-KR" dirty="0"/>
              <a:t> </a:t>
            </a:r>
            <a:r>
              <a:rPr lang="en-US" altLang="ko-KR" dirty="0" err="1"/>
              <a:t>thường</a:t>
            </a:r>
            <a:r>
              <a:rPr lang="en-US" altLang="ko-KR" dirty="0"/>
              <a:t>: </a:t>
            </a:r>
            <a:r>
              <a:rPr lang="en-US" altLang="ko-KR" dirty="0" err="1"/>
              <a:t>xanh</a:t>
            </a:r>
            <a:r>
              <a:rPr lang="en-US" altLang="ko-KR" dirty="0"/>
              <a:t> </a:t>
            </a:r>
            <a:r>
              <a:rPr lang="en-US" altLang="ko-KR" dirty="0" err="1"/>
              <a:t>lá</a:t>
            </a:r>
            <a:endParaRPr lang="en-US" altLang="ko-KR" dirty="0"/>
          </a:p>
          <a:p>
            <a:pPr algn="ctr"/>
            <a:r>
              <a:rPr lang="ko-KR" altLang="en-US" dirty="0"/>
              <a:t>지각 및 결근 빨간색 </a:t>
            </a:r>
            <a:r>
              <a:rPr lang="en-US" altLang="ko-KR" dirty="0" err="1"/>
              <a:t>đi</a:t>
            </a:r>
            <a:r>
              <a:rPr lang="en-US" altLang="ko-KR" dirty="0"/>
              <a:t> </a:t>
            </a:r>
            <a:r>
              <a:rPr lang="en-US" altLang="ko-KR" dirty="0" err="1"/>
              <a:t>muộn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đi</a:t>
            </a:r>
            <a:r>
              <a:rPr lang="en-US" altLang="ko-KR" dirty="0"/>
              <a:t> </a:t>
            </a:r>
            <a:r>
              <a:rPr lang="en-US" altLang="ko-KR" dirty="0" err="1"/>
              <a:t>sớm</a:t>
            </a:r>
            <a:r>
              <a:rPr lang="en-US" altLang="ko-KR" dirty="0"/>
              <a:t>: </a:t>
            </a:r>
            <a:r>
              <a:rPr lang="en-US" altLang="ko-KR" dirty="0" err="1"/>
              <a:t>đỏ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지난번 요청사항인데 적용되지않았음</a:t>
            </a:r>
            <a:r>
              <a:rPr lang="en-US" altLang="ko-KR" dirty="0"/>
              <a:t>: </a:t>
            </a:r>
            <a:r>
              <a:rPr lang="en-US" altLang="ko-KR" dirty="0" err="1"/>
              <a:t>đây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</a:t>
            </a:r>
            <a:r>
              <a:rPr lang="en-US" altLang="ko-KR" dirty="0" err="1"/>
              <a:t>chỉ</a:t>
            </a:r>
            <a:r>
              <a:rPr lang="en-US" altLang="ko-KR" dirty="0"/>
              <a:t> </a:t>
            </a:r>
            <a:r>
              <a:rPr lang="en-US" altLang="ko-KR" dirty="0" err="1"/>
              <a:t>thị</a:t>
            </a:r>
            <a:r>
              <a:rPr lang="en-US" altLang="ko-KR" dirty="0"/>
              <a:t> </a:t>
            </a:r>
            <a:r>
              <a:rPr lang="en-US" altLang="ko-KR" dirty="0" err="1"/>
              <a:t>đã</a:t>
            </a:r>
            <a:r>
              <a:rPr lang="en-US" altLang="ko-KR" dirty="0"/>
              <a:t> </a:t>
            </a:r>
            <a:r>
              <a:rPr lang="en-US" altLang="ko-KR" dirty="0" err="1"/>
              <a:t>yêu</a:t>
            </a:r>
            <a:r>
              <a:rPr lang="en-US" altLang="ko-KR" dirty="0"/>
              <a:t> </a:t>
            </a:r>
            <a:r>
              <a:rPr lang="en-US" altLang="ko-KR" dirty="0" err="1"/>
              <a:t>cầu</a:t>
            </a:r>
            <a:r>
              <a:rPr lang="en-US" altLang="ko-KR" dirty="0"/>
              <a:t> </a:t>
            </a:r>
            <a:r>
              <a:rPr lang="en-US" altLang="ko-KR" dirty="0" err="1"/>
              <a:t>lần</a:t>
            </a:r>
            <a:r>
              <a:rPr lang="en-US" altLang="ko-KR" dirty="0"/>
              <a:t> </a:t>
            </a:r>
            <a:r>
              <a:rPr lang="en-US" altLang="ko-KR" dirty="0" err="1"/>
              <a:t>trước</a:t>
            </a:r>
            <a:r>
              <a:rPr lang="en-US" altLang="ko-KR" dirty="0"/>
              <a:t> </a:t>
            </a:r>
            <a:r>
              <a:rPr lang="en-US" altLang="ko-KR" dirty="0" err="1"/>
              <a:t>nhưng</a:t>
            </a:r>
            <a:r>
              <a:rPr lang="en-US" altLang="ko-KR" dirty="0"/>
              <a:t> </a:t>
            </a:r>
            <a:r>
              <a:rPr lang="en-US" altLang="ko-KR" dirty="0" err="1"/>
              <a:t>chưa</a:t>
            </a:r>
            <a:r>
              <a:rPr lang="en-US" altLang="ko-KR" dirty="0"/>
              <a:t> </a:t>
            </a:r>
            <a:r>
              <a:rPr lang="en-US" altLang="ko-KR" dirty="0" err="1"/>
              <a:t>thấy</a:t>
            </a:r>
            <a:r>
              <a:rPr lang="en-US" altLang="ko-KR" dirty="0"/>
              <a:t> </a:t>
            </a:r>
            <a:r>
              <a:rPr lang="en-US" altLang="ko-KR" dirty="0" err="1"/>
              <a:t>làm</a:t>
            </a:r>
            <a:r>
              <a:rPr lang="en-US" altLang="ko-KR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C698B-1302-447A-9702-424F2ECA1E0A}"/>
              </a:ext>
            </a:extLst>
          </p:cNvPr>
          <p:cNvSpPr/>
          <p:nvPr/>
        </p:nvSpPr>
        <p:spPr>
          <a:xfrm>
            <a:off x="0" y="13914"/>
            <a:ext cx="12192000" cy="618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출퇴근 시간에 </a:t>
            </a:r>
            <a:r>
              <a:rPr lang="ko-KR" altLang="en-US" dirty="0" err="1"/>
              <a:t>색상표시</a:t>
            </a:r>
            <a:endParaRPr lang="en-US" altLang="ko-KR" dirty="0"/>
          </a:p>
          <a:p>
            <a:pPr algn="ctr"/>
            <a:r>
              <a:rPr lang="en-US" altLang="ko-KR" dirty="0" err="1"/>
              <a:t>Hiển</a:t>
            </a:r>
            <a:r>
              <a:rPr lang="en-US" altLang="ko-KR" dirty="0"/>
              <a:t> </a:t>
            </a:r>
            <a:r>
              <a:rPr lang="en-US" altLang="ko-KR" dirty="0" err="1"/>
              <a:t>thị</a:t>
            </a:r>
            <a:r>
              <a:rPr lang="en-US" altLang="ko-KR" dirty="0"/>
              <a:t> </a:t>
            </a:r>
            <a:r>
              <a:rPr lang="en-US" altLang="ko-KR" dirty="0" err="1"/>
              <a:t>màu</a:t>
            </a:r>
            <a:r>
              <a:rPr lang="en-US" altLang="ko-KR" dirty="0"/>
              <a:t> </a:t>
            </a:r>
            <a:r>
              <a:rPr lang="en-US" altLang="ko-KR" dirty="0" err="1"/>
              <a:t>sắc</a:t>
            </a:r>
            <a:r>
              <a:rPr lang="en-US" altLang="ko-KR" dirty="0"/>
              <a:t> </a:t>
            </a:r>
            <a:r>
              <a:rPr lang="en-US" altLang="ko-KR" dirty="0" err="1"/>
              <a:t>trong</a:t>
            </a:r>
            <a:r>
              <a:rPr lang="en-US" altLang="ko-KR" dirty="0"/>
              <a:t> </a:t>
            </a:r>
            <a:r>
              <a:rPr lang="en-US" altLang="ko-KR" dirty="0" err="1"/>
              <a:t>thời</a:t>
            </a:r>
            <a:r>
              <a:rPr lang="en-US" altLang="ko-KR" dirty="0"/>
              <a:t> </a:t>
            </a:r>
            <a:r>
              <a:rPr lang="en-US" altLang="ko-KR" dirty="0" err="1"/>
              <a:t>gian</a:t>
            </a:r>
            <a:r>
              <a:rPr lang="en-US" altLang="ko-KR" dirty="0"/>
              <a:t> </a:t>
            </a:r>
            <a:r>
              <a:rPr lang="en-US" altLang="ko-KR" dirty="0" err="1"/>
              <a:t>đi</a:t>
            </a:r>
            <a:r>
              <a:rPr lang="en-US" altLang="ko-KR" dirty="0"/>
              <a:t> </a:t>
            </a:r>
            <a:r>
              <a:rPr lang="en-US" altLang="ko-KR" dirty="0" err="1"/>
              <a:t>làm</a:t>
            </a:r>
            <a:r>
              <a:rPr lang="en-US" altLang="ko-KR" dirty="0"/>
              <a:t>/tan </a:t>
            </a:r>
            <a:r>
              <a:rPr lang="en-US" altLang="ko-KR" dirty="0" err="1"/>
              <a:t>làm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0FDC00-E93F-4FC8-B1CC-1635F89D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99"/>
            <a:ext cx="12192000" cy="4740866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A6855A93-C4C3-4937-8F9A-127894C4738F}"/>
              </a:ext>
            </a:extLst>
          </p:cNvPr>
          <p:cNvSpPr/>
          <p:nvPr/>
        </p:nvSpPr>
        <p:spPr>
          <a:xfrm>
            <a:off x="5712903" y="964734"/>
            <a:ext cx="1426128" cy="85567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45155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404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dongwon</dc:creator>
  <cp:lastModifiedBy>Administrator</cp:lastModifiedBy>
  <cp:revision>27</cp:revision>
  <dcterms:created xsi:type="dcterms:W3CDTF">2022-03-29T08:16:40Z</dcterms:created>
  <dcterms:modified xsi:type="dcterms:W3CDTF">2022-03-30T07:50:31Z</dcterms:modified>
</cp:coreProperties>
</file>