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9" r:id="rId2"/>
    <p:sldId id="340" r:id="rId3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6" autoAdjust="0"/>
  </p:normalViewPr>
  <p:slideViewPr>
    <p:cSldViewPr>
      <p:cViewPr varScale="1">
        <p:scale>
          <a:sx n="111" d="100"/>
          <a:sy n="111" d="100"/>
        </p:scale>
        <p:origin x="158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11099" cy="461878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339" y="2"/>
            <a:ext cx="3011099" cy="461878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r">
              <a:defRPr sz="1200"/>
            </a:lvl1pPr>
          </a:lstStyle>
          <a:p>
            <a:fld id="{4174590D-82AE-4B4D-9C97-38F8071B60DF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5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5" rIns="91428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501" y="4387100"/>
            <a:ext cx="5559077" cy="4156902"/>
          </a:xfrm>
          <a:prstGeom prst="rect">
            <a:avLst/>
          </a:prstGeom>
        </p:spPr>
        <p:txBody>
          <a:bodyPr vert="horz" lIns="91428" tIns="45715" rIns="91428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712"/>
            <a:ext cx="3011099" cy="461878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339" y="8772712"/>
            <a:ext cx="3011099" cy="461878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r">
              <a:defRPr sz="1200"/>
            </a:lvl1pPr>
          </a:lstStyle>
          <a:p>
            <a:fld id="{66652842-78F0-438C-B939-9B1EF54CA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2842-78F0-438C-B939-9B1EF54CA4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\\Cvn-file\Public Data\HR&amp;GA\CanonLogo\COLOR\C25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1" y="-149"/>
            <a:ext cx="120967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579438"/>
            <a:ext cx="9144000" cy="76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ja-JP" alt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8359775" y="122238"/>
            <a:ext cx="708025" cy="415925"/>
            <a:chOff x="4772" y="678"/>
            <a:chExt cx="529" cy="337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 rot="-1195537">
              <a:off x="4772" y="724"/>
              <a:ext cx="240" cy="1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ja-JP" altLang="en-US"/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 rot="-1195537">
              <a:off x="4838" y="758"/>
              <a:ext cx="102" cy="98"/>
            </a:xfrm>
            <a:prstGeom prst="star5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ja-JP" altLang="en-US">
                <a:ea typeface="+mn-ea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rot="-1195537">
              <a:off x="5032" y="679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kumimoji="0" lang="ja-JP" altLang="en-US">
                <a:ea typeface="+mn-ea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 rot="1305146">
              <a:off x="5061" y="728"/>
              <a:ext cx="240" cy="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ja-JP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 rot="1305146">
              <a:off x="5130" y="762"/>
              <a:ext cx="102" cy="10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ja-JP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rot="1305146">
              <a:off x="5039" y="6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kumimoji="0" lang="ja-JP" altLang="en-US">
                <a:ea typeface="+mn-ea"/>
              </a:endParaRPr>
            </a:p>
          </p:txBody>
        </p:sp>
      </p:grpSp>
      <p:sp>
        <p:nvSpPr>
          <p:cNvPr id="16" name="Rectangle 19"/>
          <p:cNvSpPr>
            <a:spLocks noChangeArrowheads="1"/>
          </p:cNvSpPr>
          <p:nvPr userDrawn="1"/>
        </p:nvSpPr>
        <p:spPr bwMode="auto">
          <a:xfrm>
            <a:off x="7315200" y="6446838"/>
            <a:ext cx="1493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ja-JP" sz="2000" b="1" i="1" dirty="0">
                <a:solidFill>
                  <a:srgbClr val="FF0000"/>
                </a:solidFill>
                <a:latin typeface="Times New Roman" pitchFamily="18" charset="0"/>
                <a:ea typeface="ＭＳ Ｐゴシック" pitchFamily="50" charset="-128"/>
              </a:rPr>
              <a:t>Confidential</a:t>
            </a:r>
          </a:p>
        </p:txBody>
      </p:sp>
      <p:sp>
        <p:nvSpPr>
          <p:cNvPr id="17" name="スライド番号プレースホルダ 3"/>
          <p:cNvSpPr txBox="1">
            <a:spLocks noGrp="1"/>
          </p:cNvSpPr>
          <p:nvPr userDrawn="1"/>
        </p:nvSpPr>
        <p:spPr bwMode="auto">
          <a:xfrm>
            <a:off x="8382000" y="6477000"/>
            <a:ext cx="7620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54AEC292-3C62-487A-A14C-D3FD3D8D7035}" type="slidenum">
              <a:rPr kumimoji="0" lang="en-US" altLang="ja-JP" sz="1800">
                <a:latin typeface="Times New Roman" pitchFamily="18" charset="0"/>
              </a:rPr>
              <a:pPr algn="r"/>
              <a:t>‹#›</a:t>
            </a:fld>
            <a:endParaRPr kumimoji="0" lang="en-US" altLang="ja-JP" sz="18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8F21-BBD5-454E-8F3E-6A1664397E1B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E680-B356-4C2D-BEAA-3930DCFEC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8F21-BBD5-454E-8F3E-6A1664397E1B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E680-B356-4C2D-BEAA-3930DCFEC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\\Cvn-file\Public Data\HR&amp;GA\CanonLogo\COLOR\C25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1" y="-149"/>
            <a:ext cx="120967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579438"/>
            <a:ext cx="9144000" cy="76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ja-JP" alt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8359775" y="122238"/>
            <a:ext cx="708025" cy="415925"/>
            <a:chOff x="4772" y="678"/>
            <a:chExt cx="529" cy="337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 rot="-1195537">
              <a:off x="4772" y="724"/>
              <a:ext cx="240" cy="1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ja-JP" altLang="en-US"/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 rot="-1195537">
              <a:off x="4838" y="758"/>
              <a:ext cx="102" cy="98"/>
            </a:xfrm>
            <a:prstGeom prst="star5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ja-JP" altLang="en-US">
                <a:ea typeface="+mn-ea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rot="-1195537">
              <a:off x="5032" y="679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kumimoji="0" lang="ja-JP" altLang="en-US">
                <a:ea typeface="+mn-ea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 rot="1305146">
              <a:off x="5061" y="728"/>
              <a:ext cx="240" cy="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ja-JP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 rot="1305146">
              <a:off x="5130" y="762"/>
              <a:ext cx="102" cy="10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ja-JP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rot="1305146">
              <a:off x="5039" y="6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kumimoji="0" lang="ja-JP" altLang="en-US">
                <a:ea typeface="+mn-ea"/>
              </a:endParaRPr>
            </a:p>
          </p:txBody>
        </p:sp>
      </p:grpSp>
      <p:sp>
        <p:nvSpPr>
          <p:cNvPr id="16" name="Rectangle 19"/>
          <p:cNvSpPr>
            <a:spLocks noChangeArrowheads="1"/>
          </p:cNvSpPr>
          <p:nvPr userDrawn="1"/>
        </p:nvSpPr>
        <p:spPr bwMode="auto">
          <a:xfrm>
            <a:off x="7315200" y="6446838"/>
            <a:ext cx="1493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ja-JP" sz="2000" b="1" i="1" dirty="0">
                <a:solidFill>
                  <a:srgbClr val="FF0000"/>
                </a:solidFill>
                <a:latin typeface="Times New Roman" pitchFamily="18" charset="0"/>
                <a:ea typeface="ＭＳ Ｐゴシック" pitchFamily="50" charset="-128"/>
              </a:rPr>
              <a:t>Confidential</a:t>
            </a:r>
          </a:p>
        </p:txBody>
      </p:sp>
      <p:sp>
        <p:nvSpPr>
          <p:cNvPr id="17" name="スライド番号プレースホルダ 3"/>
          <p:cNvSpPr txBox="1">
            <a:spLocks noGrp="1"/>
          </p:cNvSpPr>
          <p:nvPr userDrawn="1"/>
        </p:nvSpPr>
        <p:spPr bwMode="auto">
          <a:xfrm>
            <a:off x="8382000" y="6400800"/>
            <a:ext cx="762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54AEC292-3C62-487A-A14C-D3FD3D8D7035}" type="slidenum">
              <a:rPr kumimoji="0" lang="en-US" altLang="ja-JP" sz="1800">
                <a:latin typeface="Times New Roman" pitchFamily="18" charset="0"/>
              </a:rPr>
              <a:pPr algn="r"/>
              <a:t>‹#›</a:t>
            </a:fld>
            <a:endParaRPr kumimoji="0" lang="en-US" altLang="ja-JP" sz="18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8F21-BBD5-454E-8F3E-6A1664397E1B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E680-B356-4C2D-BEAA-3930DCFEC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8F21-BBD5-454E-8F3E-6A1664397E1B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E680-B356-4C2D-BEAA-3930DCFEC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8F21-BBD5-454E-8F3E-6A1664397E1B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E680-B356-4C2D-BEAA-3930DCFEC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8F21-BBD5-454E-8F3E-6A1664397E1B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E680-B356-4C2D-BEAA-3930DCFEC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8F21-BBD5-454E-8F3E-6A1664397E1B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E680-B356-4C2D-BEAA-3930DCFEC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8F21-BBD5-454E-8F3E-6A1664397E1B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E680-B356-4C2D-BEAA-3930DCFEC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8F21-BBD5-454E-8F3E-6A1664397E1B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E680-B356-4C2D-BEAA-3930DCFEC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8F21-BBD5-454E-8F3E-6A1664397E1B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4E680-B356-4C2D-BEAA-3930DCFEC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402782" y="758479"/>
            <a:ext cx="371971" cy="15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3402782" y="1028968"/>
            <a:ext cx="371971" cy="1562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4753" y="685800"/>
            <a:ext cx="114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SSMC system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774753" y="953188"/>
            <a:ext cx="192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Check sheet less system</a:t>
            </a:r>
            <a:endParaRPr lang="en-US" sz="1400" dirty="0"/>
          </a:p>
        </p:txBody>
      </p:sp>
      <p:sp>
        <p:nvSpPr>
          <p:cNvPr id="38" name="Right Arrow 37"/>
          <p:cNvSpPr/>
          <p:nvPr/>
        </p:nvSpPr>
        <p:spPr>
          <a:xfrm>
            <a:off x="76200" y="2912668"/>
            <a:ext cx="8991600" cy="2280411"/>
          </a:xfrm>
          <a:prstGeom prst="rightArrow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47" name="Rectangle 46"/>
          <p:cNvSpPr/>
          <p:nvPr/>
        </p:nvSpPr>
        <p:spPr>
          <a:xfrm>
            <a:off x="184358" y="3983664"/>
            <a:ext cx="680023" cy="390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Stratify</a:t>
            </a:r>
          </a:p>
          <a:p>
            <a:pPr algn="ctr"/>
            <a:r>
              <a:rPr lang="en-AU" sz="1200" dirty="0" smtClean="0"/>
              <a:t>(Input)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4953712" y="3983664"/>
            <a:ext cx="1409253" cy="390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BM Check</a:t>
            </a:r>
          </a:p>
          <a:p>
            <a:pPr algn="ctr"/>
            <a:r>
              <a:rPr lang="en-AU" sz="1200" dirty="0" smtClean="0"/>
              <a:t>(Output/Outside)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7940526" y="3997733"/>
            <a:ext cx="823186" cy="30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Shipment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1143712" y="3995625"/>
            <a:ext cx="680023" cy="302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Hioki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78289" y="3995625"/>
            <a:ext cx="680023" cy="302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Comet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63112" y="3993423"/>
            <a:ext cx="680023" cy="302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Camera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83316" y="3993423"/>
            <a:ext cx="1036684" cy="302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Final Packing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58112" y="3994346"/>
            <a:ext cx="680023" cy="302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Blanca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48" idx="0"/>
            <a:endCxn id="47" idx="0"/>
          </p:cNvCxnSpPr>
          <p:nvPr/>
        </p:nvCxnSpPr>
        <p:spPr>
          <a:xfrm rot="16200000" flipV="1">
            <a:off x="3091355" y="1416679"/>
            <a:ext cx="12700" cy="5133969"/>
          </a:xfrm>
          <a:prstGeom prst="bentConnector3">
            <a:avLst>
              <a:gd name="adj1" fmla="val 59719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73835" y="4364813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Scan body</a:t>
            </a:r>
            <a:endParaRPr lang="en-US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978205" y="4374423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Scan body</a:t>
            </a:r>
            <a:endParaRPr lang="en-US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896610" y="4374423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Scan body</a:t>
            </a:r>
            <a:endParaRPr lang="en-US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891188" y="4375923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Scan body</a:t>
            </a:r>
            <a:endParaRPr lang="en-US" sz="12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257800" y="4374423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Scan body</a:t>
            </a:r>
            <a:endParaRPr lang="en-US" sz="12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629400" y="4362297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Scan body</a:t>
            </a:r>
            <a:endParaRPr lang="en-US" sz="12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951220" y="4378308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Scan body</a:t>
            </a:r>
            <a:endParaRPr lang="en-US" sz="1200" b="1" dirty="0"/>
          </a:p>
        </p:txBody>
      </p:sp>
      <p:sp>
        <p:nvSpPr>
          <p:cNvPr id="107" name="Rectangle 106"/>
          <p:cNvSpPr/>
          <p:nvPr/>
        </p:nvSpPr>
        <p:spPr>
          <a:xfrm>
            <a:off x="6957528" y="5714811"/>
            <a:ext cx="1394591" cy="685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HoanKiem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9" name="Elbow Connector 108"/>
          <p:cNvCxnSpPr>
            <a:stCxn id="49" idx="3"/>
            <a:endCxn id="107" idx="3"/>
          </p:cNvCxnSpPr>
          <p:nvPr/>
        </p:nvCxnSpPr>
        <p:spPr>
          <a:xfrm flipH="1">
            <a:off x="8352119" y="4149032"/>
            <a:ext cx="411593" cy="1908774"/>
          </a:xfrm>
          <a:prstGeom prst="bentConnector3">
            <a:avLst>
              <a:gd name="adj1" fmla="val -5554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0" name="Flowchart: Magnetic Disk 119"/>
          <p:cNvSpPr/>
          <p:nvPr/>
        </p:nvSpPr>
        <p:spPr>
          <a:xfrm>
            <a:off x="2420986" y="1500586"/>
            <a:ext cx="1237326" cy="70875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</a:t>
            </a:r>
          </a:p>
          <a:p>
            <a:pPr algn="ctr"/>
            <a:r>
              <a:rPr lang="en-US" sz="1600" dirty="0" smtClean="0"/>
              <a:t>Check sheet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952045" y="2743200"/>
            <a:ext cx="581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Result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4323068" y="4798062"/>
            <a:ext cx="581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Result</a:t>
            </a:r>
            <a:endParaRPr lang="en-US" sz="12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3783689" y="2768225"/>
            <a:ext cx="581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Result</a:t>
            </a:r>
            <a:endParaRPr lang="en-US" sz="12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6553200" y="2529820"/>
            <a:ext cx="581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Result</a:t>
            </a:r>
            <a:endParaRPr lang="en-US" sz="1200" b="1" dirty="0"/>
          </a:p>
        </p:txBody>
      </p:sp>
      <p:sp>
        <p:nvSpPr>
          <p:cNvPr id="139" name="Explosion 1 138"/>
          <p:cNvSpPr/>
          <p:nvPr/>
        </p:nvSpPr>
        <p:spPr>
          <a:xfrm>
            <a:off x="7353300" y="722301"/>
            <a:ext cx="1714500" cy="127710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 smtClean="0"/>
              <a:t>Jig Network</a:t>
            </a:r>
            <a:endParaRPr lang="en-US" sz="12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3733800" y="1575147"/>
            <a:ext cx="3511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Final Packing check result all station, printer outline</a:t>
            </a:r>
            <a:endParaRPr lang="en-US" sz="1200" b="1" dirty="0"/>
          </a:p>
        </p:txBody>
      </p:sp>
      <p:sp>
        <p:nvSpPr>
          <p:cNvPr id="141" name="Oval 140"/>
          <p:cNvSpPr/>
          <p:nvPr/>
        </p:nvSpPr>
        <p:spPr>
          <a:xfrm>
            <a:off x="1965786" y="3346558"/>
            <a:ext cx="855189" cy="2869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printing 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endCxn id="141" idx="4"/>
          </p:cNvCxnSpPr>
          <p:nvPr/>
        </p:nvCxnSpPr>
        <p:spPr>
          <a:xfrm flipV="1">
            <a:off x="2382894" y="3633484"/>
            <a:ext cx="0" cy="364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321232" y="3724983"/>
            <a:ext cx="581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Result</a:t>
            </a:r>
            <a:endParaRPr lang="en-US" sz="1200" b="1" dirty="0"/>
          </a:p>
        </p:txBody>
      </p:sp>
      <p:cxnSp>
        <p:nvCxnSpPr>
          <p:cNvPr id="147" name="Elbow Connector 146"/>
          <p:cNvCxnSpPr>
            <a:stCxn id="50" idx="0"/>
            <a:endCxn id="120" idx="3"/>
          </p:cNvCxnSpPr>
          <p:nvPr/>
        </p:nvCxnSpPr>
        <p:spPr>
          <a:xfrm rot="5400000" flipH="1" flipV="1">
            <a:off x="1368546" y="2324523"/>
            <a:ext cx="1786280" cy="1555925"/>
          </a:xfrm>
          <a:prstGeom prst="bentConnector3">
            <a:avLst>
              <a:gd name="adj1" fmla="val 72485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52" idx="0"/>
            <a:endCxn id="120" idx="3"/>
          </p:cNvCxnSpPr>
          <p:nvPr/>
        </p:nvCxnSpPr>
        <p:spPr>
          <a:xfrm rot="16200000" flipV="1">
            <a:off x="2285835" y="2963159"/>
            <a:ext cx="1786280" cy="278652"/>
          </a:xfrm>
          <a:prstGeom prst="bentConnector3">
            <a:avLst>
              <a:gd name="adj1" fmla="val 72485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53" idx="0"/>
            <a:endCxn id="120" idx="3"/>
          </p:cNvCxnSpPr>
          <p:nvPr/>
        </p:nvCxnSpPr>
        <p:spPr>
          <a:xfrm rot="16200000" flipV="1">
            <a:off x="2779348" y="2469646"/>
            <a:ext cx="1784078" cy="1263475"/>
          </a:xfrm>
          <a:prstGeom prst="bentConnector3">
            <a:avLst>
              <a:gd name="adj1" fmla="val 72512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1059394" y="3352611"/>
            <a:ext cx="834217" cy="2869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Voltage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895600" y="3352611"/>
            <a:ext cx="834217" cy="2869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Paper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886200" y="3352611"/>
            <a:ext cx="834217" cy="2869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Label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64" name="Elbow Connector 163"/>
          <p:cNvCxnSpPr>
            <a:stCxn id="54" idx="0"/>
            <a:endCxn id="120" idx="4"/>
          </p:cNvCxnSpPr>
          <p:nvPr/>
        </p:nvCxnSpPr>
        <p:spPr>
          <a:xfrm rot="16200000" flipV="1">
            <a:off x="4310757" y="1202522"/>
            <a:ext cx="2138457" cy="34433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7" name="Flowchart: Magnetic Disk 196"/>
          <p:cNvSpPr/>
          <p:nvPr/>
        </p:nvSpPr>
        <p:spPr>
          <a:xfrm>
            <a:off x="3236779" y="5179312"/>
            <a:ext cx="1237326" cy="7087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</a:t>
            </a:r>
          </a:p>
          <a:p>
            <a:pPr algn="ctr"/>
            <a:r>
              <a:rPr lang="en-US" sz="1600" dirty="0" smtClean="0"/>
              <a:t>SSMC</a:t>
            </a:r>
            <a:endParaRPr lang="en-US" sz="1600" dirty="0"/>
          </a:p>
        </p:txBody>
      </p:sp>
      <p:cxnSp>
        <p:nvCxnSpPr>
          <p:cNvPr id="199" name="Elbow Connector 198"/>
          <p:cNvCxnSpPr>
            <a:stCxn id="47" idx="2"/>
            <a:endCxn id="197" idx="1"/>
          </p:cNvCxnSpPr>
          <p:nvPr/>
        </p:nvCxnSpPr>
        <p:spPr>
          <a:xfrm rot="16200000" flipH="1">
            <a:off x="1787462" y="3111331"/>
            <a:ext cx="804889" cy="3331072"/>
          </a:xfrm>
          <a:prstGeom prst="bentConnector3">
            <a:avLst>
              <a:gd name="adj1" fmla="val 574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48" idx="2"/>
            <a:endCxn id="197" idx="1"/>
          </p:cNvCxnSpPr>
          <p:nvPr/>
        </p:nvCxnSpPr>
        <p:spPr>
          <a:xfrm rot="5400000">
            <a:off x="4354447" y="3875419"/>
            <a:ext cx="804889" cy="1802897"/>
          </a:xfrm>
          <a:prstGeom prst="bentConnector3">
            <a:avLst>
              <a:gd name="adj1" fmla="val 574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/>
          <p:nvPr/>
        </p:nvCxnSpPr>
        <p:spPr>
          <a:xfrm rot="16200000" flipV="1">
            <a:off x="7805897" y="3455578"/>
            <a:ext cx="4310" cy="1080000"/>
          </a:xfrm>
          <a:prstGeom prst="bentConnector3">
            <a:avLst>
              <a:gd name="adj1" fmla="val 182920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7320332" y="2952777"/>
            <a:ext cx="965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Check result</a:t>
            </a:r>
            <a:endParaRPr lang="en-US" sz="1200" b="1" dirty="0"/>
          </a:p>
        </p:txBody>
      </p:sp>
      <p:sp>
        <p:nvSpPr>
          <p:cNvPr id="225" name="Oval 224"/>
          <p:cNvSpPr/>
          <p:nvPr/>
        </p:nvSpPr>
        <p:spPr>
          <a:xfrm>
            <a:off x="6709583" y="3358599"/>
            <a:ext cx="834217" cy="2869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r>
              <a:rPr lang="en-US" sz="1000" b="1" dirty="0" smtClean="0">
                <a:solidFill>
                  <a:schemeClr val="tx1"/>
                </a:solidFill>
              </a:rPr>
              <a:t>art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665717" y="2971800"/>
            <a:ext cx="965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Check result</a:t>
            </a:r>
            <a:endParaRPr lang="en-US" sz="1200" b="1" dirty="0"/>
          </a:p>
        </p:txBody>
      </p:sp>
      <p:cxnSp>
        <p:nvCxnSpPr>
          <p:cNvPr id="227" name="Elbow Connector 226"/>
          <p:cNvCxnSpPr>
            <a:stCxn id="49" idx="2"/>
            <a:endCxn id="197" idx="4"/>
          </p:cNvCxnSpPr>
          <p:nvPr/>
        </p:nvCxnSpPr>
        <p:spPr>
          <a:xfrm rot="5400000">
            <a:off x="5796432" y="2978004"/>
            <a:ext cx="1233361" cy="38780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5573079" y="5274173"/>
            <a:ext cx="185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Check result input, output</a:t>
            </a:r>
            <a:endParaRPr lang="en-US" sz="12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184358" y="5803896"/>
            <a:ext cx="3227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Purpose: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dirty="0" smtClean="0"/>
              <a:t>Keep data on server.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dirty="0" smtClean="0"/>
              <a:t>Prevent to skip manipulation.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852927" y="4841075"/>
            <a:ext cx="581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Result</a:t>
            </a:r>
            <a:endParaRPr lang="en-US" sz="12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120330" y="4371201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Scan body</a:t>
            </a:r>
            <a:endParaRPr lang="en-US" sz="1200" b="1" dirty="0"/>
          </a:p>
        </p:txBody>
      </p:sp>
      <p:sp>
        <p:nvSpPr>
          <p:cNvPr id="235" name="タイトル 1"/>
          <p:cNvSpPr txBox="1">
            <a:spLocks/>
          </p:cNvSpPr>
          <p:nvPr/>
        </p:nvSpPr>
        <p:spPr>
          <a:xfrm>
            <a:off x="76199" y="694174"/>
            <a:ext cx="1747535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dirty="0" smtClean="0">
                <a:latin typeface="HGSｺﾞｼｯｸE" pitchFamily="50" charset="-128"/>
                <a:ea typeface="HGSｺﾞｼｯｸE" pitchFamily="50" charset="-128"/>
                <a:cs typeface="+mj-cs"/>
              </a:rPr>
              <a:t>QV Production line :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2806920" y="2774294"/>
            <a:ext cx="581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Result</a:t>
            </a:r>
            <a:endParaRPr 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25403" y="1143150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Flow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350" y="685800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Details flow Station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996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Hioki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Function: Check (Voltage, Am, </a:t>
            </a:r>
            <a:r>
              <a:rPr lang="el-GR" dirty="0" smtClean="0"/>
              <a:t>Ω</a:t>
            </a:r>
            <a:r>
              <a:rPr lang="en-US" dirty="0" smtClean="0"/>
              <a:t> ,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database, software connect Jig </a:t>
            </a:r>
            <a:r>
              <a:rPr lang="en-US" dirty="0" err="1" smtClean="0"/>
              <a:t>Hioki</a:t>
            </a:r>
            <a:r>
              <a:rPr lang="en-US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2581870"/>
            <a:ext cx="4644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Blanca tool </a:t>
            </a:r>
            <a:r>
              <a:rPr lang="en-US" dirty="0" smtClean="0">
                <a:sym typeface="Wingdings" panose="05000000000000000000" pitchFamily="2" charset="2"/>
              </a:rPr>
              <a:t>(Final Packing not check)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: check printer’s print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support software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3877270"/>
            <a:ext cx="4161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Comet: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: check print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Setup </a:t>
            </a:r>
            <a:r>
              <a:rPr lang="en-US" dirty="0" smtClean="0"/>
              <a:t>database, support software.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5172670"/>
            <a:ext cx="346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Camera: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: check label, 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support software.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867400" y="762001"/>
            <a:ext cx="2362200" cy="1600200"/>
            <a:chOff x="1996261" y="307917"/>
            <a:chExt cx="8678486" cy="60873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6261" y="307917"/>
              <a:ext cx="8678486" cy="608732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81075" y="2790135"/>
              <a:ext cx="1968198" cy="606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VNC3D27449</a:t>
              </a:r>
              <a:endParaRPr lang="en-US" sz="500" dirty="0"/>
            </a:p>
          </p:txBody>
        </p:sp>
      </p:grp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876658" y="2514600"/>
            <a:ext cx="2352942" cy="11026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10000"/>
            <a:ext cx="2362200" cy="1066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58" y="5065008"/>
            <a:ext cx="2374768" cy="11833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7400" y="762001"/>
            <a:ext cx="2362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64551" y="2508191"/>
            <a:ext cx="2362200" cy="1109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54581" y="3805417"/>
            <a:ext cx="2362200" cy="1071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4551" y="5060425"/>
            <a:ext cx="2362200" cy="1187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3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7345</TotalTime>
  <Words>168</Words>
  <Application>Microsoft Office PowerPoint</Application>
  <PresentationFormat>On-screen Show (4:3)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HGSｺﾞｼｯｸE</vt:lpstr>
      <vt:lpstr>ＭＳ Ｐゴシック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J036158</dc:creator>
  <cp:lastModifiedBy>Administrator</cp:lastModifiedBy>
  <cp:revision>1007</cp:revision>
  <cp:lastPrinted>2020-08-24T03:42:43Z</cp:lastPrinted>
  <dcterms:created xsi:type="dcterms:W3CDTF">2016-01-06T07:09:10Z</dcterms:created>
  <dcterms:modified xsi:type="dcterms:W3CDTF">2020-08-27T11:30:30Z</dcterms:modified>
</cp:coreProperties>
</file>