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9D4DB7-2715-4570-9669-D47A971FC0F5}">
          <p14:sldIdLst>
            <p14:sldId id="256"/>
            <p14:sldId id="257"/>
            <p14:sldId id="260"/>
          </p14:sldIdLst>
        </p14:section>
        <p14:section name="Untitled Section" id="{22B62C7B-FDF2-47D4-9547-8F4CE6DD6C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176" autoAdjust="0"/>
  </p:normalViewPr>
  <p:slideViewPr>
    <p:cSldViewPr snapToGrid="0">
      <p:cViewPr varScale="1">
        <p:scale>
          <a:sx n="100" d="100"/>
          <a:sy n="100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0040-254B-4CD8-AAE4-9E6B3B2E51E1}" type="datetimeFigureOut">
              <a:rPr lang="en-US" smtClean="0"/>
              <a:t>02/03/2020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A128-045A-4AD5-B83F-9A9220F6D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" y="444500"/>
            <a:ext cx="3454400" cy="276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80" y="444500"/>
            <a:ext cx="3459934" cy="2763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7860" y="0"/>
            <a:ext cx="3909060" cy="35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1.BỎ MỘT MỤC REPORT PART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3634740"/>
            <a:ext cx="6804660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Hiện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hai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hạng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mục</a:t>
            </a:r>
            <a:r>
              <a:rPr lang="en-US" sz="1400" dirty="0" smtClean="0">
                <a:solidFill>
                  <a:schemeClr val="bg1"/>
                </a:solidFill>
              </a:rPr>
              <a:t> Daily report part </a:t>
            </a:r>
            <a:r>
              <a:rPr lang="en-US" sz="1400" dirty="0" err="1" smtClean="0">
                <a:solidFill>
                  <a:schemeClr val="bg1"/>
                </a:solidFill>
              </a:rPr>
              <a:t>và</a:t>
            </a:r>
            <a:r>
              <a:rPr lang="en-US" sz="1400" dirty="0" smtClean="0">
                <a:solidFill>
                  <a:schemeClr val="bg1"/>
                </a:solidFill>
              </a:rPr>
              <a:t> report part </a:t>
            </a:r>
            <a:r>
              <a:rPr lang="en-US" sz="1400" dirty="0" err="1" smtClean="0">
                <a:solidFill>
                  <a:schemeClr val="bg1"/>
                </a:solidFill>
              </a:rPr>
              <a:t>đang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nội</a:t>
            </a:r>
            <a:r>
              <a:rPr lang="en-US" sz="1400" dirty="0" smtClean="0">
                <a:solidFill>
                  <a:schemeClr val="bg1"/>
                </a:solidFill>
              </a:rPr>
              <a:t> dung </a:t>
            </a:r>
            <a:r>
              <a:rPr lang="en-US" sz="1400" dirty="0" err="1" smtClean="0">
                <a:solidFill>
                  <a:schemeClr val="bg1"/>
                </a:solidFill>
              </a:rPr>
              <a:t>gần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giống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nhau</a:t>
            </a:r>
            <a:r>
              <a:rPr lang="en-US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Chỉ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khác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điểm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cột</a:t>
            </a:r>
            <a:r>
              <a:rPr lang="en-US" sz="1400" dirty="0" smtClean="0">
                <a:solidFill>
                  <a:schemeClr val="bg1"/>
                </a:solidFill>
              </a:rPr>
              <a:t> actual </a:t>
            </a:r>
            <a:r>
              <a:rPr lang="en-US" sz="1400" dirty="0" err="1" smtClean="0">
                <a:solidFill>
                  <a:schemeClr val="bg1"/>
                </a:solidFill>
              </a:rPr>
              <a:t>để</a:t>
            </a:r>
            <a:r>
              <a:rPr lang="en-US" sz="1400" dirty="0" smtClean="0">
                <a:solidFill>
                  <a:schemeClr val="bg1"/>
                </a:solidFill>
              </a:rPr>
              <a:t> so </a:t>
            </a:r>
            <a:r>
              <a:rPr lang="en-US" sz="1400" dirty="0" err="1" smtClean="0">
                <a:solidFill>
                  <a:schemeClr val="bg1"/>
                </a:solidFill>
              </a:rPr>
              <a:t>sánh</a:t>
            </a:r>
            <a:r>
              <a:rPr lang="en-US" sz="1400" dirty="0" smtClean="0">
                <a:solidFill>
                  <a:schemeClr val="bg1"/>
                </a:solidFill>
              </a:rPr>
              <a:t>. =&gt; </a:t>
            </a:r>
            <a:r>
              <a:rPr lang="en-US" sz="1400" dirty="0" err="1" smtClean="0">
                <a:solidFill>
                  <a:schemeClr val="bg1"/>
                </a:solidFill>
              </a:rPr>
              <a:t>Bỏ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mục</a:t>
            </a:r>
            <a:r>
              <a:rPr lang="en-US" sz="1400" dirty="0" smtClean="0">
                <a:solidFill>
                  <a:schemeClr val="bg1"/>
                </a:solidFill>
              </a:rPr>
              <a:t> Report part </a:t>
            </a:r>
            <a:r>
              <a:rPr lang="en-US" sz="1400" dirty="0" err="1" smtClean="0">
                <a:solidFill>
                  <a:schemeClr val="bg1"/>
                </a:solidFill>
              </a:rPr>
              <a:t>không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cần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thiết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" y="695326"/>
            <a:ext cx="3913304" cy="4333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9" y="501650"/>
            <a:ext cx="4901565" cy="4527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86650" y="2012949"/>
            <a:ext cx="965835" cy="27590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5720" y="1621631"/>
            <a:ext cx="396240" cy="29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8775" y="0"/>
            <a:ext cx="5734049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.Thêm </a:t>
            </a:r>
            <a:r>
              <a:rPr lang="en-US" dirty="0" err="1" smtClean="0"/>
              <a:t>cột</a:t>
            </a:r>
            <a:r>
              <a:rPr lang="en-US" dirty="0" smtClean="0"/>
              <a:t>  Balance </a:t>
            </a:r>
            <a:r>
              <a:rPr lang="en-US" dirty="0" err="1" smtClean="0"/>
              <a:t>và</a:t>
            </a:r>
            <a:r>
              <a:rPr lang="en-US" dirty="0" smtClean="0"/>
              <a:t> Actual ở </a:t>
            </a:r>
            <a:r>
              <a:rPr lang="en-US" dirty="0" err="1" smtClean="0"/>
              <a:t>mục</a:t>
            </a:r>
            <a:r>
              <a:rPr lang="en-US" dirty="0" smtClean="0"/>
              <a:t> Daily report Unit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5295" y="5211354"/>
            <a:ext cx="6804660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Thêm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mục</a:t>
            </a:r>
            <a:r>
              <a:rPr lang="en-US" sz="1400" dirty="0" smtClean="0">
                <a:solidFill>
                  <a:schemeClr val="bg1"/>
                </a:solidFill>
              </a:rPr>
              <a:t> Balance </a:t>
            </a:r>
            <a:r>
              <a:rPr lang="en-US" sz="1400" dirty="0" err="1" smtClean="0">
                <a:solidFill>
                  <a:schemeClr val="bg1"/>
                </a:solidFill>
              </a:rPr>
              <a:t>và</a:t>
            </a:r>
            <a:r>
              <a:rPr lang="en-US" sz="1400" dirty="0" smtClean="0">
                <a:solidFill>
                  <a:schemeClr val="bg1"/>
                </a:solidFill>
              </a:rPr>
              <a:t> Actual </a:t>
            </a:r>
            <a:r>
              <a:rPr lang="en-US" sz="1400" dirty="0" err="1" smtClean="0">
                <a:solidFill>
                  <a:schemeClr val="bg1"/>
                </a:solidFill>
              </a:rPr>
              <a:t>giống</a:t>
            </a:r>
            <a:r>
              <a:rPr lang="en-US" sz="1400" dirty="0" smtClean="0">
                <a:solidFill>
                  <a:schemeClr val="bg1"/>
                </a:solidFill>
              </a:rPr>
              <a:t> Daily report part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19099"/>
            <a:ext cx="8810625" cy="4219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5008007"/>
            <a:ext cx="8467725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Mục</a:t>
            </a:r>
            <a:r>
              <a:rPr lang="en-US" sz="2400" dirty="0" smtClean="0"/>
              <a:t> Daily </a:t>
            </a:r>
            <a:r>
              <a:rPr lang="en-US" sz="2400" dirty="0"/>
              <a:t>report </a:t>
            </a:r>
            <a:r>
              <a:rPr lang="en-US" sz="2400" dirty="0" smtClean="0"/>
              <a:t>part . </a:t>
            </a:r>
          </a:p>
          <a:p>
            <a:pPr algn="ctr"/>
            <a:r>
              <a:rPr lang="en-US" sz="2400" dirty="0" smtClean="0"/>
              <a:t>-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 3 </a:t>
            </a:r>
            <a:r>
              <a:rPr lang="en-US" sz="2400" dirty="0" err="1" smtClean="0"/>
              <a:t>cốt</a:t>
            </a:r>
            <a:r>
              <a:rPr lang="en-US" sz="2400" dirty="0" smtClean="0"/>
              <a:t> .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DSS , </a:t>
            </a:r>
            <a:r>
              <a:rPr lang="en-US" sz="2400" dirty="0" err="1" smtClean="0"/>
              <a:t>bán</a:t>
            </a:r>
            <a:r>
              <a:rPr lang="en-US" sz="2400" dirty="0" smtClean="0"/>
              <a:t> ,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PDC1,2       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trừ</a:t>
            </a:r>
            <a:r>
              <a:rPr lang="en-US" sz="2400" dirty="0" smtClean="0"/>
              <a:t> ở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part )</a:t>
            </a:r>
          </a:p>
          <a:p>
            <a:pPr algn="ctr"/>
            <a:r>
              <a:rPr lang="en-US" sz="2400" dirty="0" smtClean="0"/>
              <a:t>-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 Actual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cột</a:t>
            </a:r>
            <a:r>
              <a:rPr lang="en-US" sz="2400" dirty="0" smtClean="0"/>
              <a:t> Diff (diff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actual </a:t>
            </a:r>
            <a:r>
              <a:rPr lang="en-US" sz="2400" dirty="0" err="1" smtClean="0"/>
              <a:t>trừ</a:t>
            </a:r>
            <a:r>
              <a:rPr lang="en-US" sz="2400" dirty="0" smtClean="0"/>
              <a:t> balance)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419725" y="1285873"/>
            <a:ext cx="866775" cy="3095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1" y="1247774"/>
            <a:ext cx="419100" cy="3019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3250" y="49767"/>
            <a:ext cx="314325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ở daily report part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Thi Ngat</dc:creator>
  <cp:lastModifiedBy>Dao Thi Bien</cp:lastModifiedBy>
  <cp:revision>13</cp:revision>
  <dcterms:created xsi:type="dcterms:W3CDTF">2019-11-02T04:08:28Z</dcterms:created>
  <dcterms:modified xsi:type="dcterms:W3CDTF">2020-02-03T02:28:16Z</dcterms:modified>
</cp:coreProperties>
</file>