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08" r:id="rId3"/>
    <p:sldId id="309" r:id="rId4"/>
    <p:sldId id="317" r:id="rId5"/>
    <p:sldId id="321" r:id="rId6"/>
    <p:sldId id="322" r:id="rId7"/>
    <p:sldId id="323" r:id="rId8"/>
    <p:sldId id="311" r:id="rId9"/>
    <p:sldId id="324" r:id="rId10"/>
    <p:sldId id="326" r:id="rId11"/>
    <p:sldId id="325" r:id="rId12"/>
    <p:sldId id="275" r:id="rId13"/>
  </p:sldIdLst>
  <p:sldSz cx="9144000" cy="6858000" type="screen4x3"/>
  <p:notesSz cx="6858000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7E39"/>
    <a:srgbClr val="0000FF"/>
    <a:srgbClr val="CFF1AD"/>
    <a:srgbClr val="F59E95"/>
    <a:srgbClr val="F9A799"/>
    <a:srgbClr val="FFFFB3"/>
    <a:srgbClr val="FB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8" autoAdjust="0"/>
    <p:restoredTop sz="96806" autoAdjust="0"/>
  </p:normalViewPr>
  <p:slideViewPr>
    <p:cSldViewPr>
      <p:cViewPr varScale="1">
        <p:scale>
          <a:sx n="103" d="100"/>
          <a:sy n="103" d="100"/>
        </p:scale>
        <p:origin x="3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21F119-193A-4757-8DA1-E9B7654FBB94}" type="datetimeFigureOut">
              <a:rPr lang="en-US"/>
              <a:pPr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3331"/>
            <a:ext cx="5486400" cy="419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2971800" cy="46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5046"/>
            <a:ext cx="2971800" cy="46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819C41-46C6-4E6E-BF9E-49C6EE9CEE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9C41-46C6-4E6E-BF9E-49C6EE9CEE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F1C3BD-7717-4102-9F6C-0C5437D9D4B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F1C3BD-7717-4102-9F6C-0C5437D9D4B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F1C3BD-7717-4102-9F6C-0C5437D9D4BC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1"/>
          <p:cNvSpPr>
            <a:spLocks/>
          </p:cNvSpPr>
          <p:nvPr/>
        </p:nvSpPr>
        <p:spPr bwMode="gray">
          <a:xfrm>
            <a:off x="0" y="3481388"/>
            <a:ext cx="9155113" cy="3376612"/>
          </a:xfrm>
          <a:custGeom>
            <a:avLst/>
            <a:gdLst/>
            <a:ahLst/>
            <a:cxnLst>
              <a:cxn ang="0">
                <a:pos x="0" y="1760"/>
              </a:cxn>
              <a:cxn ang="0">
                <a:pos x="5767" y="0"/>
              </a:cxn>
              <a:cxn ang="0">
                <a:pos x="5760" y="2127"/>
              </a:cxn>
              <a:cxn ang="0">
                <a:pos x="0" y="2127"/>
              </a:cxn>
              <a:cxn ang="0">
                <a:pos x="0" y="1760"/>
              </a:cxn>
            </a:cxnLst>
            <a:rect l="0" t="0" r="r" b="b"/>
            <a:pathLst>
              <a:path w="5767" h="2127">
                <a:moveTo>
                  <a:pt x="0" y="1760"/>
                </a:moveTo>
                <a:lnTo>
                  <a:pt x="5767" y="0"/>
                </a:lnTo>
                <a:lnTo>
                  <a:pt x="5760" y="2127"/>
                </a:lnTo>
                <a:lnTo>
                  <a:pt x="0" y="2127"/>
                </a:lnTo>
                <a:lnTo>
                  <a:pt x="0" y="176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AutoShape 32" descr="06"/>
          <p:cNvSpPr>
            <a:spLocks noChangeArrowheads="1"/>
          </p:cNvSpPr>
          <p:nvPr/>
        </p:nvSpPr>
        <p:spPr bwMode="gray">
          <a:xfrm rot="20584390">
            <a:off x="-141288" y="5310188"/>
            <a:ext cx="2541588" cy="573087"/>
          </a:xfrm>
          <a:prstGeom prst="parallelogram">
            <a:avLst>
              <a:gd name="adj" fmla="val 30059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33" descr="05"/>
          <p:cNvSpPr>
            <a:spLocks noChangeArrowheads="1"/>
          </p:cNvSpPr>
          <p:nvPr/>
        </p:nvSpPr>
        <p:spPr bwMode="gray">
          <a:xfrm rot="20584390">
            <a:off x="2154238" y="4610100"/>
            <a:ext cx="2546350" cy="573088"/>
          </a:xfrm>
          <a:prstGeom prst="parallelogram">
            <a:avLst>
              <a:gd name="adj" fmla="val 30115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34" descr="03"/>
          <p:cNvSpPr>
            <a:spLocks noChangeArrowheads="1"/>
          </p:cNvSpPr>
          <p:nvPr/>
        </p:nvSpPr>
        <p:spPr bwMode="gray">
          <a:xfrm rot="20584390">
            <a:off x="4448175" y="3908425"/>
            <a:ext cx="2552700" cy="573088"/>
          </a:xfrm>
          <a:prstGeom prst="parallelogram">
            <a:avLst>
              <a:gd name="adj" fmla="val 3019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35" descr="02"/>
          <p:cNvSpPr>
            <a:spLocks noChangeArrowheads="1"/>
          </p:cNvSpPr>
          <p:nvPr/>
        </p:nvSpPr>
        <p:spPr bwMode="gray">
          <a:xfrm rot="20584390">
            <a:off x="6751638" y="3206750"/>
            <a:ext cx="2533650" cy="573088"/>
          </a:xfrm>
          <a:prstGeom prst="parallelogram">
            <a:avLst>
              <a:gd name="adj" fmla="val 29965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white">
          <a:xfrm>
            <a:off x="0" y="0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0000"/>
                </a:solidFill>
                <a:latin typeface="CanonLogo" pitchFamily="2" charset="0"/>
              </a:rPr>
              <a:t>Canon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2133600"/>
            <a:ext cx="54752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077200" cy="682625"/>
          </a:xfrm>
        </p:spPr>
        <p:txBody>
          <a:bodyPr/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white"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 bwMode="white"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 bwMode="white"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30AF82EF-2248-4789-97C5-817959FA3D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327896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Manufacture Div2</a:t>
            </a:r>
            <a:endParaRPr lang="en-US" sz="1600"/>
          </a:p>
        </p:txBody>
      </p:sp>
      <p:sp>
        <p:nvSpPr>
          <p:cNvPr id="14" name="AutoShape 9"/>
          <p:cNvSpPr>
            <a:spLocks noChangeAspect="1" noChangeArrowheads="1"/>
          </p:cNvSpPr>
          <p:nvPr userDrawn="1"/>
        </p:nvSpPr>
        <p:spPr bwMode="auto">
          <a:xfrm>
            <a:off x="5591175" y="9236"/>
            <a:ext cx="1581150" cy="377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R3 FOR</a:t>
            </a:r>
          </a:p>
          <a:p>
            <a:pPr algn="ctr" eaLnBrk="0" hangingPunct="0"/>
            <a:r>
              <a:rPr lang="en-US" sz="1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INTERNAL USE </a:t>
            </a:r>
          </a:p>
        </p:txBody>
      </p:sp>
      <p:sp>
        <p:nvSpPr>
          <p:cNvPr id="15" name="Text Box 13"/>
          <p:cNvSpPr txBox="1">
            <a:spLocks noChangeAspect="1" noChangeArrowheads="1"/>
          </p:cNvSpPr>
          <p:nvPr userDrawn="1"/>
        </p:nvSpPr>
        <p:spPr bwMode="auto">
          <a:xfrm>
            <a:off x="7260202" y="9525"/>
            <a:ext cx="1883798" cy="3741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200">
                <a:latin typeface="Times New Roman" pitchFamily="18" charset="0"/>
                <a:cs typeface="Times New Roman" pitchFamily="18" charset="0"/>
              </a:rPr>
              <a:t>For CVN – IJP Operations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4289ED-F49D-4F3F-ACF0-93D4CB6672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79230-7E76-4554-A794-E8DDA9D8F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05800" cy="49530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418F8-0B32-4182-BF9F-C680B197D9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A6007-8A6F-4B0C-813F-24A827B7D3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D3AC5-51A6-4453-8766-F1739301DB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A4D785-5707-4969-AC25-130CDAFF74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13DD01-3205-448C-B4C2-A81ABEA2F7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C6A33-2FF7-4679-B54A-E7A165FB5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E5A0B-C6CD-4756-A2D7-569636BEA1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C6A4D-5ED0-48EF-BF4B-5D1D0ABDD7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C7DD5-DDE6-4560-927B-BD1207A452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5"/>
          <p:cNvGraphicFramePr>
            <a:graphicFrameLocks noChangeAspect="1"/>
          </p:cNvGraphicFramePr>
          <p:nvPr/>
        </p:nvGraphicFramePr>
        <p:xfrm>
          <a:off x="0" y="0"/>
          <a:ext cx="914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5" imgW="13003175" imgH="1612698" progId="">
                  <p:embed/>
                </p:oleObj>
              </mc:Choice>
              <mc:Fallback>
                <p:oleObj name="Image" r:id="rId15" imgW="13003175" imgH="1612698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99D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0" name="Freeform 36"/>
          <p:cNvSpPr>
            <a:spLocks/>
          </p:cNvSpPr>
          <p:nvPr/>
        </p:nvSpPr>
        <p:spPr bwMode="ltGray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488" y="0"/>
              </a:cxn>
              <a:cxn ang="0">
                <a:pos x="564" y="617"/>
              </a:cxn>
              <a:cxn ang="0">
                <a:pos x="0" y="1734"/>
              </a:cxn>
              <a:cxn ang="0">
                <a:pos x="0" y="4320"/>
              </a:cxn>
              <a:cxn ang="0">
                <a:pos x="5760" y="4320"/>
              </a:cxn>
              <a:cxn ang="0">
                <a:pos x="5760" y="0"/>
              </a:cxn>
              <a:cxn ang="0">
                <a:pos x="1488" y="0"/>
              </a:cxn>
            </a:cxnLst>
            <a:rect l="0" t="0" r="r" b="b"/>
            <a:pathLst>
              <a:path w="5760" h="4320">
                <a:moveTo>
                  <a:pt x="1488" y="0"/>
                </a:moveTo>
                <a:cubicBezTo>
                  <a:pt x="1093" y="94"/>
                  <a:pt x="670" y="476"/>
                  <a:pt x="564" y="617"/>
                </a:cubicBezTo>
                <a:cubicBezTo>
                  <a:pt x="458" y="758"/>
                  <a:pt x="94" y="1117"/>
                  <a:pt x="0" y="1734"/>
                </a:cubicBez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148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C2DC34-59E4-40A4-8D00-C848C7751E4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460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8100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609600"/>
            <a:ext cx="8991600" cy="19812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000" b="1" spc="50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Arial" pitchFamily="34" charset="0"/>
              </a:rPr>
              <a:t>CHECK SHEET LESS SYSTEM TRAINING</a:t>
            </a:r>
            <a:endParaRPr lang="en-US" sz="5000" b="1" spc="50" dirty="0">
              <a:ln w="11430"/>
              <a:solidFill>
                <a:srgbClr val="0066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18680" y="2514600"/>
            <a:ext cx="4876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b="1" i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400" b="1" i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ượng</a:t>
            </a:r>
            <a:r>
              <a:rPr lang="en-US" sz="2400" b="1" i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i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400" b="1" i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b="1" i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smtClean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: CLD/SP/SLDup </a:t>
            </a:r>
            <a:endParaRPr lang="en-US" sz="2400" b="1" i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6095216"/>
          <a:ext cx="457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  <a:latin typeface="+mn-lt"/>
                        </a:rPr>
                        <a:t>Date</a:t>
                      </a:r>
                      <a:endParaRPr lang="en-US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  <a:latin typeface="+mn-lt"/>
                        </a:rPr>
                        <a:t>Issue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 by</a:t>
                      </a:r>
                      <a:endParaRPr lang="en-US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  <a:latin typeface="+mn-lt"/>
                        </a:rPr>
                        <a:t>Check by</a:t>
                      </a:r>
                      <a:endParaRPr lang="en-US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  <a:latin typeface="+mn-lt"/>
                        </a:rPr>
                        <a:t>18/Feb/16</a:t>
                      </a:r>
                      <a:endParaRPr lang="en-US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  <a:latin typeface="+mn-lt"/>
                        </a:rPr>
                        <a:t>Nguyen Thi Thao</a:t>
                      </a:r>
                      <a:endParaRPr lang="en-US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838200" y="76200"/>
            <a:ext cx="723185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3. CÁC ĐIỂM CHÚ Ý VỀ HỆ THỐNG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solidFill>
                  <a:srgbClr val="0000FF"/>
                </a:solidFill>
              </a:rPr>
              <a:t>2. Xử lý các trường hợp báo đỏ Packing 3:</a:t>
            </a:r>
            <a:endParaRPr lang="en-US" b="1" i="1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90600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mtClean="0">
                <a:solidFill>
                  <a:srgbClr val="7030A0"/>
                </a:solidFill>
              </a:rPr>
              <a:t>a) Hiện tượng:</a:t>
            </a:r>
            <a:endParaRPr lang="en-US" sz="1600" b="1" i="1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23" y="2590800"/>
            <a:ext cx="360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mtClean="0">
                <a:solidFill>
                  <a:srgbClr val="7030A0"/>
                </a:solidFill>
              </a:rPr>
              <a:t>b) Nguyên nhân &amp; cách khắc phục:</a:t>
            </a:r>
            <a:endParaRPr lang="en-US" sz="1600" b="1" i="1">
              <a:solidFill>
                <a:srgbClr val="7030A0"/>
              </a:soli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 b="26030"/>
          <a:stretch>
            <a:fillRect/>
          </a:stretch>
        </p:blipFill>
        <p:spPr bwMode="auto">
          <a:xfrm>
            <a:off x="1828800" y="1143000"/>
            <a:ext cx="3124200" cy="140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752600"/>
            <a:ext cx="1524000" cy="9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 l="25000" t="71931" b="14489"/>
          <a:stretch>
            <a:fillRect/>
          </a:stretch>
        </p:blipFill>
        <p:spPr bwMode="auto">
          <a:xfrm>
            <a:off x="228600" y="2895600"/>
            <a:ext cx="8382000" cy="103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181600" y="1219200"/>
            <a:ext cx="2895600" cy="46166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CC00CC"/>
                </a:solidFill>
              </a:rPr>
              <a:t>Khi Paking 3 báo đỏ cần kiểm tra màn hình Zenken check để biết nguyên nhân</a:t>
            </a:r>
            <a:endParaRPr lang="en-US" sz="1200">
              <a:solidFill>
                <a:srgbClr val="CC00CC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029200" y="1447800"/>
            <a:ext cx="76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086600" y="2057400"/>
            <a:ext cx="76200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324600" y="2743200"/>
            <a:ext cx="76200" cy="76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400800" y="1676400"/>
            <a:ext cx="76200" cy="76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52400" y="3962400"/>
          <a:ext cx="8839201" cy="1961430"/>
        </p:xfrm>
        <a:graphic>
          <a:graphicData uri="http://schemas.openxmlformats.org/drawingml/2006/table">
            <a:tbl>
              <a:tblPr/>
              <a:tblGrid>
                <a:gridCol w="30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3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238" marR="8238" marT="8238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b="1" i="0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Hiện tượng</a:t>
                      </a:r>
                    </a:p>
                  </a:txBody>
                  <a:tcPr marL="8238" marR="8238" marT="8238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Nguyên nhân</a:t>
                      </a:r>
                    </a:p>
                  </a:txBody>
                  <a:tcPr marL="8238" marR="8238" marT="8238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7030A0"/>
                          </a:solidFill>
                          <a:latin typeface="Arial"/>
                        </a:rPr>
                        <a:t>Cách khắc phục</a:t>
                      </a:r>
                    </a:p>
                  </a:txBody>
                  <a:tcPr marL="8238" marR="8238" marT="8238" marB="0" anchor="b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Cột Inside/BM NO DATA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Chưa check máy</a:t>
                      </a:r>
                      <a:br>
                        <a:rPr lang="vi-VN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</a:br>
                      <a:r>
                        <a:rPr lang="vi-VN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Inside/BM quên bắn PASS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7030A0"/>
                          </a:solidFill>
                          <a:latin typeface="Arial"/>
                        </a:rPr>
                        <a:t>Mang máy Inside check lại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Cột Inside/BM FAIL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Chưa nhập thông tin sửa máy</a:t>
                      </a:r>
                      <a:br>
                        <a:rPr lang="vi-VN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</a:br>
                      <a:r>
                        <a:rPr lang="vi-VN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Máy chưa sửa </a:t>
                      </a:r>
                      <a:r>
                        <a:rPr lang="en-US" sz="1400" b="0" i="0" u="none" strike="noStrike" smtClean="0">
                          <a:solidFill>
                            <a:srgbClr val="002060"/>
                          </a:solidFill>
                          <a:latin typeface="Arial"/>
                        </a:rPr>
                        <a:t>đưa</a:t>
                      </a:r>
                      <a:r>
                        <a:rPr lang="vi-VN" sz="1400" b="0" i="0" u="none" strike="noStrike" smtClean="0">
                          <a:solidFill>
                            <a:srgbClr val="002060"/>
                          </a:solidFill>
                          <a:latin typeface="Arial"/>
                        </a:rPr>
                        <a:t> </a:t>
                      </a:r>
                      <a:r>
                        <a:rPr lang="vi-VN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vào line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7030A0"/>
                          </a:solidFill>
                          <a:latin typeface="Arial"/>
                        </a:rPr>
                        <a:t>Kiểm tra lại máy &amp; nhập thông tin sửa chữa -&gt; Inside check lại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Cột khác Inside/BM NO DATA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Không đẩy được dữ liệu lên hệ </a:t>
                      </a:r>
                      <a:r>
                        <a:rPr lang="vi-VN" sz="1400" b="0" i="0" u="none" strike="noStrike" smtClean="0">
                          <a:solidFill>
                            <a:srgbClr val="002060"/>
                          </a:solidFill>
                          <a:latin typeface="Arial"/>
                        </a:rPr>
                        <a:t>thống</a:t>
                      </a:r>
                      <a:r>
                        <a:rPr lang="en-US" sz="1400" b="0" i="0" u="none" strike="noStrike" smtClean="0">
                          <a:solidFill>
                            <a:srgbClr val="002060"/>
                          </a:solidFill>
                          <a:latin typeface="Arial"/>
                        </a:rPr>
                        <a:t>/</a:t>
                      </a:r>
                    </a:p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CC00CC"/>
                          </a:solidFill>
                          <a:latin typeface="Arial"/>
                        </a:rPr>
                        <a:t>Chương</a:t>
                      </a:r>
                      <a:r>
                        <a:rPr lang="en-US" sz="1400" b="0" i="0" u="none" strike="noStrike" baseline="0" smtClean="0">
                          <a:solidFill>
                            <a:srgbClr val="CC00CC"/>
                          </a:solidFill>
                          <a:latin typeface="Arial"/>
                        </a:rPr>
                        <a:t> trình checker NG</a:t>
                      </a:r>
                      <a:endParaRPr lang="vi-VN" sz="1400" b="0" i="0" u="none" strike="noStrike">
                        <a:solidFill>
                          <a:srgbClr val="CC00CC"/>
                        </a:solidFill>
                        <a:latin typeface="Arial"/>
                      </a:endParaRP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7030A0"/>
                          </a:solidFill>
                          <a:latin typeface="Arial"/>
                        </a:rPr>
                        <a:t>Nhập TSS gọi </a:t>
                      </a:r>
                      <a:r>
                        <a:rPr lang="en-US" sz="1400" b="0" i="0" u="none" strike="noStrike" smtClean="0">
                          <a:solidFill>
                            <a:srgbClr val="7030A0"/>
                          </a:solidFill>
                          <a:latin typeface="Arial"/>
                        </a:rPr>
                        <a:t>IT</a:t>
                      </a:r>
                      <a:r>
                        <a:rPr lang="en-US" sz="1400" b="0" i="0" u="none" strike="noStrike" baseline="0" smtClean="0">
                          <a:solidFill>
                            <a:srgbClr val="7030A0"/>
                          </a:solidFill>
                          <a:latin typeface="Arial"/>
                        </a:rPr>
                        <a:t> để điều tra nguyên nhân.</a:t>
                      </a:r>
                      <a:endParaRPr lang="en-US" sz="1400" b="0" i="0" u="none" strike="noStrike">
                        <a:solidFill>
                          <a:srgbClr val="7030A0"/>
                        </a:solidFill>
                        <a:latin typeface="Arial"/>
                      </a:endParaRP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Không có dòng dữ liệu FAIL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Zenken chưa check máy</a:t>
                      </a:r>
                      <a:br>
                        <a:rPr lang="vi-VN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</a:br>
                      <a:r>
                        <a:rPr lang="vi-VN" sz="1400" b="0" i="0" u="none" strike="noStrike">
                          <a:solidFill>
                            <a:srgbClr val="002060"/>
                          </a:solidFill>
                          <a:latin typeface="Arial"/>
                        </a:rPr>
                        <a:t>Zenken quên bắn PASS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7030A0"/>
                          </a:solidFill>
                          <a:latin typeface="Arial"/>
                        </a:rPr>
                        <a:t>Mang máy Zenken check lại</a:t>
                      </a:r>
                    </a:p>
                  </a:txBody>
                  <a:tcPr marL="8238" marR="8238" marT="8238" marB="0" anchor="ctr">
                    <a:lnL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0" y="6208693"/>
            <a:ext cx="914399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sz="1400" smtClean="0">
                <a:solidFill>
                  <a:srgbClr val="007E39"/>
                </a:solidFill>
              </a:rPr>
              <a:t>Nếu Checker tại PC khác ngoài line không có mạng/chương trình đẩy dữ liệu PK3 sẽ báo đỏ</a:t>
            </a:r>
          </a:p>
          <a:p>
            <a:pPr marL="800100" lvl="1" indent="-342900">
              <a:buAutoNum type="arabicPeriod"/>
            </a:pPr>
            <a:r>
              <a:rPr lang="en-US" sz="1400" smtClean="0">
                <a:solidFill>
                  <a:srgbClr val="007E39"/>
                </a:solidFill>
              </a:rPr>
              <a:t>Nếu đã nhập thông tin sửa chữa mà Inside/BM/Zenken mà vẫn đỏ PK 3 =&gt; Xóa dữ liêu PASS &amp; bắn lại</a:t>
            </a:r>
          </a:p>
          <a:p>
            <a:pPr marL="800100" lvl="1" indent="-342900">
              <a:buAutoNum type="arabicPeriod"/>
            </a:pPr>
            <a:r>
              <a:rPr lang="en-US" sz="1400" smtClean="0">
                <a:solidFill>
                  <a:srgbClr val="007E39"/>
                </a:solidFill>
              </a:rPr>
              <a:t>Trường hợp thiếu dữ liệu do </a:t>
            </a:r>
            <a:r>
              <a:rPr lang="en-US" sz="1400" smtClean="0">
                <a:solidFill>
                  <a:srgbClr val="CC00CC"/>
                </a:solidFill>
              </a:rPr>
              <a:t>chương trình checker NG </a:t>
            </a:r>
            <a:r>
              <a:rPr lang="en-US" sz="1400" smtClean="0">
                <a:solidFill>
                  <a:srgbClr val="007E39"/>
                </a:solidFill>
              </a:rPr>
              <a:t>=&gt; QC điều tra xác nhận máy OK/NG.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5943600"/>
            <a:ext cx="79060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u="sng" smtClean="0">
                <a:solidFill>
                  <a:srgbClr val="007E39"/>
                </a:solidFill>
              </a:rPr>
              <a:t>Chú ý</a:t>
            </a:r>
            <a:r>
              <a:rPr lang="en-US" sz="1400" b="1" smtClean="0">
                <a:solidFill>
                  <a:srgbClr val="007E39"/>
                </a:solidFill>
              </a:rPr>
              <a:t>: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838200" y="101025"/>
            <a:ext cx="723185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3. CÁC ĐIỂM CHÚ Ý VỀ HỆ THỐNG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906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0000FF"/>
                </a:solidFill>
              </a:rPr>
              <a:t>3. Các điểm chú ý khác:</a:t>
            </a:r>
          </a:p>
          <a:p>
            <a:pPr lvl="1">
              <a:buFont typeface="Wingdings" pitchFamily="2" charset="2"/>
              <a:buChar char="v"/>
            </a:pPr>
            <a:r>
              <a:rPr lang="en-US" i="1" smtClean="0">
                <a:solidFill>
                  <a:srgbClr val="002060"/>
                </a:solidFill>
              </a:rPr>
              <a:t> Cần gọi TSS trước khi line thay đổi model/ tên line/ thay đổi PC.</a:t>
            </a:r>
          </a:p>
          <a:p>
            <a:pPr lvl="1">
              <a:buFont typeface="Wingdings" pitchFamily="2" charset="2"/>
              <a:buChar char="v"/>
            </a:pPr>
            <a:r>
              <a:rPr lang="en-US" i="1" smtClean="0">
                <a:solidFill>
                  <a:schemeClr val="accent6">
                    <a:lumMod val="50000"/>
                  </a:schemeClr>
                </a:solidFill>
              </a:rPr>
              <a:t>Phải có check sheet tạm thời khi đưa máy ra khỏi dây chuyền &amp; loại bỏ </a:t>
            </a:r>
          </a:p>
          <a:p>
            <a:pPr lvl="1"/>
            <a:r>
              <a:rPr lang="en-US" i="1" smtClean="0">
                <a:solidFill>
                  <a:schemeClr val="accent6">
                    <a:lumMod val="50000"/>
                  </a:schemeClr>
                </a:solidFill>
              </a:rPr>
              <a:t>    	khi đưa vào line.</a:t>
            </a:r>
            <a:endParaRPr lang="en-US" i="1" smtClean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US" i="1" smtClean="0">
                <a:solidFill>
                  <a:srgbClr val="002060"/>
                </a:solidFill>
              </a:rPr>
              <a:t>Đối với lỗi tại các công đoạn Inside/BM/Zenken, cần phải nhập thông tin sửa máy</a:t>
            </a:r>
          </a:p>
          <a:p>
            <a:pPr lvl="1"/>
            <a:r>
              <a:rPr lang="en-US" i="1" smtClean="0">
                <a:solidFill>
                  <a:srgbClr val="002060"/>
                </a:solidFill>
              </a:rPr>
              <a:t>    	trước khi đưa vào line.</a:t>
            </a:r>
          </a:p>
          <a:p>
            <a:pPr lvl="1">
              <a:buFont typeface="Wingdings" pitchFamily="2" charset="2"/>
              <a:buChar char="v"/>
            </a:pPr>
            <a:r>
              <a:rPr lang="en-US" i="1" smtClean="0">
                <a:solidFill>
                  <a:schemeClr val="accent6">
                    <a:lumMod val="50000"/>
                  </a:schemeClr>
                </a:solidFill>
              </a:rPr>
              <a:t>Cuối ngày phải Approve check sheet less trên Hoàn Kiếm.</a:t>
            </a:r>
          </a:p>
          <a:p>
            <a:pPr lvl="1">
              <a:buFont typeface="Wingdings" pitchFamily="2" charset="2"/>
              <a:buChar char="v"/>
            </a:pPr>
            <a:r>
              <a:rPr lang="en-US" i="1" smtClean="0">
                <a:solidFill>
                  <a:srgbClr val="002060"/>
                </a:solidFill>
              </a:rPr>
              <a:t> Nếu check máy tại PC khác ngoài line thì phải có mạng &amp; chương trình đẩy dữ      	liệu checker (Nếu chưa có thì gọi PM / IT hỗ trợ)</a:t>
            </a:r>
          </a:p>
          <a:p>
            <a:pPr lvl="1">
              <a:buFont typeface="Wingdings" pitchFamily="2" charset="2"/>
              <a:buChar char="v"/>
            </a:pPr>
            <a:r>
              <a:rPr lang="en-US" i="1" smtClean="0">
                <a:solidFill>
                  <a:schemeClr val="accent6">
                    <a:lumMod val="50000"/>
                  </a:schemeClr>
                </a:solidFill>
              </a:rPr>
              <a:t> Nếu hệ thống không hiện lỗi thì phải nhập thêm bằng chương trình Repare input.</a:t>
            </a:r>
          </a:p>
          <a:p>
            <a:pPr lvl="1">
              <a:buFont typeface="Wingdings" pitchFamily="2" charset="2"/>
              <a:buChar char="v"/>
            </a:pPr>
            <a:endParaRPr lang="en-US" i="1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b="1"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WordArt 3"/>
          <p:cNvSpPr>
            <a:spLocks noChangeArrowheads="1" noChangeShapeType="1" noTextEdit="1"/>
          </p:cNvSpPr>
          <p:nvPr/>
        </p:nvSpPr>
        <p:spPr bwMode="gray">
          <a:xfrm>
            <a:off x="762000" y="1371600"/>
            <a:ext cx="5105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</a:t>
            </a:r>
            <a:endParaRPr lang="en-US" sz="2000" smtClean="0">
              <a:solidFill>
                <a:schemeClr val="accent1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87425" y="1447800"/>
            <a:ext cx="762000" cy="665163"/>
            <a:chOff x="1110" y="2656"/>
            <a:chExt cx="1549" cy="1351"/>
          </a:xfrm>
        </p:grpSpPr>
        <p:sp>
          <p:nvSpPr>
            <p:cNvPr id="413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87425" y="2362200"/>
            <a:ext cx="762000" cy="665163"/>
            <a:chOff x="3174" y="2656"/>
            <a:chExt cx="1549" cy="1351"/>
          </a:xfrm>
        </p:grpSpPr>
        <p:sp>
          <p:nvSpPr>
            <p:cNvPr id="412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1597025" y="2057400"/>
            <a:ext cx="6480175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gray">
          <a:xfrm>
            <a:off x="1184275" y="15462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smtClean="0">
                <a:solidFill>
                  <a:schemeClr val="bg1"/>
                </a:solidFill>
              </a:rPr>
              <a:t>1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>
            <a:off x="1597025" y="2971800"/>
            <a:ext cx="6480175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gray">
          <a:xfrm>
            <a:off x="1184275" y="24606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17" name="Text Box 26"/>
          <p:cNvSpPr txBox="1">
            <a:spLocks noChangeArrowheads="1"/>
          </p:cNvSpPr>
          <p:nvPr/>
        </p:nvSpPr>
        <p:spPr bwMode="auto">
          <a:xfrm>
            <a:off x="1763713" y="1535113"/>
            <a:ext cx="5322888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smtClean="0">
                <a:solidFill>
                  <a:srgbClr val="002060"/>
                </a:solidFill>
              </a:rPr>
              <a:t>GIỚI THIỆU CHUNG </a:t>
            </a:r>
            <a:r>
              <a:rPr lang="en-US" sz="2200" b="1" dirty="0">
                <a:solidFill>
                  <a:srgbClr val="002060"/>
                </a:solidFill>
              </a:rPr>
              <a:t>VỀ </a:t>
            </a:r>
            <a:r>
              <a:rPr lang="en-US" sz="2200" b="1" dirty="0" smtClean="0">
                <a:solidFill>
                  <a:srgbClr val="002060"/>
                </a:solidFill>
              </a:rPr>
              <a:t>HỆ THỐNG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1752600" y="2514600"/>
            <a:ext cx="5322888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smtClean="0">
                <a:solidFill>
                  <a:srgbClr val="002060"/>
                </a:solidFill>
              </a:rPr>
              <a:t>CÁC CHỨC NĂNG CỦA HỆ </a:t>
            </a:r>
            <a:r>
              <a:rPr lang="en-US" sz="2200" b="1" dirty="0" smtClean="0">
                <a:solidFill>
                  <a:srgbClr val="002060"/>
                </a:solidFill>
              </a:rPr>
              <a:t>THỐNG</a:t>
            </a:r>
            <a:endParaRPr lang="en-US" sz="2200" b="1" dirty="0">
              <a:solidFill>
                <a:srgbClr val="002060"/>
              </a:solidFill>
            </a:endParaRP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987425" y="3276600"/>
            <a:ext cx="762000" cy="665163"/>
            <a:chOff x="3174" y="2656"/>
            <a:chExt cx="1549" cy="1351"/>
          </a:xfrm>
        </p:grpSpPr>
        <p:sp>
          <p:nvSpPr>
            <p:cNvPr id="1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35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1597025" y="3886200"/>
            <a:ext cx="6480175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1752600" y="3429000"/>
            <a:ext cx="59436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smtClean="0">
                <a:solidFill>
                  <a:srgbClr val="002060"/>
                </a:solidFill>
              </a:rPr>
              <a:t>CÁC ĐIỂM CHÚ Ý VỀ HỆ THỐNG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gray">
          <a:xfrm>
            <a:off x="1218113" y="3352800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6"/>
          <p:cNvSpPr txBox="1">
            <a:spLocks noChangeArrowheads="1"/>
          </p:cNvSpPr>
          <p:nvPr/>
        </p:nvSpPr>
        <p:spPr bwMode="auto">
          <a:xfrm>
            <a:off x="838200" y="76200"/>
            <a:ext cx="776494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1. GIỚI THIỆU CHUNG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VỀ 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HỆ THỐNG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0" y="762000"/>
            <a:ext cx="350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 smtClean="0">
                <a:solidFill>
                  <a:srgbClr val="0000FF"/>
                </a:solidFill>
              </a:rPr>
              <a:t>1.Mục đích (Purpose)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8600" y="1219200"/>
            <a:ext cx="8610600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kern="0" smtClean="0">
                <a:solidFill>
                  <a:srgbClr val="002060"/>
                </a:solidFill>
              </a:rPr>
              <a:t>Lưu giữ lịch sử sản xuất của mỗi sản phẩm bằng hệ thống, không lưu check sheet giấy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kern="0" smtClean="0">
                <a:solidFill>
                  <a:srgbClr val="002060"/>
                </a:solidFill>
              </a:rPr>
              <a:t>Lấy dữ liệu tự động mà không ảnh hưởng đến checker đang chạy.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kern="0" smtClean="0">
                <a:solidFill>
                  <a:srgbClr val="002060"/>
                </a:solidFill>
              </a:rPr>
              <a:t>Giảm chi phí so với việc quản lí check sheet giấy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kern="0" smtClean="0">
                <a:solidFill>
                  <a:srgbClr val="002060"/>
                </a:solidFill>
              </a:rPr>
              <a:t>Điều tra thông tin sản xuất của máy một cách nhanh chóng và dễ dàng</a:t>
            </a:r>
          </a:p>
        </p:txBody>
      </p:sp>
      <p:sp>
        <p:nvSpPr>
          <p:cNvPr id="79" name="Text Box 6"/>
          <p:cNvSpPr txBox="1">
            <a:spLocks noChangeArrowheads="1"/>
          </p:cNvSpPr>
          <p:nvPr/>
        </p:nvSpPr>
        <p:spPr bwMode="auto">
          <a:xfrm>
            <a:off x="0" y="3028950"/>
            <a:ext cx="350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</a:rPr>
              <a:t>2.Quy </a:t>
            </a:r>
            <a:r>
              <a:rPr lang="en-US" sz="2000" b="1" dirty="0" err="1" smtClean="0">
                <a:solidFill>
                  <a:srgbClr val="0000FF"/>
                </a:solidFill>
              </a:rPr>
              <a:t>trình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chung</a:t>
            </a:r>
            <a:endParaRPr lang="en-US" sz="2000" b="1" dirty="0">
              <a:solidFill>
                <a:srgbClr val="0000FF"/>
              </a:solidFill>
            </a:endParaRPr>
          </a:p>
        </p:txBody>
      </p:sp>
      <p:pic>
        <p:nvPicPr>
          <p:cNvPr id="80" name="Picture 79" descr="serv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71394"/>
            <a:ext cx="949325" cy="1752600"/>
          </a:xfrm>
          <a:prstGeom prst="rect">
            <a:avLst/>
          </a:prstGeom>
        </p:spPr>
      </p:pic>
      <p:pic>
        <p:nvPicPr>
          <p:cNvPr id="81" name="Picture 80" descr="serv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9312" y="4156287"/>
            <a:ext cx="990600" cy="1828800"/>
          </a:xfrm>
          <a:prstGeom prst="rect">
            <a:avLst/>
          </a:prstGeom>
        </p:spPr>
      </p:pic>
      <p:grpSp>
        <p:nvGrpSpPr>
          <p:cNvPr id="82" name="Group 68"/>
          <p:cNvGrpSpPr/>
          <p:nvPr/>
        </p:nvGrpSpPr>
        <p:grpSpPr>
          <a:xfrm>
            <a:off x="82084" y="4274750"/>
            <a:ext cx="1066800" cy="381000"/>
            <a:chOff x="228600" y="1295400"/>
            <a:chExt cx="1066800" cy="381000"/>
          </a:xfrm>
        </p:grpSpPr>
        <p:sp>
          <p:nvSpPr>
            <p:cNvPr id="83" name="Rectangle 82"/>
            <p:cNvSpPr/>
            <p:nvPr/>
          </p:nvSpPr>
          <p:spPr bwMode="auto">
            <a:xfrm>
              <a:off x="228600" y="1295400"/>
              <a:ext cx="1066800" cy="38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Assy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cell 1</a:t>
              </a:r>
            </a:p>
          </p:txBody>
        </p:sp>
        <p:pic>
          <p:nvPicPr>
            <p:cNvPr id="84" name="Picture 83" descr="computer.jpg"/>
            <p:cNvPicPr>
              <a:picLocks noChangeAspect="1"/>
            </p:cNvPicPr>
            <p:nvPr/>
          </p:nvPicPr>
          <p:blipFill>
            <a:blip r:embed="rId4" cstate="print"/>
            <a:srcRect l="10000" t="6905" r="15000" b="3333"/>
            <a:stretch>
              <a:fillRect/>
            </a:stretch>
          </p:blipFill>
          <p:spPr>
            <a:xfrm>
              <a:off x="255759" y="1304453"/>
              <a:ext cx="175846" cy="152400"/>
            </a:xfrm>
            <a:prstGeom prst="rect">
              <a:avLst/>
            </a:prstGeom>
          </p:spPr>
        </p:pic>
        <p:pic>
          <p:nvPicPr>
            <p:cNvPr id="85" name="Picture 84" descr="computer.jpg"/>
            <p:cNvPicPr>
              <a:picLocks noChangeAspect="1"/>
            </p:cNvPicPr>
            <p:nvPr/>
          </p:nvPicPr>
          <p:blipFill>
            <a:blip r:embed="rId4" cstate="print"/>
            <a:srcRect l="10000" t="6905" r="15000" b="3333"/>
            <a:stretch>
              <a:fillRect/>
            </a:stretch>
          </p:blipFill>
          <p:spPr>
            <a:xfrm>
              <a:off x="484359" y="1304453"/>
              <a:ext cx="175846" cy="152400"/>
            </a:xfrm>
            <a:prstGeom prst="rect">
              <a:avLst/>
            </a:prstGeom>
          </p:spPr>
        </p:pic>
        <p:pic>
          <p:nvPicPr>
            <p:cNvPr id="86" name="Picture 85" descr="computer.jpg"/>
            <p:cNvPicPr>
              <a:picLocks noChangeAspect="1"/>
            </p:cNvPicPr>
            <p:nvPr/>
          </p:nvPicPr>
          <p:blipFill>
            <a:blip r:embed="rId4" cstate="print"/>
            <a:srcRect l="10000" t="6905" r="15000" b="3333"/>
            <a:stretch>
              <a:fillRect/>
            </a:stretch>
          </p:blipFill>
          <p:spPr>
            <a:xfrm>
              <a:off x="712959" y="1304453"/>
              <a:ext cx="175846" cy="152400"/>
            </a:xfrm>
            <a:prstGeom prst="rect">
              <a:avLst/>
            </a:prstGeom>
          </p:spPr>
        </p:pic>
        <p:pic>
          <p:nvPicPr>
            <p:cNvPr id="87" name="Picture 86" descr="computer.jpg"/>
            <p:cNvPicPr>
              <a:picLocks noChangeAspect="1"/>
            </p:cNvPicPr>
            <p:nvPr/>
          </p:nvPicPr>
          <p:blipFill>
            <a:blip r:embed="rId4" cstate="print"/>
            <a:srcRect l="10000" t="6905" r="15000" b="3333"/>
            <a:stretch>
              <a:fillRect/>
            </a:stretch>
          </p:blipFill>
          <p:spPr>
            <a:xfrm>
              <a:off x="1017759" y="1304453"/>
              <a:ext cx="175846" cy="152400"/>
            </a:xfrm>
            <a:prstGeom prst="rect">
              <a:avLst/>
            </a:prstGeom>
          </p:spPr>
        </p:pic>
      </p:grpSp>
      <p:grpSp>
        <p:nvGrpSpPr>
          <p:cNvPr id="88" name="Group 76"/>
          <p:cNvGrpSpPr/>
          <p:nvPr/>
        </p:nvGrpSpPr>
        <p:grpSpPr>
          <a:xfrm>
            <a:off x="82084" y="4849639"/>
            <a:ext cx="1066800" cy="381000"/>
            <a:chOff x="228600" y="1295400"/>
            <a:chExt cx="1066800" cy="381000"/>
          </a:xfrm>
        </p:grpSpPr>
        <p:sp>
          <p:nvSpPr>
            <p:cNvPr id="89" name="Rectangle 88"/>
            <p:cNvSpPr/>
            <p:nvPr/>
          </p:nvSpPr>
          <p:spPr bwMode="auto">
            <a:xfrm>
              <a:off x="228600" y="1295400"/>
              <a:ext cx="1066800" cy="38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Assy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cell 2</a:t>
              </a:r>
            </a:p>
          </p:txBody>
        </p:sp>
        <p:pic>
          <p:nvPicPr>
            <p:cNvPr id="90" name="Picture 89" descr="computer.jpg"/>
            <p:cNvPicPr>
              <a:picLocks noChangeAspect="1"/>
            </p:cNvPicPr>
            <p:nvPr/>
          </p:nvPicPr>
          <p:blipFill>
            <a:blip r:embed="rId4" cstate="print"/>
            <a:srcRect l="10000" t="6905" r="15000" b="3333"/>
            <a:stretch>
              <a:fillRect/>
            </a:stretch>
          </p:blipFill>
          <p:spPr>
            <a:xfrm>
              <a:off x="255759" y="1304453"/>
              <a:ext cx="175846" cy="152400"/>
            </a:xfrm>
            <a:prstGeom prst="rect">
              <a:avLst/>
            </a:prstGeom>
          </p:spPr>
        </p:pic>
        <p:pic>
          <p:nvPicPr>
            <p:cNvPr id="91" name="Picture 90" descr="computer.jpg"/>
            <p:cNvPicPr>
              <a:picLocks noChangeAspect="1"/>
            </p:cNvPicPr>
            <p:nvPr/>
          </p:nvPicPr>
          <p:blipFill>
            <a:blip r:embed="rId4" cstate="print"/>
            <a:srcRect l="10000" t="6905" r="15000" b="3333"/>
            <a:stretch>
              <a:fillRect/>
            </a:stretch>
          </p:blipFill>
          <p:spPr>
            <a:xfrm>
              <a:off x="484359" y="1304453"/>
              <a:ext cx="175846" cy="152400"/>
            </a:xfrm>
            <a:prstGeom prst="rect">
              <a:avLst/>
            </a:prstGeom>
          </p:spPr>
        </p:pic>
        <p:pic>
          <p:nvPicPr>
            <p:cNvPr id="92" name="Picture 91" descr="computer.jpg"/>
            <p:cNvPicPr>
              <a:picLocks noChangeAspect="1"/>
            </p:cNvPicPr>
            <p:nvPr/>
          </p:nvPicPr>
          <p:blipFill>
            <a:blip r:embed="rId4" cstate="print"/>
            <a:srcRect l="10000" t="6905" r="15000" b="3333"/>
            <a:stretch>
              <a:fillRect/>
            </a:stretch>
          </p:blipFill>
          <p:spPr>
            <a:xfrm>
              <a:off x="712959" y="1304453"/>
              <a:ext cx="175846" cy="152400"/>
            </a:xfrm>
            <a:prstGeom prst="rect">
              <a:avLst/>
            </a:prstGeom>
          </p:spPr>
        </p:pic>
        <p:pic>
          <p:nvPicPr>
            <p:cNvPr id="93" name="Picture 92" descr="computer.jpg"/>
            <p:cNvPicPr>
              <a:picLocks noChangeAspect="1"/>
            </p:cNvPicPr>
            <p:nvPr/>
          </p:nvPicPr>
          <p:blipFill>
            <a:blip r:embed="rId4" cstate="print"/>
            <a:srcRect l="10000" t="6905" r="15000" b="3333"/>
            <a:stretch>
              <a:fillRect/>
            </a:stretch>
          </p:blipFill>
          <p:spPr>
            <a:xfrm>
              <a:off x="1017759" y="1304453"/>
              <a:ext cx="175846" cy="152400"/>
            </a:xfrm>
            <a:prstGeom prst="rect">
              <a:avLst/>
            </a:prstGeom>
          </p:spPr>
        </p:pic>
      </p:grpSp>
      <p:grpSp>
        <p:nvGrpSpPr>
          <p:cNvPr id="94" name="Group 82"/>
          <p:cNvGrpSpPr/>
          <p:nvPr/>
        </p:nvGrpSpPr>
        <p:grpSpPr>
          <a:xfrm>
            <a:off x="82084" y="5764039"/>
            <a:ext cx="1066800" cy="381000"/>
            <a:chOff x="228600" y="1295400"/>
            <a:chExt cx="1066800" cy="381000"/>
          </a:xfrm>
        </p:grpSpPr>
        <p:sp>
          <p:nvSpPr>
            <p:cNvPr id="95" name="Rectangle 94"/>
            <p:cNvSpPr/>
            <p:nvPr/>
          </p:nvSpPr>
          <p:spPr bwMode="auto">
            <a:xfrm>
              <a:off x="228600" y="1295400"/>
              <a:ext cx="1066800" cy="38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Assy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cell n</a:t>
              </a:r>
            </a:p>
          </p:txBody>
        </p:sp>
        <p:pic>
          <p:nvPicPr>
            <p:cNvPr id="96" name="Picture 95" descr="computer.jpg"/>
            <p:cNvPicPr>
              <a:picLocks noChangeAspect="1"/>
            </p:cNvPicPr>
            <p:nvPr/>
          </p:nvPicPr>
          <p:blipFill>
            <a:blip r:embed="rId4" cstate="print"/>
            <a:srcRect l="10000" t="6905" r="15000" b="3333"/>
            <a:stretch>
              <a:fillRect/>
            </a:stretch>
          </p:blipFill>
          <p:spPr>
            <a:xfrm>
              <a:off x="255759" y="1304453"/>
              <a:ext cx="175846" cy="152400"/>
            </a:xfrm>
            <a:prstGeom prst="rect">
              <a:avLst/>
            </a:prstGeom>
          </p:spPr>
        </p:pic>
        <p:pic>
          <p:nvPicPr>
            <p:cNvPr id="97" name="Picture 96" descr="computer.jpg"/>
            <p:cNvPicPr>
              <a:picLocks noChangeAspect="1"/>
            </p:cNvPicPr>
            <p:nvPr/>
          </p:nvPicPr>
          <p:blipFill>
            <a:blip r:embed="rId4" cstate="print"/>
            <a:srcRect l="10000" t="6905" r="15000" b="3333"/>
            <a:stretch>
              <a:fillRect/>
            </a:stretch>
          </p:blipFill>
          <p:spPr>
            <a:xfrm>
              <a:off x="484359" y="1304453"/>
              <a:ext cx="175846" cy="152400"/>
            </a:xfrm>
            <a:prstGeom prst="rect">
              <a:avLst/>
            </a:prstGeom>
          </p:spPr>
        </p:pic>
        <p:pic>
          <p:nvPicPr>
            <p:cNvPr id="98" name="Picture 97" descr="computer.jpg"/>
            <p:cNvPicPr>
              <a:picLocks noChangeAspect="1"/>
            </p:cNvPicPr>
            <p:nvPr/>
          </p:nvPicPr>
          <p:blipFill>
            <a:blip r:embed="rId4" cstate="print"/>
            <a:srcRect l="10000" t="6905" r="15000" b="3333"/>
            <a:stretch>
              <a:fillRect/>
            </a:stretch>
          </p:blipFill>
          <p:spPr>
            <a:xfrm>
              <a:off x="712959" y="1304453"/>
              <a:ext cx="175846" cy="152400"/>
            </a:xfrm>
            <a:prstGeom prst="rect">
              <a:avLst/>
            </a:prstGeom>
          </p:spPr>
        </p:pic>
        <p:pic>
          <p:nvPicPr>
            <p:cNvPr id="99" name="Picture 98" descr="computer.jpg"/>
            <p:cNvPicPr>
              <a:picLocks noChangeAspect="1"/>
            </p:cNvPicPr>
            <p:nvPr/>
          </p:nvPicPr>
          <p:blipFill>
            <a:blip r:embed="rId4" cstate="print"/>
            <a:srcRect l="10000" t="6905" r="15000" b="3333"/>
            <a:stretch>
              <a:fillRect/>
            </a:stretch>
          </p:blipFill>
          <p:spPr>
            <a:xfrm>
              <a:off x="1017759" y="1304453"/>
              <a:ext cx="175846" cy="152400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124989" y="5234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21766" y="3804482"/>
            <a:ext cx="9122234" cy="280531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Vertical Scroll 101"/>
          <p:cNvSpPr/>
          <p:nvPr/>
        </p:nvSpPr>
        <p:spPr bwMode="auto">
          <a:xfrm>
            <a:off x="7487814" y="3963232"/>
            <a:ext cx="1689790" cy="1828800"/>
          </a:xfrm>
          <a:prstGeom prst="verticalScroll">
            <a:avLst>
              <a:gd name="adj" fmla="val 8317"/>
            </a:avLst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620000" y="4171394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  <a:latin typeface="+mn-lt"/>
              </a:rPr>
              <a:t>Real time data </a:t>
            </a:r>
            <a:endParaRPr lang="en-US" sz="2800" b="1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827725"/>
            <a:ext cx="533400" cy="3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5" name="Straight Connector 104"/>
          <p:cNvCxnSpPr/>
          <p:nvPr/>
        </p:nvCxnSpPr>
        <p:spPr bwMode="auto">
          <a:xfrm rot="5400000">
            <a:off x="2142922" y="4817784"/>
            <a:ext cx="8257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06" name="Group 230"/>
          <p:cNvGrpSpPr/>
          <p:nvPr/>
        </p:nvGrpSpPr>
        <p:grpSpPr>
          <a:xfrm>
            <a:off x="172614" y="3972881"/>
            <a:ext cx="2385469" cy="421383"/>
            <a:chOff x="228600" y="875842"/>
            <a:chExt cx="2385469" cy="421383"/>
          </a:xfrm>
        </p:grpSpPr>
        <p:cxnSp>
          <p:nvCxnSpPr>
            <p:cNvPr id="107" name="Straight Connector 106"/>
            <p:cNvCxnSpPr/>
            <p:nvPr/>
          </p:nvCxnSpPr>
          <p:spPr bwMode="auto">
            <a:xfrm>
              <a:off x="1013869" y="1297225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rot="10800000" flipV="1">
              <a:off x="228600" y="875842"/>
              <a:ext cx="582962" cy="3464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rot="10800000" flipV="1">
              <a:off x="457200" y="947850"/>
              <a:ext cx="354362" cy="2743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rot="5400000">
              <a:off x="647487" y="986164"/>
              <a:ext cx="274397" cy="1977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16200000" flipH="1">
              <a:off x="835891" y="1067538"/>
              <a:ext cx="274397" cy="35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" name="Group 236"/>
          <p:cNvGrpSpPr/>
          <p:nvPr/>
        </p:nvGrpSpPr>
        <p:grpSpPr>
          <a:xfrm>
            <a:off x="179515" y="4602226"/>
            <a:ext cx="2464293" cy="315144"/>
            <a:chOff x="235501" y="1505187"/>
            <a:chExt cx="2464293" cy="315144"/>
          </a:xfrm>
        </p:grpSpPr>
        <p:cxnSp>
          <p:nvCxnSpPr>
            <p:cNvPr id="113" name="Straight Connector 112"/>
            <p:cNvCxnSpPr/>
            <p:nvPr/>
          </p:nvCxnSpPr>
          <p:spPr bwMode="auto">
            <a:xfrm>
              <a:off x="1099594" y="1820331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>
              <a:stCxn id="127" idx="2"/>
            </p:cNvCxnSpPr>
            <p:nvPr/>
          </p:nvCxnSpPr>
          <p:spPr bwMode="auto">
            <a:xfrm rot="10800000" flipV="1">
              <a:off x="235501" y="1505187"/>
              <a:ext cx="938421" cy="1587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>
              <a:stCxn id="127" idx="2"/>
            </p:cNvCxnSpPr>
            <p:nvPr/>
          </p:nvCxnSpPr>
          <p:spPr bwMode="auto">
            <a:xfrm rot="10800000" flipV="1">
              <a:off x="457203" y="1505187"/>
              <a:ext cx="716719" cy="1737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 rot="10800000" flipV="1">
              <a:off x="685800" y="1609639"/>
              <a:ext cx="629818" cy="1555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rot="10800000" flipV="1">
              <a:off x="990600" y="1672122"/>
              <a:ext cx="253010" cy="83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8" name="Group 242"/>
          <p:cNvGrpSpPr/>
          <p:nvPr/>
        </p:nvGrpSpPr>
        <p:grpSpPr>
          <a:xfrm>
            <a:off x="172614" y="5421425"/>
            <a:ext cx="2383162" cy="423665"/>
            <a:chOff x="228600" y="2324386"/>
            <a:chExt cx="2383162" cy="423665"/>
          </a:xfrm>
        </p:grpSpPr>
        <p:cxnSp>
          <p:nvCxnSpPr>
            <p:cNvPr id="119" name="Straight Connector 118"/>
            <p:cNvCxnSpPr/>
            <p:nvPr/>
          </p:nvCxnSpPr>
          <p:spPr bwMode="auto">
            <a:xfrm>
              <a:off x="1027586" y="2748051"/>
              <a:ext cx="158417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rot="10800000" flipV="1">
              <a:off x="228600" y="2396394"/>
              <a:ext cx="654970" cy="2736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rot="10800000" flipV="1">
              <a:off x="457200" y="2396394"/>
              <a:ext cx="426370" cy="2736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rot="5400000">
              <a:off x="611855" y="2398332"/>
              <a:ext cx="345661" cy="1977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 rot="16200000" flipH="1">
              <a:off x="891887" y="2523709"/>
              <a:ext cx="282037" cy="106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4" name="Straight Connector 123"/>
          <p:cNvCxnSpPr/>
          <p:nvPr/>
        </p:nvCxnSpPr>
        <p:spPr bwMode="auto">
          <a:xfrm rot="5400000">
            <a:off x="2305701" y="5595014"/>
            <a:ext cx="5001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rot="10800000">
            <a:off x="2534814" y="5203480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26" name="Picture 125" descr="IMG_1075.JPG"/>
          <p:cNvPicPr>
            <a:picLocks noChangeAspect="1"/>
          </p:cNvPicPr>
          <p:nvPr/>
        </p:nvPicPr>
        <p:blipFill>
          <a:blip r:embed="rId6" cstate="print"/>
          <a:srcRect l="31011" r="11854"/>
          <a:stretch>
            <a:fillRect/>
          </a:stretch>
        </p:blipFill>
        <p:spPr bwMode="auto">
          <a:xfrm>
            <a:off x="2230014" y="4773439"/>
            <a:ext cx="625580" cy="710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755784">
            <a:off x="1010814" y="4554170"/>
            <a:ext cx="533400" cy="3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501" y="5315510"/>
            <a:ext cx="533400" cy="3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" name="TextBox 128"/>
          <p:cNvSpPr txBox="1"/>
          <p:nvPr/>
        </p:nvSpPr>
        <p:spPr>
          <a:xfrm>
            <a:off x="4876800" y="5923994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Backup server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923013" y="387808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CVN NW</a:t>
            </a:r>
            <a:endParaRPr lang="en-US" sz="1400" dirty="0">
              <a:latin typeface="+mn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819393" y="385903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JIG NW</a:t>
            </a:r>
            <a:endParaRPr lang="en-US" sz="1400" dirty="0">
              <a:latin typeface="+mn-l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03648" y="4213289"/>
            <a:ext cx="65955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Upload</a:t>
            </a:r>
            <a:endParaRPr lang="en-US" sz="1100" dirty="0">
              <a:latin typeface="+mn-lt"/>
            </a:endParaRPr>
          </a:p>
        </p:txBody>
      </p:sp>
      <p:pic>
        <p:nvPicPr>
          <p:cNvPr id="133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30614" y="4163839"/>
            <a:ext cx="381000" cy="388953"/>
          </a:xfrm>
          <a:prstGeom prst="rect">
            <a:avLst/>
          </a:prstGeom>
          <a:noFill/>
        </p:spPr>
      </p:pic>
      <p:grpSp>
        <p:nvGrpSpPr>
          <p:cNvPr id="134" name="Group 1029"/>
          <p:cNvGrpSpPr>
            <a:grpSpLocks noChangeAspect="1"/>
          </p:cNvGrpSpPr>
          <p:nvPr/>
        </p:nvGrpSpPr>
        <p:grpSpPr bwMode="auto">
          <a:xfrm flipH="1">
            <a:off x="7030614" y="5383039"/>
            <a:ext cx="514457" cy="350043"/>
            <a:chOff x="2544" y="7306"/>
            <a:chExt cx="4926" cy="3646"/>
          </a:xfrm>
        </p:grpSpPr>
        <p:sp>
          <p:nvSpPr>
            <p:cNvPr id="135" name="Freeform 1030"/>
            <p:cNvSpPr>
              <a:spLocks noChangeAspect="1"/>
            </p:cNvSpPr>
            <p:nvPr/>
          </p:nvSpPr>
          <p:spPr bwMode="auto">
            <a:xfrm>
              <a:off x="4080" y="9006"/>
              <a:ext cx="91" cy="28"/>
            </a:xfrm>
            <a:custGeom>
              <a:avLst/>
              <a:gdLst>
                <a:gd name="T0" fmla="*/ 2 w 363"/>
                <a:gd name="T1" fmla="*/ 0 h 114"/>
                <a:gd name="T2" fmla="*/ 1 w 363"/>
                <a:gd name="T3" fmla="*/ 0 h 114"/>
                <a:gd name="T4" fmla="*/ 1 w 363"/>
                <a:gd name="T5" fmla="*/ 0 h 114"/>
                <a:gd name="T6" fmla="*/ 1 w 363"/>
                <a:gd name="T7" fmla="*/ 0 h 114"/>
                <a:gd name="T8" fmla="*/ 1 w 363"/>
                <a:gd name="T9" fmla="*/ 0 h 114"/>
                <a:gd name="T10" fmla="*/ 1 w 363"/>
                <a:gd name="T11" fmla="*/ 0 h 114"/>
                <a:gd name="T12" fmla="*/ 1 w 363"/>
                <a:gd name="T13" fmla="*/ 0 h 114"/>
                <a:gd name="T14" fmla="*/ 1 w 363"/>
                <a:gd name="T15" fmla="*/ 0 h 114"/>
                <a:gd name="T16" fmla="*/ 1 w 363"/>
                <a:gd name="T17" fmla="*/ 0 h 114"/>
                <a:gd name="T18" fmla="*/ 1 w 363"/>
                <a:gd name="T19" fmla="*/ 0 h 114"/>
                <a:gd name="T20" fmla="*/ 1 w 363"/>
                <a:gd name="T21" fmla="*/ 0 h 114"/>
                <a:gd name="T22" fmla="*/ 1 w 363"/>
                <a:gd name="T23" fmla="*/ 0 h 114"/>
                <a:gd name="T24" fmla="*/ 1 w 363"/>
                <a:gd name="T25" fmla="*/ 0 h 114"/>
                <a:gd name="T26" fmla="*/ 0 w 363"/>
                <a:gd name="T27" fmla="*/ 0 h 114"/>
                <a:gd name="T28" fmla="*/ 0 w 363"/>
                <a:gd name="T29" fmla="*/ 0 h 114"/>
                <a:gd name="T30" fmla="*/ 0 w 363"/>
                <a:gd name="T31" fmla="*/ 0 h 114"/>
                <a:gd name="T32" fmla="*/ 0 w 363"/>
                <a:gd name="T33" fmla="*/ 0 h 114"/>
                <a:gd name="T34" fmla="*/ 0 w 363"/>
                <a:gd name="T35" fmla="*/ 0 h 114"/>
                <a:gd name="T36" fmla="*/ 0 w 363"/>
                <a:gd name="T37" fmla="*/ 0 h 114"/>
                <a:gd name="T38" fmla="*/ 0 w 363"/>
                <a:gd name="T39" fmla="*/ 0 h 114"/>
                <a:gd name="T40" fmla="*/ 0 w 363"/>
                <a:gd name="T41" fmla="*/ 0 h 114"/>
                <a:gd name="T42" fmla="*/ 1 w 363"/>
                <a:gd name="T43" fmla="*/ 0 h 114"/>
                <a:gd name="T44" fmla="*/ 1 w 363"/>
                <a:gd name="T45" fmla="*/ 0 h 114"/>
                <a:gd name="T46" fmla="*/ 1 w 363"/>
                <a:gd name="T47" fmla="*/ 0 h 114"/>
                <a:gd name="T48" fmla="*/ 1 w 363"/>
                <a:gd name="T49" fmla="*/ 0 h 114"/>
                <a:gd name="T50" fmla="*/ 1 w 363"/>
                <a:gd name="T51" fmla="*/ 0 h 114"/>
                <a:gd name="T52" fmla="*/ 1 w 363"/>
                <a:gd name="T53" fmla="*/ 0 h 114"/>
                <a:gd name="T54" fmla="*/ 1 w 363"/>
                <a:gd name="T55" fmla="*/ 0 h 114"/>
                <a:gd name="T56" fmla="*/ 1 w 363"/>
                <a:gd name="T57" fmla="*/ 0 h 114"/>
                <a:gd name="T58" fmla="*/ 1 w 363"/>
                <a:gd name="T59" fmla="*/ 0 h 114"/>
                <a:gd name="T60" fmla="*/ 1 w 363"/>
                <a:gd name="T61" fmla="*/ 0 h 114"/>
                <a:gd name="T62" fmla="*/ 1 w 363"/>
                <a:gd name="T63" fmla="*/ 0 h 114"/>
                <a:gd name="T64" fmla="*/ 2 w 363"/>
                <a:gd name="T65" fmla="*/ 0 h 1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3"/>
                <a:gd name="T100" fmla="*/ 0 h 114"/>
                <a:gd name="T101" fmla="*/ 363 w 363"/>
                <a:gd name="T102" fmla="*/ 114 h 1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3" h="114">
                  <a:moveTo>
                    <a:pt x="363" y="10"/>
                  </a:moveTo>
                  <a:lnTo>
                    <a:pt x="341" y="10"/>
                  </a:lnTo>
                  <a:lnTo>
                    <a:pt x="320" y="14"/>
                  </a:lnTo>
                  <a:lnTo>
                    <a:pt x="301" y="21"/>
                  </a:lnTo>
                  <a:lnTo>
                    <a:pt x="280" y="30"/>
                  </a:lnTo>
                  <a:lnTo>
                    <a:pt x="260" y="39"/>
                  </a:lnTo>
                  <a:lnTo>
                    <a:pt x="240" y="50"/>
                  </a:lnTo>
                  <a:lnTo>
                    <a:pt x="220" y="63"/>
                  </a:lnTo>
                  <a:lnTo>
                    <a:pt x="199" y="75"/>
                  </a:lnTo>
                  <a:lnTo>
                    <a:pt x="177" y="86"/>
                  </a:lnTo>
                  <a:lnTo>
                    <a:pt x="155" y="95"/>
                  </a:lnTo>
                  <a:lnTo>
                    <a:pt x="132" y="104"/>
                  </a:lnTo>
                  <a:lnTo>
                    <a:pt x="109" y="110"/>
                  </a:lnTo>
                  <a:lnTo>
                    <a:pt x="83" y="114"/>
                  </a:lnTo>
                  <a:lnTo>
                    <a:pt x="58" y="114"/>
                  </a:lnTo>
                  <a:lnTo>
                    <a:pt x="30" y="109"/>
                  </a:lnTo>
                  <a:lnTo>
                    <a:pt x="0" y="102"/>
                  </a:lnTo>
                  <a:lnTo>
                    <a:pt x="20" y="94"/>
                  </a:lnTo>
                  <a:lnTo>
                    <a:pt x="39" y="86"/>
                  </a:lnTo>
                  <a:lnTo>
                    <a:pt x="60" y="76"/>
                  </a:lnTo>
                  <a:lnTo>
                    <a:pt x="81" y="66"/>
                  </a:lnTo>
                  <a:lnTo>
                    <a:pt x="102" y="56"/>
                  </a:lnTo>
                  <a:lnTo>
                    <a:pt x="122" y="47"/>
                  </a:lnTo>
                  <a:lnTo>
                    <a:pt x="144" y="37"/>
                  </a:lnTo>
                  <a:lnTo>
                    <a:pt x="166" y="27"/>
                  </a:lnTo>
                  <a:lnTo>
                    <a:pt x="190" y="19"/>
                  </a:lnTo>
                  <a:lnTo>
                    <a:pt x="213" y="11"/>
                  </a:lnTo>
                  <a:lnTo>
                    <a:pt x="236" y="6"/>
                  </a:lnTo>
                  <a:lnTo>
                    <a:pt x="260" y="2"/>
                  </a:lnTo>
                  <a:lnTo>
                    <a:pt x="285" y="0"/>
                  </a:lnTo>
                  <a:lnTo>
                    <a:pt x="311" y="0"/>
                  </a:lnTo>
                  <a:lnTo>
                    <a:pt x="336" y="4"/>
                  </a:lnTo>
                  <a:lnTo>
                    <a:pt x="363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031"/>
            <p:cNvSpPr>
              <a:spLocks noChangeAspect="1"/>
            </p:cNvSpPr>
            <p:nvPr/>
          </p:nvSpPr>
          <p:spPr bwMode="auto">
            <a:xfrm>
              <a:off x="3915" y="9750"/>
              <a:ext cx="1529" cy="521"/>
            </a:xfrm>
            <a:custGeom>
              <a:avLst/>
              <a:gdLst>
                <a:gd name="T0" fmla="*/ 0 w 6115"/>
                <a:gd name="T1" fmla="*/ 8 h 2086"/>
                <a:gd name="T2" fmla="*/ 0 w 6115"/>
                <a:gd name="T3" fmla="*/ 8 h 2086"/>
                <a:gd name="T4" fmla="*/ 1 w 6115"/>
                <a:gd name="T5" fmla="*/ 8 h 2086"/>
                <a:gd name="T6" fmla="*/ 3 w 6115"/>
                <a:gd name="T7" fmla="*/ 8 h 2086"/>
                <a:gd name="T8" fmla="*/ 4 w 6115"/>
                <a:gd name="T9" fmla="*/ 7 h 2086"/>
                <a:gd name="T10" fmla="*/ 5 w 6115"/>
                <a:gd name="T11" fmla="*/ 7 h 2086"/>
                <a:gd name="T12" fmla="*/ 7 w 6115"/>
                <a:gd name="T13" fmla="*/ 7 h 2086"/>
                <a:gd name="T14" fmla="*/ 8 w 6115"/>
                <a:gd name="T15" fmla="*/ 6 h 2086"/>
                <a:gd name="T16" fmla="*/ 9 w 6115"/>
                <a:gd name="T17" fmla="*/ 6 h 2086"/>
                <a:gd name="T18" fmla="*/ 10 w 6115"/>
                <a:gd name="T19" fmla="*/ 6 h 2086"/>
                <a:gd name="T20" fmla="*/ 12 w 6115"/>
                <a:gd name="T21" fmla="*/ 5 h 2086"/>
                <a:gd name="T22" fmla="*/ 14 w 6115"/>
                <a:gd name="T23" fmla="*/ 5 h 2086"/>
                <a:gd name="T24" fmla="*/ 16 w 6115"/>
                <a:gd name="T25" fmla="*/ 5 h 2086"/>
                <a:gd name="T26" fmla="*/ 17 w 6115"/>
                <a:gd name="T27" fmla="*/ 4 h 2086"/>
                <a:gd name="T28" fmla="*/ 19 w 6115"/>
                <a:gd name="T29" fmla="*/ 4 h 2086"/>
                <a:gd name="T30" fmla="*/ 20 w 6115"/>
                <a:gd name="T31" fmla="*/ 3 h 2086"/>
                <a:gd name="T32" fmla="*/ 21 w 6115"/>
                <a:gd name="T33" fmla="*/ 3 h 2086"/>
                <a:gd name="T34" fmla="*/ 21 w 6115"/>
                <a:gd name="T35" fmla="*/ 3 h 2086"/>
                <a:gd name="T36" fmla="*/ 22 w 6115"/>
                <a:gd name="T37" fmla="*/ 3 h 2086"/>
                <a:gd name="T38" fmla="*/ 22 w 6115"/>
                <a:gd name="T39" fmla="*/ 2 h 2086"/>
                <a:gd name="T40" fmla="*/ 23 w 6115"/>
                <a:gd name="T41" fmla="*/ 2 h 2086"/>
                <a:gd name="T42" fmla="*/ 23 w 6115"/>
                <a:gd name="T43" fmla="*/ 2 h 2086"/>
                <a:gd name="T44" fmla="*/ 24 w 6115"/>
                <a:gd name="T45" fmla="*/ 1 h 2086"/>
                <a:gd name="T46" fmla="*/ 24 w 6115"/>
                <a:gd name="T47" fmla="*/ 1 h 2086"/>
                <a:gd name="T48" fmla="*/ 24 w 6115"/>
                <a:gd name="T49" fmla="*/ 1 h 2086"/>
                <a:gd name="T50" fmla="*/ 16 w 6115"/>
                <a:gd name="T51" fmla="*/ 3 h 2086"/>
                <a:gd name="T52" fmla="*/ 16 w 6115"/>
                <a:gd name="T53" fmla="*/ 3 h 2086"/>
                <a:gd name="T54" fmla="*/ 15 w 6115"/>
                <a:gd name="T55" fmla="*/ 3 h 2086"/>
                <a:gd name="T56" fmla="*/ 15 w 6115"/>
                <a:gd name="T57" fmla="*/ 3 h 2086"/>
                <a:gd name="T58" fmla="*/ 15 w 6115"/>
                <a:gd name="T59" fmla="*/ 3 h 2086"/>
                <a:gd name="T60" fmla="*/ 14 w 6115"/>
                <a:gd name="T61" fmla="*/ 3 h 2086"/>
                <a:gd name="T62" fmla="*/ 14 w 6115"/>
                <a:gd name="T63" fmla="*/ 3 h 2086"/>
                <a:gd name="T64" fmla="*/ 14 w 6115"/>
                <a:gd name="T65" fmla="*/ 3 h 2086"/>
                <a:gd name="T66" fmla="*/ 13 w 6115"/>
                <a:gd name="T67" fmla="*/ 4 h 2086"/>
                <a:gd name="T68" fmla="*/ 12 w 6115"/>
                <a:gd name="T69" fmla="*/ 4 h 2086"/>
                <a:gd name="T70" fmla="*/ 11 w 6115"/>
                <a:gd name="T71" fmla="*/ 4 h 2086"/>
                <a:gd name="T72" fmla="*/ 10 w 6115"/>
                <a:gd name="T73" fmla="*/ 4 h 2086"/>
                <a:gd name="T74" fmla="*/ 9 w 6115"/>
                <a:gd name="T75" fmla="*/ 5 h 2086"/>
                <a:gd name="T76" fmla="*/ 7 w 6115"/>
                <a:gd name="T77" fmla="*/ 5 h 2086"/>
                <a:gd name="T78" fmla="*/ 6 w 6115"/>
                <a:gd name="T79" fmla="*/ 5 h 2086"/>
                <a:gd name="T80" fmla="*/ 5 w 6115"/>
                <a:gd name="T81" fmla="*/ 5 h 2086"/>
                <a:gd name="T82" fmla="*/ 4 w 6115"/>
                <a:gd name="T83" fmla="*/ 5 h 2086"/>
                <a:gd name="T84" fmla="*/ 3 w 6115"/>
                <a:gd name="T85" fmla="*/ 6 h 2086"/>
                <a:gd name="T86" fmla="*/ 3 w 6115"/>
                <a:gd name="T87" fmla="*/ 6 h 2086"/>
                <a:gd name="T88" fmla="*/ 2 w 6115"/>
                <a:gd name="T89" fmla="*/ 6 h 2086"/>
                <a:gd name="T90" fmla="*/ 1 w 6115"/>
                <a:gd name="T91" fmla="*/ 6 h 2086"/>
                <a:gd name="T92" fmla="*/ 1 w 6115"/>
                <a:gd name="T93" fmla="*/ 6 h 2086"/>
                <a:gd name="T94" fmla="*/ 1 w 6115"/>
                <a:gd name="T95" fmla="*/ 6 h 2086"/>
                <a:gd name="T96" fmla="*/ 0 w 6115"/>
                <a:gd name="T97" fmla="*/ 6 h 2086"/>
                <a:gd name="T98" fmla="*/ 0 w 6115"/>
                <a:gd name="T99" fmla="*/ 6 h 208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115"/>
                <a:gd name="T151" fmla="*/ 0 h 2086"/>
                <a:gd name="T152" fmla="*/ 6115 w 6115"/>
                <a:gd name="T153" fmla="*/ 2086 h 208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115" h="2086">
                  <a:moveTo>
                    <a:pt x="0" y="1608"/>
                  </a:moveTo>
                  <a:lnTo>
                    <a:pt x="0" y="2086"/>
                  </a:lnTo>
                  <a:lnTo>
                    <a:pt x="19" y="2081"/>
                  </a:lnTo>
                  <a:lnTo>
                    <a:pt x="78" y="2070"/>
                  </a:lnTo>
                  <a:lnTo>
                    <a:pt x="169" y="2051"/>
                  </a:lnTo>
                  <a:lnTo>
                    <a:pt x="289" y="2026"/>
                  </a:lnTo>
                  <a:lnTo>
                    <a:pt x="433" y="1997"/>
                  </a:lnTo>
                  <a:lnTo>
                    <a:pt x="598" y="1964"/>
                  </a:lnTo>
                  <a:lnTo>
                    <a:pt x="778" y="1926"/>
                  </a:lnTo>
                  <a:lnTo>
                    <a:pt x="967" y="1887"/>
                  </a:lnTo>
                  <a:lnTo>
                    <a:pt x="1163" y="1847"/>
                  </a:lnTo>
                  <a:lnTo>
                    <a:pt x="1363" y="1804"/>
                  </a:lnTo>
                  <a:lnTo>
                    <a:pt x="1558" y="1763"/>
                  </a:lnTo>
                  <a:lnTo>
                    <a:pt x="1746" y="1723"/>
                  </a:lnTo>
                  <a:lnTo>
                    <a:pt x="1923" y="1684"/>
                  </a:lnTo>
                  <a:lnTo>
                    <a:pt x="2083" y="1648"/>
                  </a:lnTo>
                  <a:lnTo>
                    <a:pt x="2223" y="1615"/>
                  </a:lnTo>
                  <a:lnTo>
                    <a:pt x="2338" y="1589"/>
                  </a:lnTo>
                  <a:lnTo>
                    <a:pt x="2458" y="1559"/>
                  </a:lnTo>
                  <a:lnTo>
                    <a:pt x="2612" y="1523"/>
                  </a:lnTo>
                  <a:lnTo>
                    <a:pt x="2795" y="1479"/>
                  </a:lnTo>
                  <a:lnTo>
                    <a:pt x="3003" y="1431"/>
                  </a:lnTo>
                  <a:lnTo>
                    <a:pt x="3227" y="1379"/>
                  </a:lnTo>
                  <a:lnTo>
                    <a:pt x="3465" y="1324"/>
                  </a:lnTo>
                  <a:lnTo>
                    <a:pt x="3711" y="1267"/>
                  </a:lnTo>
                  <a:lnTo>
                    <a:pt x="3958" y="1208"/>
                  </a:lnTo>
                  <a:lnTo>
                    <a:pt x="4202" y="1150"/>
                  </a:lnTo>
                  <a:lnTo>
                    <a:pt x="4436" y="1094"/>
                  </a:lnTo>
                  <a:lnTo>
                    <a:pt x="4656" y="1039"/>
                  </a:lnTo>
                  <a:lnTo>
                    <a:pt x="4855" y="989"/>
                  </a:lnTo>
                  <a:lnTo>
                    <a:pt x="5030" y="942"/>
                  </a:lnTo>
                  <a:lnTo>
                    <a:pt x="5174" y="902"/>
                  </a:lnTo>
                  <a:lnTo>
                    <a:pt x="5281" y="868"/>
                  </a:lnTo>
                  <a:lnTo>
                    <a:pt x="5347" y="842"/>
                  </a:lnTo>
                  <a:lnTo>
                    <a:pt x="5394" y="818"/>
                  </a:lnTo>
                  <a:lnTo>
                    <a:pt x="5446" y="789"/>
                  </a:lnTo>
                  <a:lnTo>
                    <a:pt x="5504" y="755"/>
                  </a:lnTo>
                  <a:lnTo>
                    <a:pt x="5565" y="719"/>
                  </a:lnTo>
                  <a:lnTo>
                    <a:pt x="5628" y="680"/>
                  </a:lnTo>
                  <a:lnTo>
                    <a:pt x="5692" y="640"/>
                  </a:lnTo>
                  <a:lnTo>
                    <a:pt x="5755" y="600"/>
                  </a:lnTo>
                  <a:lnTo>
                    <a:pt x="5817" y="560"/>
                  </a:lnTo>
                  <a:lnTo>
                    <a:pt x="5877" y="522"/>
                  </a:lnTo>
                  <a:lnTo>
                    <a:pt x="5934" y="485"/>
                  </a:lnTo>
                  <a:lnTo>
                    <a:pt x="5984" y="451"/>
                  </a:lnTo>
                  <a:lnTo>
                    <a:pt x="6028" y="423"/>
                  </a:lnTo>
                  <a:lnTo>
                    <a:pt x="6064" y="399"/>
                  </a:lnTo>
                  <a:lnTo>
                    <a:pt x="6091" y="379"/>
                  </a:lnTo>
                  <a:lnTo>
                    <a:pt x="6109" y="368"/>
                  </a:lnTo>
                  <a:lnTo>
                    <a:pt x="6115" y="365"/>
                  </a:lnTo>
                  <a:lnTo>
                    <a:pt x="6115" y="0"/>
                  </a:lnTo>
                  <a:lnTo>
                    <a:pt x="4160" y="823"/>
                  </a:lnTo>
                  <a:lnTo>
                    <a:pt x="4087" y="839"/>
                  </a:lnTo>
                  <a:lnTo>
                    <a:pt x="4020" y="852"/>
                  </a:lnTo>
                  <a:lnTo>
                    <a:pt x="3959" y="864"/>
                  </a:lnTo>
                  <a:lnTo>
                    <a:pt x="3901" y="873"/>
                  </a:lnTo>
                  <a:lnTo>
                    <a:pt x="3848" y="880"/>
                  </a:lnTo>
                  <a:lnTo>
                    <a:pt x="3796" y="886"/>
                  </a:lnTo>
                  <a:lnTo>
                    <a:pt x="3748" y="892"/>
                  </a:lnTo>
                  <a:lnTo>
                    <a:pt x="3701" y="897"/>
                  </a:lnTo>
                  <a:lnTo>
                    <a:pt x="3656" y="901"/>
                  </a:lnTo>
                  <a:lnTo>
                    <a:pt x="3611" y="906"/>
                  </a:lnTo>
                  <a:lnTo>
                    <a:pt x="3567" y="911"/>
                  </a:lnTo>
                  <a:lnTo>
                    <a:pt x="3520" y="917"/>
                  </a:lnTo>
                  <a:lnTo>
                    <a:pt x="3473" y="924"/>
                  </a:lnTo>
                  <a:lnTo>
                    <a:pt x="3424" y="934"/>
                  </a:lnTo>
                  <a:lnTo>
                    <a:pt x="3371" y="945"/>
                  </a:lnTo>
                  <a:lnTo>
                    <a:pt x="3316" y="958"/>
                  </a:lnTo>
                  <a:lnTo>
                    <a:pt x="3242" y="975"/>
                  </a:lnTo>
                  <a:lnTo>
                    <a:pt x="3139" y="997"/>
                  </a:lnTo>
                  <a:lnTo>
                    <a:pt x="3012" y="1024"/>
                  </a:lnTo>
                  <a:lnTo>
                    <a:pt x="2863" y="1053"/>
                  </a:lnTo>
                  <a:lnTo>
                    <a:pt x="2697" y="1087"/>
                  </a:lnTo>
                  <a:lnTo>
                    <a:pt x="2519" y="1123"/>
                  </a:lnTo>
                  <a:lnTo>
                    <a:pt x="2331" y="1159"/>
                  </a:lnTo>
                  <a:lnTo>
                    <a:pt x="2139" y="1197"/>
                  </a:lnTo>
                  <a:lnTo>
                    <a:pt x="1946" y="1234"/>
                  </a:lnTo>
                  <a:lnTo>
                    <a:pt x="1757" y="1270"/>
                  </a:lnTo>
                  <a:lnTo>
                    <a:pt x="1575" y="1306"/>
                  </a:lnTo>
                  <a:lnTo>
                    <a:pt x="1404" y="1340"/>
                  </a:lnTo>
                  <a:lnTo>
                    <a:pt x="1249" y="1369"/>
                  </a:lnTo>
                  <a:lnTo>
                    <a:pt x="1115" y="1396"/>
                  </a:lnTo>
                  <a:lnTo>
                    <a:pt x="1003" y="1418"/>
                  </a:lnTo>
                  <a:lnTo>
                    <a:pt x="920" y="1436"/>
                  </a:lnTo>
                  <a:lnTo>
                    <a:pt x="850" y="1450"/>
                  </a:lnTo>
                  <a:lnTo>
                    <a:pt x="775" y="1464"/>
                  </a:lnTo>
                  <a:lnTo>
                    <a:pt x="699" y="1480"/>
                  </a:lnTo>
                  <a:lnTo>
                    <a:pt x="622" y="1495"/>
                  </a:lnTo>
                  <a:lnTo>
                    <a:pt x="544" y="1509"/>
                  </a:lnTo>
                  <a:lnTo>
                    <a:pt x="469" y="1523"/>
                  </a:lnTo>
                  <a:lnTo>
                    <a:pt x="394" y="1537"/>
                  </a:lnTo>
                  <a:lnTo>
                    <a:pt x="322" y="1550"/>
                  </a:lnTo>
                  <a:lnTo>
                    <a:pt x="256" y="1562"/>
                  </a:lnTo>
                  <a:lnTo>
                    <a:pt x="194" y="1573"/>
                  </a:lnTo>
                  <a:lnTo>
                    <a:pt x="139" y="1582"/>
                  </a:lnTo>
                  <a:lnTo>
                    <a:pt x="91" y="1591"/>
                  </a:lnTo>
                  <a:lnTo>
                    <a:pt x="52" y="1598"/>
                  </a:lnTo>
                  <a:lnTo>
                    <a:pt x="24" y="1603"/>
                  </a:lnTo>
                  <a:lnTo>
                    <a:pt x="6" y="1607"/>
                  </a:lnTo>
                  <a:lnTo>
                    <a:pt x="0" y="1608"/>
                  </a:lnTo>
                  <a:close/>
                </a:path>
              </a:pathLst>
            </a:custGeom>
            <a:solidFill>
              <a:srgbClr val="CDCA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032"/>
            <p:cNvSpPr>
              <a:spLocks noChangeAspect="1"/>
            </p:cNvSpPr>
            <p:nvPr/>
          </p:nvSpPr>
          <p:spPr bwMode="auto">
            <a:xfrm>
              <a:off x="3426" y="9085"/>
              <a:ext cx="1251" cy="790"/>
            </a:xfrm>
            <a:custGeom>
              <a:avLst/>
              <a:gdLst>
                <a:gd name="T0" fmla="*/ 19 w 5005"/>
                <a:gd name="T1" fmla="*/ 0 h 3160"/>
                <a:gd name="T2" fmla="*/ 0 w 5005"/>
                <a:gd name="T3" fmla="*/ 5 h 3160"/>
                <a:gd name="T4" fmla="*/ 0 w 5005"/>
                <a:gd name="T5" fmla="*/ 12 h 3160"/>
                <a:gd name="T6" fmla="*/ 19 w 5005"/>
                <a:gd name="T7" fmla="*/ 7 h 3160"/>
                <a:gd name="T8" fmla="*/ 19 w 5005"/>
                <a:gd name="T9" fmla="*/ 0 h 3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05"/>
                <a:gd name="T16" fmla="*/ 0 h 3160"/>
                <a:gd name="T17" fmla="*/ 5005 w 5005"/>
                <a:gd name="T18" fmla="*/ 3160 h 3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05" h="3160">
                  <a:moveTo>
                    <a:pt x="4870" y="0"/>
                  </a:moveTo>
                  <a:lnTo>
                    <a:pt x="0" y="1245"/>
                  </a:lnTo>
                  <a:lnTo>
                    <a:pt x="2" y="3160"/>
                  </a:lnTo>
                  <a:lnTo>
                    <a:pt x="5005" y="1799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DAD6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033"/>
            <p:cNvSpPr>
              <a:spLocks noChangeAspect="1"/>
            </p:cNvSpPr>
            <p:nvPr/>
          </p:nvSpPr>
          <p:spPr bwMode="auto">
            <a:xfrm>
              <a:off x="2568" y="9147"/>
              <a:ext cx="858" cy="725"/>
            </a:xfrm>
            <a:custGeom>
              <a:avLst/>
              <a:gdLst>
                <a:gd name="T0" fmla="*/ 0 w 3431"/>
                <a:gd name="T1" fmla="*/ 0 h 2901"/>
                <a:gd name="T2" fmla="*/ 0 w 3431"/>
                <a:gd name="T3" fmla="*/ 6 h 2901"/>
                <a:gd name="T4" fmla="*/ 14 w 3431"/>
                <a:gd name="T5" fmla="*/ 11 h 2901"/>
                <a:gd name="T6" fmla="*/ 14 w 3431"/>
                <a:gd name="T7" fmla="*/ 4 h 2901"/>
                <a:gd name="T8" fmla="*/ 0 w 3431"/>
                <a:gd name="T9" fmla="*/ 0 h 29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31"/>
                <a:gd name="T16" fmla="*/ 0 h 2901"/>
                <a:gd name="T17" fmla="*/ 3431 w 3431"/>
                <a:gd name="T18" fmla="*/ 2901 h 29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31" h="2901">
                  <a:moveTo>
                    <a:pt x="0" y="0"/>
                  </a:moveTo>
                  <a:lnTo>
                    <a:pt x="0" y="1665"/>
                  </a:lnTo>
                  <a:lnTo>
                    <a:pt x="3431" y="2901"/>
                  </a:lnTo>
                  <a:lnTo>
                    <a:pt x="3431" y="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BC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034"/>
            <p:cNvSpPr>
              <a:spLocks noChangeAspect="1"/>
            </p:cNvSpPr>
            <p:nvPr/>
          </p:nvSpPr>
          <p:spPr bwMode="auto">
            <a:xfrm>
              <a:off x="2568" y="8870"/>
              <a:ext cx="2075" cy="526"/>
            </a:xfrm>
            <a:custGeom>
              <a:avLst/>
              <a:gdLst>
                <a:gd name="T0" fmla="*/ 0 w 8301"/>
                <a:gd name="T1" fmla="*/ 4 h 2106"/>
                <a:gd name="T2" fmla="*/ 18 w 8301"/>
                <a:gd name="T3" fmla="*/ 0 h 2106"/>
                <a:gd name="T4" fmla="*/ 32 w 8301"/>
                <a:gd name="T5" fmla="*/ 3 h 2106"/>
                <a:gd name="T6" fmla="*/ 13 w 8301"/>
                <a:gd name="T7" fmla="*/ 8 h 2106"/>
                <a:gd name="T8" fmla="*/ 0 w 8301"/>
                <a:gd name="T9" fmla="*/ 4 h 2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01"/>
                <a:gd name="T16" fmla="*/ 0 h 2106"/>
                <a:gd name="T17" fmla="*/ 8301 w 8301"/>
                <a:gd name="T18" fmla="*/ 2106 h 2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01" h="2106">
                  <a:moveTo>
                    <a:pt x="0" y="1110"/>
                  </a:moveTo>
                  <a:lnTo>
                    <a:pt x="4696" y="0"/>
                  </a:lnTo>
                  <a:lnTo>
                    <a:pt x="8301" y="861"/>
                  </a:lnTo>
                  <a:lnTo>
                    <a:pt x="3431" y="2106"/>
                  </a:lnTo>
                  <a:lnTo>
                    <a:pt x="0" y="1110"/>
                  </a:lnTo>
                  <a:close/>
                </a:path>
              </a:pathLst>
            </a:custGeom>
            <a:solidFill>
              <a:srgbClr val="E5DD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035"/>
            <p:cNvSpPr>
              <a:spLocks noChangeAspect="1"/>
            </p:cNvSpPr>
            <p:nvPr/>
          </p:nvSpPr>
          <p:spPr bwMode="auto">
            <a:xfrm>
              <a:off x="3459" y="8970"/>
              <a:ext cx="791" cy="297"/>
            </a:xfrm>
            <a:custGeom>
              <a:avLst/>
              <a:gdLst>
                <a:gd name="T0" fmla="*/ 0 w 3162"/>
                <a:gd name="T1" fmla="*/ 3 h 1188"/>
                <a:gd name="T2" fmla="*/ 0 w 3162"/>
                <a:gd name="T3" fmla="*/ 5 h 1188"/>
                <a:gd name="T4" fmla="*/ 13 w 3162"/>
                <a:gd name="T5" fmla="*/ 1 h 1188"/>
                <a:gd name="T6" fmla="*/ 13 w 3162"/>
                <a:gd name="T7" fmla="*/ 0 h 1188"/>
                <a:gd name="T8" fmla="*/ 0 w 3162"/>
                <a:gd name="T9" fmla="*/ 3 h 1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62"/>
                <a:gd name="T16" fmla="*/ 0 h 1188"/>
                <a:gd name="T17" fmla="*/ 3162 w 3162"/>
                <a:gd name="T18" fmla="*/ 1188 h 1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62" h="1188">
                  <a:moveTo>
                    <a:pt x="0" y="767"/>
                  </a:moveTo>
                  <a:lnTo>
                    <a:pt x="0" y="1188"/>
                  </a:lnTo>
                  <a:lnTo>
                    <a:pt x="3162" y="383"/>
                  </a:lnTo>
                  <a:lnTo>
                    <a:pt x="3162" y="0"/>
                  </a:lnTo>
                  <a:lnTo>
                    <a:pt x="0" y="767"/>
                  </a:lnTo>
                  <a:close/>
                </a:path>
              </a:pathLst>
            </a:custGeom>
            <a:solidFill>
              <a:srgbClr val="C2BC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036"/>
            <p:cNvSpPr>
              <a:spLocks noChangeAspect="1"/>
            </p:cNvSpPr>
            <p:nvPr/>
          </p:nvSpPr>
          <p:spPr bwMode="auto">
            <a:xfrm>
              <a:off x="3114" y="9066"/>
              <a:ext cx="345" cy="201"/>
            </a:xfrm>
            <a:custGeom>
              <a:avLst/>
              <a:gdLst>
                <a:gd name="T0" fmla="*/ 5 w 1381"/>
                <a:gd name="T1" fmla="*/ 1 h 805"/>
                <a:gd name="T2" fmla="*/ 5 w 1381"/>
                <a:gd name="T3" fmla="*/ 3 h 805"/>
                <a:gd name="T4" fmla="*/ 0 w 1381"/>
                <a:gd name="T5" fmla="*/ 1 h 805"/>
                <a:gd name="T6" fmla="*/ 0 w 1381"/>
                <a:gd name="T7" fmla="*/ 0 h 805"/>
                <a:gd name="T8" fmla="*/ 5 w 1381"/>
                <a:gd name="T9" fmla="*/ 1 h 8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1"/>
                <a:gd name="T16" fmla="*/ 0 h 805"/>
                <a:gd name="T17" fmla="*/ 1381 w 1381"/>
                <a:gd name="T18" fmla="*/ 805 h 8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1" h="805">
                  <a:moveTo>
                    <a:pt x="1381" y="384"/>
                  </a:moveTo>
                  <a:lnTo>
                    <a:pt x="1381" y="805"/>
                  </a:lnTo>
                  <a:lnTo>
                    <a:pt x="39" y="384"/>
                  </a:lnTo>
                  <a:lnTo>
                    <a:pt x="0" y="0"/>
                  </a:lnTo>
                  <a:lnTo>
                    <a:pt x="1381" y="384"/>
                  </a:lnTo>
                  <a:close/>
                </a:path>
              </a:pathLst>
            </a:custGeom>
            <a:solidFill>
              <a:srgbClr val="ACA4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037"/>
            <p:cNvSpPr>
              <a:spLocks noChangeAspect="1"/>
            </p:cNvSpPr>
            <p:nvPr/>
          </p:nvSpPr>
          <p:spPr bwMode="auto">
            <a:xfrm>
              <a:off x="3422" y="9774"/>
              <a:ext cx="497" cy="497"/>
            </a:xfrm>
            <a:custGeom>
              <a:avLst/>
              <a:gdLst>
                <a:gd name="T0" fmla="*/ 0 w 1987"/>
                <a:gd name="T1" fmla="*/ 2 h 1990"/>
                <a:gd name="T2" fmla="*/ 0 w 1987"/>
                <a:gd name="T3" fmla="*/ 2 h 1990"/>
                <a:gd name="T4" fmla="*/ 0 w 1987"/>
                <a:gd name="T5" fmla="*/ 3 h 1990"/>
                <a:gd name="T6" fmla="*/ 0 w 1987"/>
                <a:gd name="T7" fmla="*/ 3 h 1990"/>
                <a:gd name="T8" fmla="*/ 1 w 1987"/>
                <a:gd name="T9" fmla="*/ 3 h 1990"/>
                <a:gd name="T10" fmla="*/ 1 w 1987"/>
                <a:gd name="T11" fmla="*/ 3 h 1990"/>
                <a:gd name="T12" fmla="*/ 1 w 1987"/>
                <a:gd name="T13" fmla="*/ 4 h 1990"/>
                <a:gd name="T14" fmla="*/ 2 w 1987"/>
                <a:gd name="T15" fmla="*/ 4 h 1990"/>
                <a:gd name="T16" fmla="*/ 2 w 1987"/>
                <a:gd name="T17" fmla="*/ 4 h 1990"/>
                <a:gd name="T18" fmla="*/ 3 w 1987"/>
                <a:gd name="T19" fmla="*/ 5 h 1990"/>
                <a:gd name="T20" fmla="*/ 3 w 1987"/>
                <a:gd name="T21" fmla="*/ 5 h 1990"/>
                <a:gd name="T22" fmla="*/ 4 w 1987"/>
                <a:gd name="T23" fmla="*/ 5 h 1990"/>
                <a:gd name="T24" fmla="*/ 4 w 1987"/>
                <a:gd name="T25" fmla="*/ 5 h 1990"/>
                <a:gd name="T26" fmla="*/ 5 w 1987"/>
                <a:gd name="T27" fmla="*/ 6 h 1990"/>
                <a:gd name="T28" fmla="*/ 5 w 1987"/>
                <a:gd name="T29" fmla="*/ 6 h 1990"/>
                <a:gd name="T30" fmla="*/ 6 w 1987"/>
                <a:gd name="T31" fmla="*/ 6 h 1990"/>
                <a:gd name="T32" fmla="*/ 6 w 1987"/>
                <a:gd name="T33" fmla="*/ 7 h 1990"/>
                <a:gd name="T34" fmla="*/ 7 w 1987"/>
                <a:gd name="T35" fmla="*/ 7 h 1990"/>
                <a:gd name="T36" fmla="*/ 7 w 1987"/>
                <a:gd name="T37" fmla="*/ 7 h 1990"/>
                <a:gd name="T38" fmla="*/ 8 w 1987"/>
                <a:gd name="T39" fmla="*/ 7 h 1990"/>
                <a:gd name="T40" fmla="*/ 8 w 1987"/>
                <a:gd name="T41" fmla="*/ 8 h 1990"/>
                <a:gd name="T42" fmla="*/ 8 w 1987"/>
                <a:gd name="T43" fmla="*/ 8 h 1990"/>
                <a:gd name="T44" fmla="*/ 8 w 1987"/>
                <a:gd name="T45" fmla="*/ 6 h 1990"/>
                <a:gd name="T46" fmla="*/ 8 w 1987"/>
                <a:gd name="T47" fmla="*/ 6 h 1990"/>
                <a:gd name="T48" fmla="*/ 7 w 1987"/>
                <a:gd name="T49" fmla="*/ 6 h 1990"/>
                <a:gd name="T50" fmla="*/ 7 w 1987"/>
                <a:gd name="T51" fmla="*/ 5 h 1990"/>
                <a:gd name="T52" fmla="*/ 7 w 1987"/>
                <a:gd name="T53" fmla="*/ 5 h 1990"/>
                <a:gd name="T54" fmla="*/ 6 w 1987"/>
                <a:gd name="T55" fmla="*/ 5 h 1990"/>
                <a:gd name="T56" fmla="*/ 5 w 1987"/>
                <a:gd name="T57" fmla="*/ 4 h 1990"/>
                <a:gd name="T58" fmla="*/ 5 w 1987"/>
                <a:gd name="T59" fmla="*/ 4 h 1990"/>
                <a:gd name="T60" fmla="*/ 4 w 1987"/>
                <a:gd name="T61" fmla="*/ 4 h 1990"/>
                <a:gd name="T62" fmla="*/ 4 w 1987"/>
                <a:gd name="T63" fmla="*/ 4 h 1990"/>
                <a:gd name="T64" fmla="*/ 4 w 1987"/>
                <a:gd name="T65" fmla="*/ 3 h 1990"/>
                <a:gd name="T66" fmla="*/ 3 w 1987"/>
                <a:gd name="T67" fmla="*/ 3 h 1990"/>
                <a:gd name="T68" fmla="*/ 3 w 1987"/>
                <a:gd name="T69" fmla="*/ 3 h 1990"/>
                <a:gd name="T70" fmla="*/ 2 w 1987"/>
                <a:gd name="T71" fmla="*/ 2 h 1990"/>
                <a:gd name="T72" fmla="*/ 2 w 1987"/>
                <a:gd name="T73" fmla="*/ 2 h 1990"/>
                <a:gd name="T74" fmla="*/ 2 w 1987"/>
                <a:gd name="T75" fmla="*/ 2 h 1990"/>
                <a:gd name="T76" fmla="*/ 2 w 1987"/>
                <a:gd name="T77" fmla="*/ 1 h 1990"/>
                <a:gd name="T78" fmla="*/ 1 w 1987"/>
                <a:gd name="T79" fmla="*/ 1 h 1990"/>
                <a:gd name="T80" fmla="*/ 1 w 1987"/>
                <a:gd name="T81" fmla="*/ 1 h 1990"/>
                <a:gd name="T82" fmla="*/ 1 w 1987"/>
                <a:gd name="T83" fmla="*/ 0 h 1990"/>
                <a:gd name="T84" fmla="*/ 1 w 1987"/>
                <a:gd name="T85" fmla="*/ 0 h 19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987"/>
                <a:gd name="T130" fmla="*/ 0 h 1990"/>
                <a:gd name="T131" fmla="*/ 1987 w 1987"/>
                <a:gd name="T132" fmla="*/ 1990 h 19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987" h="1990">
                  <a:moveTo>
                    <a:pt x="188" y="0"/>
                  </a:moveTo>
                  <a:lnTo>
                    <a:pt x="0" y="634"/>
                  </a:lnTo>
                  <a:lnTo>
                    <a:pt x="0" y="636"/>
                  </a:lnTo>
                  <a:lnTo>
                    <a:pt x="3" y="639"/>
                  </a:lnTo>
                  <a:lnTo>
                    <a:pt x="8" y="646"/>
                  </a:lnTo>
                  <a:lnTo>
                    <a:pt x="16" y="655"/>
                  </a:lnTo>
                  <a:lnTo>
                    <a:pt x="23" y="666"/>
                  </a:lnTo>
                  <a:lnTo>
                    <a:pt x="33" y="679"/>
                  </a:lnTo>
                  <a:lnTo>
                    <a:pt x="44" y="693"/>
                  </a:lnTo>
                  <a:lnTo>
                    <a:pt x="55" y="707"/>
                  </a:lnTo>
                  <a:lnTo>
                    <a:pt x="67" y="722"/>
                  </a:lnTo>
                  <a:lnTo>
                    <a:pt x="79" y="738"/>
                  </a:lnTo>
                  <a:lnTo>
                    <a:pt x="92" y="754"/>
                  </a:lnTo>
                  <a:lnTo>
                    <a:pt x="105" y="768"/>
                  </a:lnTo>
                  <a:lnTo>
                    <a:pt x="117" y="783"/>
                  </a:lnTo>
                  <a:lnTo>
                    <a:pt x="129" y="798"/>
                  </a:lnTo>
                  <a:lnTo>
                    <a:pt x="141" y="810"/>
                  </a:lnTo>
                  <a:lnTo>
                    <a:pt x="152" y="821"/>
                  </a:lnTo>
                  <a:lnTo>
                    <a:pt x="215" y="879"/>
                  </a:lnTo>
                  <a:lnTo>
                    <a:pt x="272" y="932"/>
                  </a:lnTo>
                  <a:lnTo>
                    <a:pt x="323" y="979"/>
                  </a:lnTo>
                  <a:lnTo>
                    <a:pt x="371" y="1021"/>
                  </a:lnTo>
                  <a:lnTo>
                    <a:pt x="414" y="1060"/>
                  </a:lnTo>
                  <a:lnTo>
                    <a:pt x="454" y="1093"/>
                  </a:lnTo>
                  <a:lnTo>
                    <a:pt x="491" y="1124"/>
                  </a:lnTo>
                  <a:lnTo>
                    <a:pt x="526" y="1152"/>
                  </a:lnTo>
                  <a:lnTo>
                    <a:pt x="560" y="1177"/>
                  </a:lnTo>
                  <a:lnTo>
                    <a:pt x="593" y="1201"/>
                  </a:lnTo>
                  <a:lnTo>
                    <a:pt x="626" y="1224"/>
                  </a:lnTo>
                  <a:lnTo>
                    <a:pt x="660" y="1246"/>
                  </a:lnTo>
                  <a:lnTo>
                    <a:pt x="694" y="1267"/>
                  </a:lnTo>
                  <a:lnTo>
                    <a:pt x="731" y="1290"/>
                  </a:lnTo>
                  <a:lnTo>
                    <a:pt x="770" y="1312"/>
                  </a:lnTo>
                  <a:lnTo>
                    <a:pt x="813" y="1338"/>
                  </a:lnTo>
                  <a:lnTo>
                    <a:pt x="842" y="1355"/>
                  </a:lnTo>
                  <a:lnTo>
                    <a:pt x="875" y="1374"/>
                  </a:lnTo>
                  <a:lnTo>
                    <a:pt x="911" y="1396"/>
                  </a:lnTo>
                  <a:lnTo>
                    <a:pt x="947" y="1419"/>
                  </a:lnTo>
                  <a:lnTo>
                    <a:pt x="986" y="1444"/>
                  </a:lnTo>
                  <a:lnTo>
                    <a:pt x="1027" y="1471"/>
                  </a:lnTo>
                  <a:lnTo>
                    <a:pt x="1069" y="1497"/>
                  </a:lnTo>
                  <a:lnTo>
                    <a:pt x="1113" y="1525"/>
                  </a:lnTo>
                  <a:lnTo>
                    <a:pt x="1160" y="1554"/>
                  </a:lnTo>
                  <a:lnTo>
                    <a:pt x="1207" y="1583"/>
                  </a:lnTo>
                  <a:lnTo>
                    <a:pt x="1256" y="1612"/>
                  </a:lnTo>
                  <a:lnTo>
                    <a:pt x="1306" y="1643"/>
                  </a:lnTo>
                  <a:lnTo>
                    <a:pt x="1356" y="1673"/>
                  </a:lnTo>
                  <a:lnTo>
                    <a:pt x="1409" y="1702"/>
                  </a:lnTo>
                  <a:lnTo>
                    <a:pt x="1463" y="1732"/>
                  </a:lnTo>
                  <a:lnTo>
                    <a:pt x="1518" y="1762"/>
                  </a:lnTo>
                  <a:lnTo>
                    <a:pt x="1570" y="1789"/>
                  </a:lnTo>
                  <a:lnTo>
                    <a:pt x="1620" y="1816"/>
                  </a:lnTo>
                  <a:lnTo>
                    <a:pt x="1668" y="1840"/>
                  </a:lnTo>
                  <a:lnTo>
                    <a:pt x="1713" y="1862"/>
                  </a:lnTo>
                  <a:lnTo>
                    <a:pt x="1755" y="1883"/>
                  </a:lnTo>
                  <a:lnTo>
                    <a:pt x="1792" y="1901"/>
                  </a:lnTo>
                  <a:lnTo>
                    <a:pt x="1828" y="1918"/>
                  </a:lnTo>
                  <a:lnTo>
                    <a:pt x="1860" y="1933"/>
                  </a:lnTo>
                  <a:lnTo>
                    <a:pt x="1888" y="1946"/>
                  </a:lnTo>
                  <a:lnTo>
                    <a:pt x="1912" y="1958"/>
                  </a:lnTo>
                  <a:lnTo>
                    <a:pt x="1934" y="1968"/>
                  </a:lnTo>
                  <a:lnTo>
                    <a:pt x="1951" y="1975"/>
                  </a:lnTo>
                  <a:lnTo>
                    <a:pt x="1966" y="1981"/>
                  </a:lnTo>
                  <a:lnTo>
                    <a:pt x="1976" y="1986"/>
                  </a:lnTo>
                  <a:lnTo>
                    <a:pt x="1982" y="1989"/>
                  </a:lnTo>
                  <a:lnTo>
                    <a:pt x="1984" y="1990"/>
                  </a:lnTo>
                  <a:lnTo>
                    <a:pt x="1987" y="1511"/>
                  </a:lnTo>
                  <a:lnTo>
                    <a:pt x="1984" y="1510"/>
                  </a:lnTo>
                  <a:lnTo>
                    <a:pt x="1978" y="1508"/>
                  </a:lnTo>
                  <a:lnTo>
                    <a:pt x="1969" y="1506"/>
                  </a:lnTo>
                  <a:lnTo>
                    <a:pt x="1956" y="1504"/>
                  </a:lnTo>
                  <a:lnTo>
                    <a:pt x="1940" y="1499"/>
                  </a:lnTo>
                  <a:lnTo>
                    <a:pt x="1919" y="1493"/>
                  </a:lnTo>
                  <a:lnTo>
                    <a:pt x="1895" y="1484"/>
                  </a:lnTo>
                  <a:lnTo>
                    <a:pt x="1868" y="1474"/>
                  </a:lnTo>
                  <a:lnTo>
                    <a:pt x="1836" y="1462"/>
                  </a:lnTo>
                  <a:lnTo>
                    <a:pt x="1801" y="1449"/>
                  </a:lnTo>
                  <a:lnTo>
                    <a:pt x="1763" y="1432"/>
                  </a:lnTo>
                  <a:lnTo>
                    <a:pt x="1720" y="1413"/>
                  </a:lnTo>
                  <a:lnTo>
                    <a:pt x="1674" y="1391"/>
                  </a:lnTo>
                  <a:lnTo>
                    <a:pt x="1624" y="1367"/>
                  </a:lnTo>
                  <a:lnTo>
                    <a:pt x="1570" y="1339"/>
                  </a:lnTo>
                  <a:lnTo>
                    <a:pt x="1514" y="1308"/>
                  </a:lnTo>
                  <a:lnTo>
                    <a:pt x="1457" y="1277"/>
                  </a:lnTo>
                  <a:lnTo>
                    <a:pt x="1405" y="1248"/>
                  </a:lnTo>
                  <a:lnTo>
                    <a:pt x="1358" y="1219"/>
                  </a:lnTo>
                  <a:lnTo>
                    <a:pt x="1314" y="1194"/>
                  </a:lnTo>
                  <a:lnTo>
                    <a:pt x="1272" y="1168"/>
                  </a:lnTo>
                  <a:lnTo>
                    <a:pt x="1233" y="1144"/>
                  </a:lnTo>
                  <a:lnTo>
                    <a:pt x="1196" y="1120"/>
                  </a:lnTo>
                  <a:lnTo>
                    <a:pt x="1161" y="1096"/>
                  </a:lnTo>
                  <a:lnTo>
                    <a:pt x="1127" y="1073"/>
                  </a:lnTo>
                  <a:lnTo>
                    <a:pt x="1094" y="1049"/>
                  </a:lnTo>
                  <a:lnTo>
                    <a:pt x="1060" y="1024"/>
                  </a:lnTo>
                  <a:lnTo>
                    <a:pt x="1027" y="999"/>
                  </a:lnTo>
                  <a:lnTo>
                    <a:pt x="991" y="972"/>
                  </a:lnTo>
                  <a:lnTo>
                    <a:pt x="956" y="943"/>
                  </a:lnTo>
                  <a:lnTo>
                    <a:pt x="918" y="913"/>
                  </a:lnTo>
                  <a:lnTo>
                    <a:pt x="878" y="882"/>
                  </a:lnTo>
                  <a:lnTo>
                    <a:pt x="840" y="850"/>
                  </a:lnTo>
                  <a:lnTo>
                    <a:pt x="802" y="820"/>
                  </a:lnTo>
                  <a:lnTo>
                    <a:pt x="765" y="788"/>
                  </a:lnTo>
                  <a:lnTo>
                    <a:pt x="729" y="756"/>
                  </a:lnTo>
                  <a:lnTo>
                    <a:pt x="694" y="725"/>
                  </a:lnTo>
                  <a:lnTo>
                    <a:pt x="660" y="694"/>
                  </a:lnTo>
                  <a:lnTo>
                    <a:pt x="627" y="664"/>
                  </a:lnTo>
                  <a:lnTo>
                    <a:pt x="596" y="634"/>
                  </a:lnTo>
                  <a:lnTo>
                    <a:pt x="566" y="605"/>
                  </a:lnTo>
                  <a:lnTo>
                    <a:pt x="538" y="578"/>
                  </a:lnTo>
                  <a:lnTo>
                    <a:pt x="511" y="553"/>
                  </a:lnTo>
                  <a:lnTo>
                    <a:pt x="487" y="528"/>
                  </a:lnTo>
                  <a:lnTo>
                    <a:pt x="464" y="505"/>
                  </a:lnTo>
                  <a:lnTo>
                    <a:pt x="443" y="484"/>
                  </a:lnTo>
                  <a:lnTo>
                    <a:pt x="425" y="466"/>
                  </a:lnTo>
                  <a:lnTo>
                    <a:pt x="410" y="451"/>
                  </a:lnTo>
                  <a:lnTo>
                    <a:pt x="394" y="433"/>
                  </a:lnTo>
                  <a:lnTo>
                    <a:pt x="378" y="410"/>
                  </a:lnTo>
                  <a:lnTo>
                    <a:pt x="361" y="381"/>
                  </a:lnTo>
                  <a:lnTo>
                    <a:pt x="343" y="348"/>
                  </a:lnTo>
                  <a:lnTo>
                    <a:pt x="324" y="312"/>
                  </a:lnTo>
                  <a:lnTo>
                    <a:pt x="306" y="275"/>
                  </a:lnTo>
                  <a:lnTo>
                    <a:pt x="288" y="236"/>
                  </a:lnTo>
                  <a:lnTo>
                    <a:pt x="270" y="197"/>
                  </a:lnTo>
                  <a:lnTo>
                    <a:pt x="254" y="159"/>
                  </a:lnTo>
                  <a:lnTo>
                    <a:pt x="238" y="122"/>
                  </a:lnTo>
                  <a:lnTo>
                    <a:pt x="223" y="89"/>
                  </a:lnTo>
                  <a:lnTo>
                    <a:pt x="211" y="59"/>
                  </a:lnTo>
                  <a:lnTo>
                    <a:pt x="201" y="34"/>
                  </a:lnTo>
                  <a:lnTo>
                    <a:pt x="194" y="16"/>
                  </a:lnTo>
                  <a:lnTo>
                    <a:pt x="189" y="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CEC7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038"/>
            <p:cNvSpPr>
              <a:spLocks noChangeAspect="1"/>
            </p:cNvSpPr>
            <p:nvPr/>
          </p:nvSpPr>
          <p:spPr bwMode="auto">
            <a:xfrm>
              <a:off x="3469" y="9463"/>
              <a:ext cx="1975" cy="693"/>
            </a:xfrm>
            <a:custGeom>
              <a:avLst/>
              <a:gdLst>
                <a:gd name="T0" fmla="*/ 1 w 7898"/>
                <a:gd name="T1" fmla="*/ 5 h 2772"/>
                <a:gd name="T2" fmla="*/ 3 w 7898"/>
                <a:gd name="T3" fmla="*/ 4 h 2772"/>
                <a:gd name="T4" fmla="*/ 6 w 7898"/>
                <a:gd name="T5" fmla="*/ 3 h 2772"/>
                <a:gd name="T6" fmla="*/ 9 w 7898"/>
                <a:gd name="T7" fmla="*/ 3 h 2772"/>
                <a:gd name="T8" fmla="*/ 12 w 7898"/>
                <a:gd name="T9" fmla="*/ 3 h 2772"/>
                <a:gd name="T10" fmla="*/ 14 w 7898"/>
                <a:gd name="T11" fmla="*/ 2 h 2772"/>
                <a:gd name="T12" fmla="*/ 15 w 7898"/>
                <a:gd name="T13" fmla="*/ 2 h 2772"/>
                <a:gd name="T14" fmla="*/ 17 w 7898"/>
                <a:gd name="T15" fmla="*/ 1 h 2772"/>
                <a:gd name="T16" fmla="*/ 19 w 7898"/>
                <a:gd name="T17" fmla="*/ 1 h 2772"/>
                <a:gd name="T18" fmla="*/ 20 w 7898"/>
                <a:gd name="T19" fmla="*/ 1 h 2772"/>
                <a:gd name="T20" fmla="*/ 21 w 7898"/>
                <a:gd name="T21" fmla="*/ 0 h 2772"/>
                <a:gd name="T22" fmla="*/ 22 w 7898"/>
                <a:gd name="T23" fmla="*/ 0 h 2772"/>
                <a:gd name="T24" fmla="*/ 22 w 7898"/>
                <a:gd name="T25" fmla="*/ 0 h 2772"/>
                <a:gd name="T26" fmla="*/ 24 w 7898"/>
                <a:gd name="T27" fmla="*/ 1 h 2772"/>
                <a:gd name="T28" fmla="*/ 26 w 7898"/>
                <a:gd name="T29" fmla="*/ 2 h 2772"/>
                <a:gd name="T30" fmla="*/ 28 w 7898"/>
                <a:gd name="T31" fmla="*/ 3 h 2772"/>
                <a:gd name="T32" fmla="*/ 28 w 7898"/>
                <a:gd name="T33" fmla="*/ 3 h 2772"/>
                <a:gd name="T34" fmla="*/ 29 w 7898"/>
                <a:gd name="T35" fmla="*/ 3 h 2772"/>
                <a:gd name="T36" fmla="*/ 29 w 7898"/>
                <a:gd name="T37" fmla="*/ 3 h 2772"/>
                <a:gd name="T38" fmla="*/ 30 w 7898"/>
                <a:gd name="T39" fmla="*/ 3 h 2772"/>
                <a:gd name="T40" fmla="*/ 30 w 7898"/>
                <a:gd name="T41" fmla="*/ 4 h 2772"/>
                <a:gd name="T42" fmla="*/ 30 w 7898"/>
                <a:gd name="T43" fmla="*/ 4 h 2772"/>
                <a:gd name="T44" fmla="*/ 31 w 7898"/>
                <a:gd name="T45" fmla="*/ 4 h 2772"/>
                <a:gd name="T46" fmla="*/ 31 w 7898"/>
                <a:gd name="T47" fmla="*/ 5 h 2772"/>
                <a:gd name="T48" fmla="*/ 31 w 7898"/>
                <a:gd name="T49" fmla="*/ 5 h 2772"/>
                <a:gd name="T50" fmla="*/ 31 w 7898"/>
                <a:gd name="T51" fmla="*/ 5 h 2772"/>
                <a:gd name="T52" fmla="*/ 31 w 7898"/>
                <a:gd name="T53" fmla="*/ 5 h 2772"/>
                <a:gd name="T54" fmla="*/ 30 w 7898"/>
                <a:gd name="T55" fmla="*/ 5 h 2772"/>
                <a:gd name="T56" fmla="*/ 30 w 7898"/>
                <a:gd name="T57" fmla="*/ 5 h 2772"/>
                <a:gd name="T58" fmla="*/ 30 w 7898"/>
                <a:gd name="T59" fmla="*/ 5 h 2772"/>
                <a:gd name="T60" fmla="*/ 29 w 7898"/>
                <a:gd name="T61" fmla="*/ 5 h 2772"/>
                <a:gd name="T62" fmla="*/ 28 w 7898"/>
                <a:gd name="T63" fmla="*/ 6 h 2772"/>
                <a:gd name="T64" fmla="*/ 25 w 7898"/>
                <a:gd name="T65" fmla="*/ 7 h 2772"/>
                <a:gd name="T66" fmla="*/ 22 w 7898"/>
                <a:gd name="T67" fmla="*/ 8 h 2772"/>
                <a:gd name="T68" fmla="*/ 19 w 7898"/>
                <a:gd name="T69" fmla="*/ 9 h 2772"/>
                <a:gd name="T70" fmla="*/ 17 w 7898"/>
                <a:gd name="T71" fmla="*/ 9 h 2772"/>
                <a:gd name="T72" fmla="*/ 15 w 7898"/>
                <a:gd name="T73" fmla="*/ 10 h 2772"/>
                <a:gd name="T74" fmla="*/ 12 w 7898"/>
                <a:gd name="T75" fmla="*/ 10 h 2772"/>
                <a:gd name="T76" fmla="*/ 9 w 7898"/>
                <a:gd name="T77" fmla="*/ 11 h 2772"/>
                <a:gd name="T78" fmla="*/ 7 w 7898"/>
                <a:gd name="T79" fmla="*/ 11 h 2772"/>
                <a:gd name="T80" fmla="*/ 7 w 7898"/>
                <a:gd name="T81" fmla="*/ 11 h 2772"/>
                <a:gd name="T82" fmla="*/ 6 w 7898"/>
                <a:gd name="T83" fmla="*/ 11 h 2772"/>
                <a:gd name="T84" fmla="*/ 5 w 7898"/>
                <a:gd name="T85" fmla="*/ 10 h 2772"/>
                <a:gd name="T86" fmla="*/ 4 w 7898"/>
                <a:gd name="T87" fmla="*/ 10 h 2772"/>
                <a:gd name="T88" fmla="*/ 3 w 7898"/>
                <a:gd name="T89" fmla="*/ 9 h 2772"/>
                <a:gd name="T90" fmla="*/ 2 w 7898"/>
                <a:gd name="T91" fmla="*/ 8 h 2772"/>
                <a:gd name="T92" fmla="*/ 2 w 7898"/>
                <a:gd name="T93" fmla="*/ 7 h 2772"/>
                <a:gd name="T94" fmla="*/ 1 w 7898"/>
                <a:gd name="T95" fmla="*/ 7 h 2772"/>
                <a:gd name="T96" fmla="*/ 1 w 7898"/>
                <a:gd name="T97" fmla="*/ 6 h 2772"/>
                <a:gd name="T98" fmla="*/ 0 w 7898"/>
                <a:gd name="T99" fmla="*/ 6 h 2772"/>
                <a:gd name="T100" fmla="*/ 0 w 7898"/>
                <a:gd name="T101" fmla="*/ 5 h 2772"/>
                <a:gd name="T102" fmla="*/ 0 w 7898"/>
                <a:gd name="T103" fmla="*/ 5 h 277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898"/>
                <a:gd name="T157" fmla="*/ 0 h 2772"/>
                <a:gd name="T158" fmla="*/ 7898 w 7898"/>
                <a:gd name="T159" fmla="*/ 2772 h 277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898" h="2772">
                  <a:moveTo>
                    <a:pt x="0" y="1244"/>
                  </a:moveTo>
                  <a:lnTo>
                    <a:pt x="19" y="1239"/>
                  </a:lnTo>
                  <a:lnTo>
                    <a:pt x="78" y="1228"/>
                  </a:lnTo>
                  <a:lnTo>
                    <a:pt x="171" y="1209"/>
                  </a:lnTo>
                  <a:lnTo>
                    <a:pt x="293" y="1185"/>
                  </a:lnTo>
                  <a:lnTo>
                    <a:pt x="441" y="1155"/>
                  </a:lnTo>
                  <a:lnTo>
                    <a:pt x="609" y="1122"/>
                  </a:lnTo>
                  <a:lnTo>
                    <a:pt x="795" y="1085"/>
                  </a:lnTo>
                  <a:lnTo>
                    <a:pt x="993" y="1046"/>
                  </a:lnTo>
                  <a:lnTo>
                    <a:pt x="1199" y="1004"/>
                  </a:lnTo>
                  <a:lnTo>
                    <a:pt x="1409" y="963"/>
                  </a:lnTo>
                  <a:lnTo>
                    <a:pt x="1619" y="921"/>
                  </a:lnTo>
                  <a:lnTo>
                    <a:pt x="1823" y="881"/>
                  </a:lnTo>
                  <a:lnTo>
                    <a:pt x="2020" y="842"/>
                  </a:lnTo>
                  <a:lnTo>
                    <a:pt x="2203" y="805"/>
                  </a:lnTo>
                  <a:lnTo>
                    <a:pt x="2368" y="774"/>
                  </a:lnTo>
                  <a:lnTo>
                    <a:pt x="2512" y="746"/>
                  </a:lnTo>
                  <a:lnTo>
                    <a:pt x="2648" y="718"/>
                  </a:lnTo>
                  <a:lnTo>
                    <a:pt x="2782" y="691"/>
                  </a:lnTo>
                  <a:lnTo>
                    <a:pt x="2913" y="664"/>
                  </a:lnTo>
                  <a:lnTo>
                    <a:pt x="3042" y="637"/>
                  </a:lnTo>
                  <a:lnTo>
                    <a:pt x="3169" y="609"/>
                  </a:lnTo>
                  <a:lnTo>
                    <a:pt x="3292" y="582"/>
                  </a:lnTo>
                  <a:lnTo>
                    <a:pt x="3414" y="556"/>
                  </a:lnTo>
                  <a:lnTo>
                    <a:pt x="3533" y="529"/>
                  </a:lnTo>
                  <a:lnTo>
                    <a:pt x="3650" y="502"/>
                  </a:lnTo>
                  <a:lnTo>
                    <a:pt x="3765" y="475"/>
                  </a:lnTo>
                  <a:lnTo>
                    <a:pt x="3878" y="449"/>
                  </a:lnTo>
                  <a:lnTo>
                    <a:pt x="3989" y="424"/>
                  </a:lnTo>
                  <a:lnTo>
                    <a:pt x="4099" y="398"/>
                  </a:lnTo>
                  <a:lnTo>
                    <a:pt x="4207" y="374"/>
                  </a:lnTo>
                  <a:lnTo>
                    <a:pt x="4313" y="350"/>
                  </a:lnTo>
                  <a:lnTo>
                    <a:pt x="4418" y="326"/>
                  </a:lnTo>
                  <a:lnTo>
                    <a:pt x="4515" y="303"/>
                  </a:lnTo>
                  <a:lnTo>
                    <a:pt x="4612" y="279"/>
                  </a:lnTo>
                  <a:lnTo>
                    <a:pt x="4709" y="253"/>
                  </a:lnTo>
                  <a:lnTo>
                    <a:pt x="4805" y="226"/>
                  </a:lnTo>
                  <a:lnTo>
                    <a:pt x="4900" y="200"/>
                  </a:lnTo>
                  <a:lnTo>
                    <a:pt x="4991" y="172"/>
                  </a:lnTo>
                  <a:lnTo>
                    <a:pt x="5079" y="145"/>
                  </a:lnTo>
                  <a:lnTo>
                    <a:pt x="5161" y="119"/>
                  </a:lnTo>
                  <a:lnTo>
                    <a:pt x="5237" y="95"/>
                  </a:lnTo>
                  <a:lnTo>
                    <a:pt x="5306" y="73"/>
                  </a:lnTo>
                  <a:lnTo>
                    <a:pt x="5367" y="52"/>
                  </a:lnTo>
                  <a:lnTo>
                    <a:pt x="5419" y="34"/>
                  </a:lnTo>
                  <a:lnTo>
                    <a:pt x="5462" y="19"/>
                  </a:lnTo>
                  <a:lnTo>
                    <a:pt x="5494" y="8"/>
                  </a:lnTo>
                  <a:lnTo>
                    <a:pt x="5513" y="1"/>
                  </a:lnTo>
                  <a:lnTo>
                    <a:pt x="5521" y="0"/>
                  </a:lnTo>
                  <a:lnTo>
                    <a:pt x="5537" y="7"/>
                  </a:lnTo>
                  <a:lnTo>
                    <a:pt x="5583" y="28"/>
                  </a:lnTo>
                  <a:lnTo>
                    <a:pt x="5655" y="61"/>
                  </a:lnTo>
                  <a:lnTo>
                    <a:pt x="5749" y="104"/>
                  </a:lnTo>
                  <a:lnTo>
                    <a:pt x="5860" y="156"/>
                  </a:lnTo>
                  <a:lnTo>
                    <a:pt x="5984" y="212"/>
                  </a:lnTo>
                  <a:lnTo>
                    <a:pt x="6118" y="273"/>
                  </a:lnTo>
                  <a:lnTo>
                    <a:pt x="6256" y="336"/>
                  </a:lnTo>
                  <a:lnTo>
                    <a:pt x="6395" y="399"/>
                  </a:lnTo>
                  <a:lnTo>
                    <a:pt x="6531" y="462"/>
                  </a:lnTo>
                  <a:lnTo>
                    <a:pt x="6658" y="520"/>
                  </a:lnTo>
                  <a:lnTo>
                    <a:pt x="6774" y="573"/>
                  </a:lnTo>
                  <a:lnTo>
                    <a:pt x="6874" y="618"/>
                  </a:lnTo>
                  <a:lnTo>
                    <a:pt x="6953" y="653"/>
                  </a:lnTo>
                  <a:lnTo>
                    <a:pt x="7008" y="677"/>
                  </a:lnTo>
                  <a:lnTo>
                    <a:pt x="7035" y="688"/>
                  </a:lnTo>
                  <a:lnTo>
                    <a:pt x="7050" y="693"/>
                  </a:lnTo>
                  <a:lnTo>
                    <a:pt x="7073" y="703"/>
                  </a:lnTo>
                  <a:lnTo>
                    <a:pt x="7102" y="716"/>
                  </a:lnTo>
                  <a:lnTo>
                    <a:pt x="7138" y="732"/>
                  </a:lnTo>
                  <a:lnTo>
                    <a:pt x="7178" y="749"/>
                  </a:lnTo>
                  <a:lnTo>
                    <a:pt x="7222" y="769"/>
                  </a:lnTo>
                  <a:lnTo>
                    <a:pt x="7268" y="790"/>
                  </a:lnTo>
                  <a:lnTo>
                    <a:pt x="7315" y="810"/>
                  </a:lnTo>
                  <a:lnTo>
                    <a:pt x="7362" y="831"/>
                  </a:lnTo>
                  <a:lnTo>
                    <a:pt x="7410" y="851"/>
                  </a:lnTo>
                  <a:lnTo>
                    <a:pt x="7454" y="869"/>
                  </a:lnTo>
                  <a:lnTo>
                    <a:pt x="7495" y="885"/>
                  </a:lnTo>
                  <a:lnTo>
                    <a:pt x="7533" y="898"/>
                  </a:lnTo>
                  <a:lnTo>
                    <a:pt x="7565" y="909"/>
                  </a:lnTo>
                  <a:lnTo>
                    <a:pt x="7592" y="916"/>
                  </a:lnTo>
                  <a:lnTo>
                    <a:pt x="7610" y="919"/>
                  </a:lnTo>
                  <a:lnTo>
                    <a:pt x="7626" y="921"/>
                  </a:lnTo>
                  <a:lnTo>
                    <a:pt x="7644" y="929"/>
                  </a:lnTo>
                  <a:lnTo>
                    <a:pt x="7665" y="940"/>
                  </a:lnTo>
                  <a:lnTo>
                    <a:pt x="7687" y="954"/>
                  </a:lnTo>
                  <a:lnTo>
                    <a:pt x="7710" y="971"/>
                  </a:lnTo>
                  <a:lnTo>
                    <a:pt x="7735" y="991"/>
                  </a:lnTo>
                  <a:lnTo>
                    <a:pt x="7759" y="1011"/>
                  </a:lnTo>
                  <a:lnTo>
                    <a:pt x="7782" y="1033"/>
                  </a:lnTo>
                  <a:lnTo>
                    <a:pt x="7806" y="1054"/>
                  </a:lnTo>
                  <a:lnTo>
                    <a:pt x="7826" y="1075"/>
                  </a:lnTo>
                  <a:lnTo>
                    <a:pt x="7846" y="1094"/>
                  </a:lnTo>
                  <a:lnTo>
                    <a:pt x="7863" y="1111"/>
                  </a:lnTo>
                  <a:lnTo>
                    <a:pt x="7878" y="1126"/>
                  </a:lnTo>
                  <a:lnTo>
                    <a:pt x="7889" y="1137"/>
                  </a:lnTo>
                  <a:lnTo>
                    <a:pt x="7896" y="1144"/>
                  </a:lnTo>
                  <a:lnTo>
                    <a:pt x="7898" y="1148"/>
                  </a:lnTo>
                  <a:lnTo>
                    <a:pt x="7897" y="1147"/>
                  </a:lnTo>
                  <a:lnTo>
                    <a:pt x="7895" y="1147"/>
                  </a:lnTo>
                  <a:lnTo>
                    <a:pt x="7894" y="1146"/>
                  </a:lnTo>
                  <a:lnTo>
                    <a:pt x="7890" y="1146"/>
                  </a:lnTo>
                  <a:lnTo>
                    <a:pt x="7886" y="1147"/>
                  </a:lnTo>
                  <a:lnTo>
                    <a:pt x="7880" y="1148"/>
                  </a:lnTo>
                  <a:lnTo>
                    <a:pt x="7874" y="1150"/>
                  </a:lnTo>
                  <a:lnTo>
                    <a:pt x="7867" y="1153"/>
                  </a:lnTo>
                  <a:lnTo>
                    <a:pt x="7857" y="1158"/>
                  </a:lnTo>
                  <a:lnTo>
                    <a:pt x="7846" y="1164"/>
                  </a:lnTo>
                  <a:lnTo>
                    <a:pt x="7834" y="1172"/>
                  </a:lnTo>
                  <a:lnTo>
                    <a:pt x="7819" y="1182"/>
                  </a:lnTo>
                  <a:lnTo>
                    <a:pt x="7803" y="1193"/>
                  </a:lnTo>
                  <a:lnTo>
                    <a:pt x="7784" y="1208"/>
                  </a:lnTo>
                  <a:lnTo>
                    <a:pt x="7764" y="1225"/>
                  </a:lnTo>
                  <a:lnTo>
                    <a:pt x="7742" y="1241"/>
                  </a:lnTo>
                  <a:lnTo>
                    <a:pt x="7720" y="1254"/>
                  </a:lnTo>
                  <a:lnTo>
                    <a:pt x="7696" y="1266"/>
                  </a:lnTo>
                  <a:lnTo>
                    <a:pt x="7671" y="1278"/>
                  </a:lnTo>
                  <a:lnTo>
                    <a:pt x="7643" y="1289"/>
                  </a:lnTo>
                  <a:lnTo>
                    <a:pt x="7613" y="1300"/>
                  </a:lnTo>
                  <a:lnTo>
                    <a:pt x="7579" y="1313"/>
                  </a:lnTo>
                  <a:lnTo>
                    <a:pt x="7541" y="1327"/>
                  </a:lnTo>
                  <a:lnTo>
                    <a:pt x="7498" y="1343"/>
                  </a:lnTo>
                  <a:lnTo>
                    <a:pt x="7450" y="1364"/>
                  </a:lnTo>
                  <a:lnTo>
                    <a:pt x="7395" y="1387"/>
                  </a:lnTo>
                  <a:lnTo>
                    <a:pt x="7335" y="1415"/>
                  </a:lnTo>
                  <a:lnTo>
                    <a:pt x="7267" y="1449"/>
                  </a:lnTo>
                  <a:lnTo>
                    <a:pt x="7193" y="1489"/>
                  </a:lnTo>
                  <a:lnTo>
                    <a:pt x="7108" y="1534"/>
                  </a:lnTo>
                  <a:lnTo>
                    <a:pt x="7017" y="1589"/>
                  </a:lnTo>
                  <a:lnTo>
                    <a:pt x="6903" y="1647"/>
                  </a:lnTo>
                  <a:lnTo>
                    <a:pt x="6762" y="1705"/>
                  </a:lnTo>
                  <a:lnTo>
                    <a:pt x="6595" y="1762"/>
                  </a:lnTo>
                  <a:lnTo>
                    <a:pt x="6410" y="1821"/>
                  </a:lnTo>
                  <a:lnTo>
                    <a:pt x="6210" y="1877"/>
                  </a:lnTo>
                  <a:lnTo>
                    <a:pt x="5999" y="1932"/>
                  </a:lnTo>
                  <a:lnTo>
                    <a:pt x="5783" y="1986"/>
                  </a:lnTo>
                  <a:lnTo>
                    <a:pt x="5566" y="2037"/>
                  </a:lnTo>
                  <a:lnTo>
                    <a:pt x="5352" y="2084"/>
                  </a:lnTo>
                  <a:lnTo>
                    <a:pt x="5146" y="2128"/>
                  </a:lnTo>
                  <a:lnTo>
                    <a:pt x="4952" y="2168"/>
                  </a:lnTo>
                  <a:lnTo>
                    <a:pt x="4776" y="2205"/>
                  </a:lnTo>
                  <a:lnTo>
                    <a:pt x="4621" y="2237"/>
                  </a:lnTo>
                  <a:lnTo>
                    <a:pt x="4493" y="2262"/>
                  </a:lnTo>
                  <a:lnTo>
                    <a:pt x="4395" y="2283"/>
                  </a:lnTo>
                  <a:lnTo>
                    <a:pt x="4333" y="2298"/>
                  </a:lnTo>
                  <a:lnTo>
                    <a:pt x="4267" y="2311"/>
                  </a:lnTo>
                  <a:lnTo>
                    <a:pt x="4159" y="2333"/>
                  </a:lnTo>
                  <a:lnTo>
                    <a:pt x="4015" y="2361"/>
                  </a:lnTo>
                  <a:lnTo>
                    <a:pt x="3840" y="2394"/>
                  </a:lnTo>
                  <a:lnTo>
                    <a:pt x="3643" y="2432"/>
                  </a:lnTo>
                  <a:lnTo>
                    <a:pt x="3429" y="2471"/>
                  </a:lnTo>
                  <a:lnTo>
                    <a:pt x="3203" y="2512"/>
                  </a:lnTo>
                  <a:lnTo>
                    <a:pt x="2975" y="2555"/>
                  </a:lnTo>
                  <a:lnTo>
                    <a:pt x="2749" y="2596"/>
                  </a:lnTo>
                  <a:lnTo>
                    <a:pt x="2531" y="2635"/>
                  </a:lnTo>
                  <a:lnTo>
                    <a:pt x="2330" y="2672"/>
                  </a:lnTo>
                  <a:lnTo>
                    <a:pt x="2149" y="2705"/>
                  </a:lnTo>
                  <a:lnTo>
                    <a:pt x="1999" y="2732"/>
                  </a:lnTo>
                  <a:lnTo>
                    <a:pt x="1883" y="2754"/>
                  </a:lnTo>
                  <a:lnTo>
                    <a:pt x="1808" y="2767"/>
                  </a:lnTo>
                  <a:lnTo>
                    <a:pt x="1783" y="2772"/>
                  </a:lnTo>
                  <a:lnTo>
                    <a:pt x="1778" y="2769"/>
                  </a:lnTo>
                  <a:lnTo>
                    <a:pt x="1764" y="2766"/>
                  </a:lnTo>
                  <a:lnTo>
                    <a:pt x="1742" y="2757"/>
                  </a:lnTo>
                  <a:lnTo>
                    <a:pt x="1713" y="2748"/>
                  </a:lnTo>
                  <a:lnTo>
                    <a:pt x="1678" y="2734"/>
                  </a:lnTo>
                  <a:lnTo>
                    <a:pt x="1635" y="2718"/>
                  </a:lnTo>
                  <a:lnTo>
                    <a:pt x="1588" y="2700"/>
                  </a:lnTo>
                  <a:lnTo>
                    <a:pt x="1536" y="2678"/>
                  </a:lnTo>
                  <a:lnTo>
                    <a:pt x="1481" y="2655"/>
                  </a:lnTo>
                  <a:lnTo>
                    <a:pt x="1422" y="2628"/>
                  </a:lnTo>
                  <a:lnTo>
                    <a:pt x="1361" y="2599"/>
                  </a:lnTo>
                  <a:lnTo>
                    <a:pt x="1298" y="2567"/>
                  </a:lnTo>
                  <a:lnTo>
                    <a:pt x="1234" y="2533"/>
                  </a:lnTo>
                  <a:lnTo>
                    <a:pt x="1171" y="2496"/>
                  </a:lnTo>
                  <a:lnTo>
                    <a:pt x="1107" y="2457"/>
                  </a:lnTo>
                  <a:lnTo>
                    <a:pt x="1045" y="2417"/>
                  </a:lnTo>
                  <a:lnTo>
                    <a:pt x="974" y="2367"/>
                  </a:lnTo>
                  <a:lnTo>
                    <a:pt x="906" y="2318"/>
                  </a:lnTo>
                  <a:lnTo>
                    <a:pt x="840" y="2272"/>
                  </a:lnTo>
                  <a:lnTo>
                    <a:pt x="776" y="2226"/>
                  </a:lnTo>
                  <a:lnTo>
                    <a:pt x="715" y="2181"/>
                  </a:lnTo>
                  <a:lnTo>
                    <a:pt x="658" y="2138"/>
                  </a:lnTo>
                  <a:lnTo>
                    <a:pt x="602" y="2097"/>
                  </a:lnTo>
                  <a:lnTo>
                    <a:pt x="549" y="2056"/>
                  </a:lnTo>
                  <a:lnTo>
                    <a:pt x="500" y="2017"/>
                  </a:lnTo>
                  <a:lnTo>
                    <a:pt x="453" y="1981"/>
                  </a:lnTo>
                  <a:lnTo>
                    <a:pt x="409" y="1945"/>
                  </a:lnTo>
                  <a:lnTo>
                    <a:pt x="368" y="1911"/>
                  </a:lnTo>
                  <a:lnTo>
                    <a:pt x="331" y="1881"/>
                  </a:lnTo>
                  <a:lnTo>
                    <a:pt x="295" y="1850"/>
                  </a:lnTo>
                  <a:lnTo>
                    <a:pt x="265" y="1823"/>
                  </a:lnTo>
                  <a:lnTo>
                    <a:pt x="237" y="1799"/>
                  </a:lnTo>
                  <a:lnTo>
                    <a:pt x="210" y="1771"/>
                  </a:lnTo>
                  <a:lnTo>
                    <a:pt x="184" y="1737"/>
                  </a:lnTo>
                  <a:lnTo>
                    <a:pt x="160" y="1698"/>
                  </a:lnTo>
                  <a:lnTo>
                    <a:pt x="138" y="1656"/>
                  </a:lnTo>
                  <a:lnTo>
                    <a:pt x="116" y="1611"/>
                  </a:lnTo>
                  <a:lnTo>
                    <a:pt x="96" y="1565"/>
                  </a:lnTo>
                  <a:lnTo>
                    <a:pt x="79" y="1519"/>
                  </a:lnTo>
                  <a:lnTo>
                    <a:pt x="63" y="1472"/>
                  </a:lnTo>
                  <a:lnTo>
                    <a:pt x="49" y="1427"/>
                  </a:lnTo>
                  <a:lnTo>
                    <a:pt x="35" y="1385"/>
                  </a:lnTo>
                  <a:lnTo>
                    <a:pt x="24" y="1346"/>
                  </a:lnTo>
                  <a:lnTo>
                    <a:pt x="16" y="1311"/>
                  </a:lnTo>
                  <a:lnTo>
                    <a:pt x="8" y="1283"/>
                  </a:lnTo>
                  <a:lnTo>
                    <a:pt x="3" y="1263"/>
                  </a:lnTo>
                  <a:lnTo>
                    <a:pt x="0" y="1248"/>
                  </a:lnTo>
                  <a:lnTo>
                    <a:pt x="0" y="1244"/>
                  </a:lnTo>
                  <a:close/>
                </a:path>
              </a:pathLst>
            </a:custGeom>
            <a:solidFill>
              <a:srgbClr val="F2EE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039"/>
            <p:cNvSpPr>
              <a:spLocks noChangeAspect="1"/>
            </p:cNvSpPr>
            <p:nvPr/>
          </p:nvSpPr>
          <p:spPr bwMode="auto">
            <a:xfrm>
              <a:off x="3114" y="9066"/>
              <a:ext cx="218" cy="60"/>
            </a:xfrm>
            <a:custGeom>
              <a:avLst/>
              <a:gdLst>
                <a:gd name="T0" fmla="*/ 0 w 873"/>
                <a:gd name="T1" fmla="*/ 0 h 244"/>
                <a:gd name="T2" fmla="*/ 3 w 873"/>
                <a:gd name="T3" fmla="*/ 0 h 244"/>
                <a:gd name="T4" fmla="*/ 3 w 873"/>
                <a:gd name="T5" fmla="*/ 1 h 244"/>
                <a:gd name="T6" fmla="*/ 0 w 873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3"/>
                <a:gd name="T13" fmla="*/ 0 h 244"/>
                <a:gd name="T14" fmla="*/ 873 w 873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3" h="244">
                  <a:moveTo>
                    <a:pt x="0" y="0"/>
                  </a:moveTo>
                  <a:lnTo>
                    <a:pt x="873" y="0"/>
                  </a:lnTo>
                  <a:lnTo>
                    <a:pt x="865" y="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9B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040"/>
            <p:cNvSpPr>
              <a:spLocks noChangeAspect="1"/>
            </p:cNvSpPr>
            <p:nvPr/>
          </p:nvSpPr>
          <p:spPr bwMode="auto">
            <a:xfrm>
              <a:off x="2544" y="7913"/>
              <a:ext cx="512" cy="1027"/>
            </a:xfrm>
            <a:custGeom>
              <a:avLst/>
              <a:gdLst>
                <a:gd name="T0" fmla="*/ 0 w 2051"/>
                <a:gd name="T1" fmla="*/ 1 h 4110"/>
                <a:gd name="T2" fmla="*/ 0 w 2051"/>
                <a:gd name="T3" fmla="*/ 14 h 4110"/>
                <a:gd name="T4" fmla="*/ 8 w 2051"/>
                <a:gd name="T5" fmla="*/ 16 h 4110"/>
                <a:gd name="T6" fmla="*/ 8 w 2051"/>
                <a:gd name="T7" fmla="*/ 7 h 4110"/>
                <a:gd name="T8" fmla="*/ 8 w 2051"/>
                <a:gd name="T9" fmla="*/ 0 h 4110"/>
                <a:gd name="T10" fmla="*/ 0 w 2051"/>
                <a:gd name="T11" fmla="*/ 1 h 4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51"/>
                <a:gd name="T19" fmla="*/ 0 h 4110"/>
                <a:gd name="T20" fmla="*/ 2051 w 2051"/>
                <a:gd name="T21" fmla="*/ 4110 h 4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51" h="4110">
                  <a:moveTo>
                    <a:pt x="0" y="422"/>
                  </a:moveTo>
                  <a:lnTo>
                    <a:pt x="0" y="3751"/>
                  </a:lnTo>
                  <a:lnTo>
                    <a:pt x="2046" y="4110"/>
                  </a:lnTo>
                  <a:lnTo>
                    <a:pt x="2051" y="1876"/>
                  </a:lnTo>
                  <a:lnTo>
                    <a:pt x="2033" y="0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rgbClr val="CEC7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041"/>
            <p:cNvSpPr>
              <a:spLocks noChangeAspect="1"/>
            </p:cNvSpPr>
            <p:nvPr/>
          </p:nvSpPr>
          <p:spPr bwMode="auto">
            <a:xfrm>
              <a:off x="3250" y="7682"/>
              <a:ext cx="263" cy="1479"/>
            </a:xfrm>
            <a:custGeom>
              <a:avLst/>
              <a:gdLst>
                <a:gd name="T0" fmla="*/ 0 w 1050"/>
                <a:gd name="T1" fmla="*/ 1 h 5914"/>
                <a:gd name="T2" fmla="*/ 0 w 1050"/>
                <a:gd name="T3" fmla="*/ 1 h 5914"/>
                <a:gd name="T4" fmla="*/ 0 w 1050"/>
                <a:gd name="T5" fmla="*/ 1 h 5914"/>
                <a:gd name="T6" fmla="*/ 0 w 1050"/>
                <a:gd name="T7" fmla="*/ 1 h 5914"/>
                <a:gd name="T8" fmla="*/ 0 w 1050"/>
                <a:gd name="T9" fmla="*/ 1 h 5914"/>
                <a:gd name="T10" fmla="*/ 0 w 1050"/>
                <a:gd name="T11" fmla="*/ 2 h 5914"/>
                <a:gd name="T12" fmla="*/ 0 w 1050"/>
                <a:gd name="T13" fmla="*/ 3 h 5914"/>
                <a:gd name="T14" fmla="*/ 1 w 1050"/>
                <a:gd name="T15" fmla="*/ 4 h 5914"/>
                <a:gd name="T16" fmla="*/ 1 w 1050"/>
                <a:gd name="T17" fmla="*/ 5 h 5914"/>
                <a:gd name="T18" fmla="*/ 1 w 1050"/>
                <a:gd name="T19" fmla="*/ 7 h 5914"/>
                <a:gd name="T20" fmla="*/ 1 w 1050"/>
                <a:gd name="T21" fmla="*/ 9 h 5914"/>
                <a:gd name="T22" fmla="*/ 1 w 1050"/>
                <a:gd name="T23" fmla="*/ 10 h 5914"/>
                <a:gd name="T24" fmla="*/ 1 w 1050"/>
                <a:gd name="T25" fmla="*/ 12 h 5914"/>
                <a:gd name="T26" fmla="*/ 1 w 1050"/>
                <a:gd name="T27" fmla="*/ 14 h 5914"/>
                <a:gd name="T28" fmla="*/ 1 w 1050"/>
                <a:gd name="T29" fmla="*/ 16 h 5914"/>
                <a:gd name="T30" fmla="*/ 1 w 1050"/>
                <a:gd name="T31" fmla="*/ 17 h 5914"/>
                <a:gd name="T32" fmla="*/ 1 w 1050"/>
                <a:gd name="T33" fmla="*/ 19 h 5914"/>
                <a:gd name="T34" fmla="*/ 1 w 1050"/>
                <a:gd name="T35" fmla="*/ 21 h 5914"/>
                <a:gd name="T36" fmla="*/ 1 w 1050"/>
                <a:gd name="T37" fmla="*/ 22 h 5914"/>
                <a:gd name="T38" fmla="*/ 1 w 1050"/>
                <a:gd name="T39" fmla="*/ 22 h 5914"/>
                <a:gd name="T40" fmla="*/ 1 w 1050"/>
                <a:gd name="T41" fmla="*/ 23 h 5914"/>
                <a:gd name="T42" fmla="*/ 1 w 1050"/>
                <a:gd name="T43" fmla="*/ 23 h 5914"/>
                <a:gd name="T44" fmla="*/ 2 w 1050"/>
                <a:gd name="T45" fmla="*/ 23 h 5914"/>
                <a:gd name="T46" fmla="*/ 2 w 1050"/>
                <a:gd name="T47" fmla="*/ 23 h 5914"/>
                <a:gd name="T48" fmla="*/ 3 w 1050"/>
                <a:gd name="T49" fmla="*/ 23 h 5914"/>
                <a:gd name="T50" fmla="*/ 3 w 1050"/>
                <a:gd name="T51" fmla="*/ 23 h 5914"/>
                <a:gd name="T52" fmla="*/ 3 w 1050"/>
                <a:gd name="T53" fmla="*/ 23 h 5914"/>
                <a:gd name="T54" fmla="*/ 3 w 1050"/>
                <a:gd name="T55" fmla="*/ 23 h 5914"/>
                <a:gd name="T56" fmla="*/ 3 w 1050"/>
                <a:gd name="T57" fmla="*/ 23 h 5914"/>
                <a:gd name="T58" fmla="*/ 3 w 1050"/>
                <a:gd name="T59" fmla="*/ 23 h 5914"/>
                <a:gd name="T60" fmla="*/ 4 w 1050"/>
                <a:gd name="T61" fmla="*/ 23 h 5914"/>
                <a:gd name="T62" fmla="*/ 4 w 1050"/>
                <a:gd name="T63" fmla="*/ 22 h 5914"/>
                <a:gd name="T64" fmla="*/ 4 w 1050"/>
                <a:gd name="T65" fmla="*/ 21 h 5914"/>
                <a:gd name="T66" fmla="*/ 4 w 1050"/>
                <a:gd name="T67" fmla="*/ 19 h 5914"/>
                <a:gd name="T68" fmla="*/ 4 w 1050"/>
                <a:gd name="T69" fmla="*/ 18 h 5914"/>
                <a:gd name="T70" fmla="*/ 4 w 1050"/>
                <a:gd name="T71" fmla="*/ 16 h 5914"/>
                <a:gd name="T72" fmla="*/ 4 w 1050"/>
                <a:gd name="T73" fmla="*/ 14 h 5914"/>
                <a:gd name="T74" fmla="*/ 4 w 1050"/>
                <a:gd name="T75" fmla="*/ 11 h 5914"/>
                <a:gd name="T76" fmla="*/ 4 w 1050"/>
                <a:gd name="T77" fmla="*/ 9 h 5914"/>
                <a:gd name="T78" fmla="*/ 4 w 1050"/>
                <a:gd name="T79" fmla="*/ 7 h 5914"/>
                <a:gd name="T80" fmla="*/ 3 w 1050"/>
                <a:gd name="T81" fmla="*/ 5 h 5914"/>
                <a:gd name="T82" fmla="*/ 3 w 1050"/>
                <a:gd name="T83" fmla="*/ 3 h 5914"/>
                <a:gd name="T84" fmla="*/ 3 w 1050"/>
                <a:gd name="T85" fmla="*/ 2 h 5914"/>
                <a:gd name="T86" fmla="*/ 3 w 1050"/>
                <a:gd name="T87" fmla="*/ 1 h 5914"/>
                <a:gd name="T88" fmla="*/ 3 w 1050"/>
                <a:gd name="T89" fmla="*/ 0 h 5914"/>
                <a:gd name="T90" fmla="*/ 3 w 1050"/>
                <a:gd name="T91" fmla="*/ 0 h 5914"/>
                <a:gd name="T92" fmla="*/ 3 w 1050"/>
                <a:gd name="T93" fmla="*/ 0 h 5914"/>
                <a:gd name="T94" fmla="*/ 2 w 1050"/>
                <a:gd name="T95" fmla="*/ 0 h 5914"/>
                <a:gd name="T96" fmla="*/ 2 w 1050"/>
                <a:gd name="T97" fmla="*/ 0 h 5914"/>
                <a:gd name="T98" fmla="*/ 2 w 1050"/>
                <a:gd name="T99" fmla="*/ 0 h 5914"/>
                <a:gd name="T100" fmla="*/ 1 w 1050"/>
                <a:gd name="T101" fmla="*/ 1 h 5914"/>
                <a:gd name="T102" fmla="*/ 1 w 1050"/>
                <a:gd name="T103" fmla="*/ 1 h 5914"/>
                <a:gd name="T104" fmla="*/ 0 w 1050"/>
                <a:gd name="T105" fmla="*/ 1 h 5914"/>
                <a:gd name="T106" fmla="*/ 0 w 1050"/>
                <a:gd name="T107" fmla="*/ 1 h 5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50"/>
                <a:gd name="T163" fmla="*/ 0 h 5914"/>
                <a:gd name="T164" fmla="*/ 1050 w 1050"/>
                <a:gd name="T165" fmla="*/ 5914 h 5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50" h="5914">
                  <a:moveTo>
                    <a:pt x="16" y="247"/>
                  </a:moveTo>
                  <a:lnTo>
                    <a:pt x="16" y="248"/>
                  </a:lnTo>
                  <a:lnTo>
                    <a:pt x="16" y="250"/>
                  </a:lnTo>
                  <a:lnTo>
                    <a:pt x="16" y="251"/>
                  </a:lnTo>
                  <a:lnTo>
                    <a:pt x="16" y="252"/>
                  </a:lnTo>
                  <a:lnTo>
                    <a:pt x="16" y="253"/>
                  </a:lnTo>
                  <a:lnTo>
                    <a:pt x="17" y="254"/>
                  </a:lnTo>
                  <a:lnTo>
                    <a:pt x="17" y="256"/>
                  </a:lnTo>
                  <a:lnTo>
                    <a:pt x="17" y="257"/>
                  </a:lnTo>
                  <a:lnTo>
                    <a:pt x="18" y="259"/>
                  </a:lnTo>
                  <a:lnTo>
                    <a:pt x="26" y="302"/>
                  </a:lnTo>
                  <a:lnTo>
                    <a:pt x="38" y="376"/>
                  </a:lnTo>
                  <a:lnTo>
                    <a:pt x="55" y="476"/>
                  </a:lnTo>
                  <a:lnTo>
                    <a:pt x="76" y="602"/>
                  </a:lnTo>
                  <a:lnTo>
                    <a:pt x="99" y="749"/>
                  </a:lnTo>
                  <a:lnTo>
                    <a:pt x="125" y="915"/>
                  </a:lnTo>
                  <a:lnTo>
                    <a:pt x="152" y="1097"/>
                  </a:lnTo>
                  <a:lnTo>
                    <a:pt x="180" y="1291"/>
                  </a:lnTo>
                  <a:lnTo>
                    <a:pt x="206" y="1496"/>
                  </a:lnTo>
                  <a:lnTo>
                    <a:pt x="232" y="1706"/>
                  </a:lnTo>
                  <a:lnTo>
                    <a:pt x="258" y="1923"/>
                  </a:lnTo>
                  <a:lnTo>
                    <a:pt x="280" y="2140"/>
                  </a:lnTo>
                  <a:lnTo>
                    <a:pt x="298" y="2356"/>
                  </a:lnTo>
                  <a:lnTo>
                    <a:pt x="314" y="2567"/>
                  </a:lnTo>
                  <a:lnTo>
                    <a:pt x="324" y="2771"/>
                  </a:lnTo>
                  <a:lnTo>
                    <a:pt x="330" y="2966"/>
                  </a:lnTo>
                  <a:lnTo>
                    <a:pt x="330" y="3211"/>
                  </a:lnTo>
                  <a:lnTo>
                    <a:pt x="329" y="3458"/>
                  </a:lnTo>
                  <a:lnTo>
                    <a:pt x="322" y="3706"/>
                  </a:lnTo>
                  <a:lnTo>
                    <a:pt x="315" y="3948"/>
                  </a:lnTo>
                  <a:lnTo>
                    <a:pt x="305" y="4186"/>
                  </a:lnTo>
                  <a:lnTo>
                    <a:pt x="294" y="4415"/>
                  </a:lnTo>
                  <a:lnTo>
                    <a:pt x="282" y="4635"/>
                  </a:lnTo>
                  <a:lnTo>
                    <a:pt x="269" y="4841"/>
                  </a:lnTo>
                  <a:lnTo>
                    <a:pt x="255" y="5032"/>
                  </a:lnTo>
                  <a:lnTo>
                    <a:pt x="242" y="5205"/>
                  </a:lnTo>
                  <a:lnTo>
                    <a:pt x="230" y="5359"/>
                  </a:lnTo>
                  <a:lnTo>
                    <a:pt x="219" y="5489"/>
                  </a:lnTo>
                  <a:lnTo>
                    <a:pt x="210" y="5595"/>
                  </a:lnTo>
                  <a:lnTo>
                    <a:pt x="203" y="5675"/>
                  </a:lnTo>
                  <a:lnTo>
                    <a:pt x="198" y="5723"/>
                  </a:lnTo>
                  <a:lnTo>
                    <a:pt x="197" y="5741"/>
                  </a:lnTo>
                  <a:lnTo>
                    <a:pt x="175" y="5738"/>
                  </a:lnTo>
                  <a:lnTo>
                    <a:pt x="243" y="5765"/>
                  </a:lnTo>
                  <a:lnTo>
                    <a:pt x="310" y="5788"/>
                  </a:lnTo>
                  <a:lnTo>
                    <a:pt x="375" y="5810"/>
                  </a:lnTo>
                  <a:lnTo>
                    <a:pt x="436" y="5828"/>
                  </a:lnTo>
                  <a:lnTo>
                    <a:pt x="495" y="5845"/>
                  </a:lnTo>
                  <a:lnTo>
                    <a:pt x="550" y="5860"/>
                  </a:lnTo>
                  <a:lnTo>
                    <a:pt x="601" y="5872"/>
                  </a:lnTo>
                  <a:lnTo>
                    <a:pt x="649" y="5882"/>
                  </a:lnTo>
                  <a:lnTo>
                    <a:pt x="691" y="5891"/>
                  </a:lnTo>
                  <a:lnTo>
                    <a:pt x="729" y="5898"/>
                  </a:lnTo>
                  <a:lnTo>
                    <a:pt x="762" y="5903"/>
                  </a:lnTo>
                  <a:lnTo>
                    <a:pt x="789" y="5906"/>
                  </a:lnTo>
                  <a:lnTo>
                    <a:pt x="811" y="5910"/>
                  </a:lnTo>
                  <a:lnTo>
                    <a:pt x="828" y="5911"/>
                  </a:lnTo>
                  <a:lnTo>
                    <a:pt x="838" y="5912"/>
                  </a:lnTo>
                  <a:lnTo>
                    <a:pt x="841" y="5914"/>
                  </a:lnTo>
                  <a:lnTo>
                    <a:pt x="844" y="5900"/>
                  </a:lnTo>
                  <a:lnTo>
                    <a:pt x="852" y="5860"/>
                  </a:lnTo>
                  <a:lnTo>
                    <a:pt x="867" y="5797"/>
                  </a:lnTo>
                  <a:lnTo>
                    <a:pt x="884" y="5708"/>
                  </a:lnTo>
                  <a:lnTo>
                    <a:pt x="905" y="5597"/>
                  </a:lnTo>
                  <a:lnTo>
                    <a:pt x="927" y="5464"/>
                  </a:lnTo>
                  <a:lnTo>
                    <a:pt x="949" y="5310"/>
                  </a:lnTo>
                  <a:lnTo>
                    <a:pt x="972" y="5136"/>
                  </a:lnTo>
                  <a:lnTo>
                    <a:pt x="994" y="4942"/>
                  </a:lnTo>
                  <a:lnTo>
                    <a:pt x="1014" y="4731"/>
                  </a:lnTo>
                  <a:lnTo>
                    <a:pt x="1030" y="4502"/>
                  </a:lnTo>
                  <a:lnTo>
                    <a:pt x="1042" y="4257"/>
                  </a:lnTo>
                  <a:lnTo>
                    <a:pt x="1049" y="3997"/>
                  </a:lnTo>
                  <a:lnTo>
                    <a:pt x="1050" y="3724"/>
                  </a:lnTo>
                  <a:lnTo>
                    <a:pt x="1045" y="3436"/>
                  </a:lnTo>
                  <a:lnTo>
                    <a:pt x="1032" y="3138"/>
                  </a:lnTo>
                  <a:lnTo>
                    <a:pt x="1011" y="2834"/>
                  </a:lnTo>
                  <a:lnTo>
                    <a:pt x="988" y="2535"/>
                  </a:lnTo>
                  <a:lnTo>
                    <a:pt x="961" y="2244"/>
                  </a:lnTo>
                  <a:lnTo>
                    <a:pt x="932" y="1961"/>
                  </a:lnTo>
                  <a:lnTo>
                    <a:pt x="900" y="1688"/>
                  </a:lnTo>
                  <a:lnTo>
                    <a:pt x="868" y="1430"/>
                  </a:lnTo>
                  <a:lnTo>
                    <a:pt x="835" y="1186"/>
                  </a:lnTo>
                  <a:lnTo>
                    <a:pt x="804" y="958"/>
                  </a:lnTo>
                  <a:lnTo>
                    <a:pt x="773" y="751"/>
                  </a:lnTo>
                  <a:lnTo>
                    <a:pt x="744" y="563"/>
                  </a:lnTo>
                  <a:lnTo>
                    <a:pt x="718" y="400"/>
                  </a:lnTo>
                  <a:lnTo>
                    <a:pt x="695" y="261"/>
                  </a:lnTo>
                  <a:lnTo>
                    <a:pt x="675" y="150"/>
                  </a:lnTo>
                  <a:lnTo>
                    <a:pt x="661" y="67"/>
                  </a:lnTo>
                  <a:lnTo>
                    <a:pt x="651" y="17"/>
                  </a:lnTo>
                  <a:lnTo>
                    <a:pt x="649" y="0"/>
                  </a:lnTo>
                  <a:lnTo>
                    <a:pt x="645" y="0"/>
                  </a:lnTo>
                  <a:lnTo>
                    <a:pt x="635" y="2"/>
                  </a:lnTo>
                  <a:lnTo>
                    <a:pt x="619" y="6"/>
                  </a:lnTo>
                  <a:lnTo>
                    <a:pt x="597" y="12"/>
                  </a:lnTo>
                  <a:lnTo>
                    <a:pt x="570" y="19"/>
                  </a:lnTo>
                  <a:lnTo>
                    <a:pt x="539" y="29"/>
                  </a:lnTo>
                  <a:lnTo>
                    <a:pt x="501" y="41"/>
                  </a:lnTo>
                  <a:lnTo>
                    <a:pt x="459" y="55"/>
                  </a:lnTo>
                  <a:lnTo>
                    <a:pt x="414" y="72"/>
                  </a:lnTo>
                  <a:lnTo>
                    <a:pt x="364" y="91"/>
                  </a:lnTo>
                  <a:lnTo>
                    <a:pt x="310" y="112"/>
                  </a:lnTo>
                  <a:lnTo>
                    <a:pt x="254" y="137"/>
                  </a:lnTo>
                  <a:lnTo>
                    <a:pt x="194" y="164"/>
                  </a:lnTo>
                  <a:lnTo>
                    <a:pt x="132" y="195"/>
                  </a:lnTo>
                  <a:lnTo>
                    <a:pt x="66" y="229"/>
                  </a:lnTo>
                  <a:lnTo>
                    <a:pt x="0" y="267"/>
                  </a:lnTo>
                  <a:lnTo>
                    <a:pt x="16" y="247"/>
                  </a:lnTo>
                  <a:close/>
                </a:path>
              </a:pathLst>
            </a:custGeom>
            <a:solidFill>
              <a:srgbClr val="D8CD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042"/>
            <p:cNvSpPr>
              <a:spLocks noChangeAspect="1"/>
            </p:cNvSpPr>
            <p:nvPr/>
          </p:nvSpPr>
          <p:spPr bwMode="auto">
            <a:xfrm>
              <a:off x="2886" y="7746"/>
              <a:ext cx="447" cy="1373"/>
            </a:xfrm>
            <a:custGeom>
              <a:avLst/>
              <a:gdLst>
                <a:gd name="T0" fmla="*/ 6 w 1790"/>
                <a:gd name="T1" fmla="*/ 0 h 5493"/>
                <a:gd name="T2" fmla="*/ 6 w 1790"/>
                <a:gd name="T3" fmla="*/ 0 h 5493"/>
                <a:gd name="T4" fmla="*/ 6 w 1790"/>
                <a:gd name="T5" fmla="*/ 0 h 5493"/>
                <a:gd name="T6" fmla="*/ 6 w 1790"/>
                <a:gd name="T7" fmla="*/ 0 h 5493"/>
                <a:gd name="T8" fmla="*/ 6 w 1790"/>
                <a:gd name="T9" fmla="*/ 0 h 5493"/>
                <a:gd name="T10" fmla="*/ 6 w 1790"/>
                <a:gd name="T11" fmla="*/ 0 h 5493"/>
                <a:gd name="T12" fmla="*/ 6 w 1790"/>
                <a:gd name="T13" fmla="*/ 1 h 5493"/>
                <a:gd name="T14" fmla="*/ 6 w 1790"/>
                <a:gd name="T15" fmla="*/ 2 h 5493"/>
                <a:gd name="T16" fmla="*/ 6 w 1790"/>
                <a:gd name="T17" fmla="*/ 4 h 5493"/>
                <a:gd name="T18" fmla="*/ 6 w 1790"/>
                <a:gd name="T19" fmla="*/ 6 h 5493"/>
                <a:gd name="T20" fmla="*/ 7 w 1790"/>
                <a:gd name="T21" fmla="*/ 7 h 5493"/>
                <a:gd name="T22" fmla="*/ 7 w 1790"/>
                <a:gd name="T23" fmla="*/ 9 h 5493"/>
                <a:gd name="T24" fmla="*/ 7 w 1790"/>
                <a:gd name="T25" fmla="*/ 10 h 5493"/>
                <a:gd name="T26" fmla="*/ 7 w 1790"/>
                <a:gd name="T27" fmla="*/ 12 h 5493"/>
                <a:gd name="T28" fmla="*/ 7 w 1790"/>
                <a:gd name="T29" fmla="*/ 14 h 5493"/>
                <a:gd name="T30" fmla="*/ 7 w 1790"/>
                <a:gd name="T31" fmla="*/ 16 h 5493"/>
                <a:gd name="T32" fmla="*/ 7 w 1790"/>
                <a:gd name="T33" fmla="*/ 18 h 5493"/>
                <a:gd name="T34" fmla="*/ 6 w 1790"/>
                <a:gd name="T35" fmla="*/ 19 h 5493"/>
                <a:gd name="T36" fmla="*/ 6 w 1790"/>
                <a:gd name="T37" fmla="*/ 20 h 5493"/>
                <a:gd name="T38" fmla="*/ 6 w 1790"/>
                <a:gd name="T39" fmla="*/ 21 h 5493"/>
                <a:gd name="T40" fmla="*/ 6 w 1790"/>
                <a:gd name="T41" fmla="*/ 21 h 5493"/>
                <a:gd name="T42" fmla="*/ 6 w 1790"/>
                <a:gd name="T43" fmla="*/ 21 h 5493"/>
                <a:gd name="T44" fmla="*/ 5 w 1790"/>
                <a:gd name="T45" fmla="*/ 20 h 5493"/>
                <a:gd name="T46" fmla="*/ 4 w 1790"/>
                <a:gd name="T47" fmla="*/ 20 h 5493"/>
                <a:gd name="T48" fmla="*/ 3 w 1790"/>
                <a:gd name="T49" fmla="*/ 19 h 5493"/>
                <a:gd name="T50" fmla="*/ 2 w 1790"/>
                <a:gd name="T51" fmla="*/ 18 h 5493"/>
                <a:gd name="T52" fmla="*/ 1 w 1790"/>
                <a:gd name="T53" fmla="*/ 16 h 5493"/>
                <a:gd name="T54" fmla="*/ 0 w 1790"/>
                <a:gd name="T55" fmla="*/ 14 h 5493"/>
                <a:gd name="T56" fmla="*/ 0 w 1790"/>
                <a:gd name="T57" fmla="*/ 12 h 5493"/>
                <a:gd name="T58" fmla="*/ 0 w 1790"/>
                <a:gd name="T59" fmla="*/ 10 h 5493"/>
                <a:gd name="T60" fmla="*/ 0 w 1790"/>
                <a:gd name="T61" fmla="*/ 8 h 5493"/>
                <a:gd name="T62" fmla="*/ 1 w 1790"/>
                <a:gd name="T63" fmla="*/ 6 h 5493"/>
                <a:gd name="T64" fmla="*/ 1 w 1790"/>
                <a:gd name="T65" fmla="*/ 4 h 5493"/>
                <a:gd name="T66" fmla="*/ 2 w 1790"/>
                <a:gd name="T67" fmla="*/ 3 h 5493"/>
                <a:gd name="T68" fmla="*/ 3 w 1790"/>
                <a:gd name="T69" fmla="*/ 2 h 5493"/>
                <a:gd name="T70" fmla="*/ 4 w 1790"/>
                <a:gd name="T71" fmla="*/ 1 h 5493"/>
                <a:gd name="T72" fmla="*/ 5 w 1790"/>
                <a:gd name="T73" fmla="*/ 0 h 5493"/>
                <a:gd name="T74" fmla="*/ 6 w 1790"/>
                <a:gd name="T75" fmla="*/ 0 h 54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790"/>
                <a:gd name="T115" fmla="*/ 0 h 5493"/>
                <a:gd name="T116" fmla="*/ 1790 w 1790"/>
                <a:gd name="T117" fmla="*/ 5493 h 549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790" h="5493">
                  <a:moveTo>
                    <a:pt x="1477" y="0"/>
                  </a:moveTo>
                  <a:lnTo>
                    <a:pt x="1477" y="1"/>
                  </a:lnTo>
                  <a:lnTo>
                    <a:pt x="1477" y="2"/>
                  </a:lnTo>
                  <a:lnTo>
                    <a:pt x="1477" y="4"/>
                  </a:lnTo>
                  <a:lnTo>
                    <a:pt x="1477" y="5"/>
                  </a:lnTo>
                  <a:lnTo>
                    <a:pt x="1477" y="6"/>
                  </a:lnTo>
                  <a:lnTo>
                    <a:pt x="1477" y="7"/>
                  </a:lnTo>
                  <a:lnTo>
                    <a:pt x="1477" y="9"/>
                  </a:lnTo>
                  <a:lnTo>
                    <a:pt x="1477" y="10"/>
                  </a:lnTo>
                  <a:lnTo>
                    <a:pt x="1478" y="12"/>
                  </a:lnTo>
                  <a:lnTo>
                    <a:pt x="1485" y="55"/>
                  </a:lnTo>
                  <a:lnTo>
                    <a:pt x="1499" y="129"/>
                  </a:lnTo>
                  <a:lnTo>
                    <a:pt x="1516" y="229"/>
                  </a:lnTo>
                  <a:lnTo>
                    <a:pt x="1536" y="355"/>
                  </a:lnTo>
                  <a:lnTo>
                    <a:pt x="1560" y="502"/>
                  </a:lnTo>
                  <a:lnTo>
                    <a:pt x="1585" y="668"/>
                  </a:lnTo>
                  <a:lnTo>
                    <a:pt x="1612" y="850"/>
                  </a:lnTo>
                  <a:lnTo>
                    <a:pt x="1640" y="1044"/>
                  </a:lnTo>
                  <a:lnTo>
                    <a:pt x="1667" y="1248"/>
                  </a:lnTo>
                  <a:lnTo>
                    <a:pt x="1694" y="1459"/>
                  </a:lnTo>
                  <a:lnTo>
                    <a:pt x="1718" y="1676"/>
                  </a:lnTo>
                  <a:lnTo>
                    <a:pt x="1740" y="1893"/>
                  </a:lnTo>
                  <a:lnTo>
                    <a:pt x="1760" y="2109"/>
                  </a:lnTo>
                  <a:lnTo>
                    <a:pt x="1775" y="2320"/>
                  </a:lnTo>
                  <a:lnTo>
                    <a:pt x="1784" y="2524"/>
                  </a:lnTo>
                  <a:lnTo>
                    <a:pt x="1790" y="2719"/>
                  </a:lnTo>
                  <a:lnTo>
                    <a:pt x="1790" y="2964"/>
                  </a:lnTo>
                  <a:lnTo>
                    <a:pt x="1789" y="3211"/>
                  </a:lnTo>
                  <a:lnTo>
                    <a:pt x="1783" y="3459"/>
                  </a:lnTo>
                  <a:lnTo>
                    <a:pt x="1776" y="3701"/>
                  </a:lnTo>
                  <a:lnTo>
                    <a:pt x="1766" y="3939"/>
                  </a:lnTo>
                  <a:lnTo>
                    <a:pt x="1755" y="4168"/>
                  </a:lnTo>
                  <a:lnTo>
                    <a:pt x="1743" y="4388"/>
                  </a:lnTo>
                  <a:lnTo>
                    <a:pt x="1729" y="4594"/>
                  </a:lnTo>
                  <a:lnTo>
                    <a:pt x="1716" y="4785"/>
                  </a:lnTo>
                  <a:lnTo>
                    <a:pt x="1703" y="4958"/>
                  </a:lnTo>
                  <a:lnTo>
                    <a:pt x="1690" y="5112"/>
                  </a:lnTo>
                  <a:lnTo>
                    <a:pt x="1679" y="5242"/>
                  </a:lnTo>
                  <a:lnTo>
                    <a:pt x="1671" y="5348"/>
                  </a:lnTo>
                  <a:lnTo>
                    <a:pt x="1663" y="5428"/>
                  </a:lnTo>
                  <a:lnTo>
                    <a:pt x="1659" y="5476"/>
                  </a:lnTo>
                  <a:lnTo>
                    <a:pt x="1657" y="5493"/>
                  </a:lnTo>
                  <a:lnTo>
                    <a:pt x="1635" y="5491"/>
                  </a:lnTo>
                  <a:lnTo>
                    <a:pt x="1505" y="5435"/>
                  </a:lnTo>
                  <a:lnTo>
                    <a:pt x="1369" y="5368"/>
                  </a:lnTo>
                  <a:lnTo>
                    <a:pt x="1231" y="5290"/>
                  </a:lnTo>
                  <a:lnTo>
                    <a:pt x="1093" y="5200"/>
                  </a:lnTo>
                  <a:lnTo>
                    <a:pt x="955" y="5096"/>
                  </a:lnTo>
                  <a:lnTo>
                    <a:pt x="818" y="4979"/>
                  </a:lnTo>
                  <a:lnTo>
                    <a:pt x="688" y="4846"/>
                  </a:lnTo>
                  <a:lnTo>
                    <a:pt x="563" y="4697"/>
                  </a:lnTo>
                  <a:lnTo>
                    <a:pt x="446" y="4533"/>
                  </a:lnTo>
                  <a:lnTo>
                    <a:pt x="338" y="4350"/>
                  </a:lnTo>
                  <a:lnTo>
                    <a:pt x="242" y="4149"/>
                  </a:lnTo>
                  <a:lnTo>
                    <a:pt x="160" y="3928"/>
                  </a:lnTo>
                  <a:lnTo>
                    <a:pt x="92" y="3687"/>
                  </a:lnTo>
                  <a:lnTo>
                    <a:pt x="42" y="3425"/>
                  </a:lnTo>
                  <a:lnTo>
                    <a:pt x="10" y="3141"/>
                  </a:lnTo>
                  <a:lnTo>
                    <a:pt x="0" y="2833"/>
                  </a:lnTo>
                  <a:lnTo>
                    <a:pt x="9" y="2531"/>
                  </a:lnTo>
                  <a:lnTo>
                    <a:pt x="37" y="2248"/>
                  </a:lnTo>
                  <a:lnTo>
                    <a:pt x="81" y="1985"/>
                  </a:lnTo>
                  <a:lnTo>
                    <a:pt x="141" y="1740"/>
                  </a:lnTo>
                  <a:lnTo>
                    <a:pt x="214" y="1513"/>
                  </a:lnTo>
                  <a:lnTo>
                    <a:pt x="298" y="1305"/>
                  </a:lnTo>
                  <a:lnTo>
                    <a:pt x="393" y="1112"/>
                  </a:lnTo>
                  <a:lnTo>
                    <a:pt x="497" y="935"/>
                  </a:lnTo>
                  <a:lnTo>
                    <a:pt x="608" y="773"/>
                  </a:lnTo>
                  <a:lnTo>
                    <a:pt x="726" y="627"/>
                  </a:lnTo>
                  <a:lnTo>
                    <a:pt x="846" y="494"/>
                  </a:lnTo>
                  <a:lnTo>
                    <a:pt x="971" y="376"/>
                  </a:lnTo>
                  <a:lnTo>
                    <a:pt x="1096" y="268"/>
                  </a:lnTo>
                  <a:lnTo>
                    <a:pt x="1220" y="174"/>
                  </a:lnTo>
                  <a:lnTo>
                    <a:pt x="1342" y="91"/>
                  </a:lnTo>
                  <a:lnTo>
                    <a:pt x="1461" y="20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C2BC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043"/>
            <p:cNvSpPr>
              <a:spLocks noChangeAspect="1"/>
            </p:cNvSpPr>
            <p:nvPr/>
          </p:nvSpPr>
          <p:spPr bwMode="auto">
            <a:xfrm>
              <a:off x="3411" y="7568"/>
              <a:ext cx="1201" cy="1598"/>
            </a:xfrm>
            <a:custGeom>
              <a:avLst/>
              <a:gdLst>
                <a:gd name="T0" fmla="*/ 0 w 4802"/>
                <a:gd name="T1" fmla="*/ 2 h 6391"/>
                <a:gd name="T2" fmla="*/ 0 w 4802"/>
                <a:gd name="T3" fmla="*/ 3 h 6391"/>
                <a:gd name="T4" fmla="*/ 0 w 4802"/>
                <a:gd name="T5" fmla="*/ 4 h 6391"/>
                <a:gd name="T6" fmla="*/ 1 w 4802"/>
                <a:gd name="T7" fmla="*/ 5 h 6391"/>
                <a:gd name="T8" fmla="*/ 1 w 4802"/>
                <a:gd name="T9" fmla="*/ 7 h 6391"/>
                <a:gd name="T10" fmla="*/ 1 w 4802"/>
                <a:gd name="T11" fmla="*/ 9 h 6391"/>
                <a:gd name="T12" fmla="*/ 1 w 4802"/>
                <a:gd name="T13" fmla="*/ 11 h 6391"/>
                <a:gd name="T14" fmla="*/ 1 w 4802"/>
                <a:gd name="T15" fmla="*/ 13 h 6391"/>
                <a:gd name="T16" fmla="*/ 1 w 4802"/>
                <a:gd name="T17" fmla="*/ 15 h 6391"/>
                <a:gd name="T18" fmla="*/ 1 w 4802"/>
                <a:gd name="T19" fmla="*/ 17 h 6391"/>
                <a:gd name="T20" fmla="*/ 1 w 4802"/>
                <a:gd name="T21" fmla="*/ 19 h 6391"/>
                <a:gd name="T22" fmla="*/ 1 w 4802"/>
                <a:gd name="T23" fmla="*/ 21 h 6391"/>
                <a:gd name="T24" fmla="*/ 1 w 4802"/>
                <a:gd name="T25" fmla="*/ 22 h 6391"/>
                <a:gd name="T26" fmla="*/ 1 w 4802"/>
                <a:gd name="T27" fmla="*/ 23 h 6391"/>
                <a:gd name="T28" fmla="*/ 1 w 4802"/>
                <a:gd name="T29" fmla="*/ 24 h 6391"/>
                <a:gd name="T30" fmla="*/ 1 w 4802"/>
                <a:gd name="T31" fmla="*/ 25 h 6391"/>
                <a:gd name="T32" fmla="*/ 1 w 4802"/>
                <a:gd name="T33" fmla="*/ 25 h 6391"/>
                <a:gd name="T34" fmla="*/ 2 w 4802"/>
                <a:gd name="T35" fmla="*/ 25 h 6391"/>
                <a:gd name="T36" fmla="*/ 4 w 4802"/>
                <a:gd name="T37" fmla="*/ 25 h 6391"/>
                <a:gd name="T38" fmla="*/ 7 w 4802"/>
                <a:gd name="T39" fmla="*/ 24 h 6391"/>
                <a:gd name="T40" fmla="*/ 9 w 4802"/>
                <a:gd name="T41" fmla="*/ 23 h 6391"/>
                <a:gd name="T42" fmla="*/ 12 w 4802"/>
                <a:gd name="T43" fmla="*/ 22 h 6391"/>
                <a:gd name="T44" fmla="*/ 15 w 4802"/>
                <a:gd name="T45" fmla="*/ 22 h 6391"/>
                <a:gd name="T46" fmla="*/ 17 w 4802"/>
                <a:gd name="T47" fmla="*/ 21 h 6391"/>
                <a:gd name="T48" fmla="*/ 18 w 4802"/>
                <a:gd name="T49" fmla="*/ 21 h 6391"/>
                <a:gd name="T50" fmla="*/ 18 w 4802"/>
                <a:gd name="T51" fmla="*/ 20 h 6391"/>
                <a:gd name="T52" fmla="*/ 18 w 4802"/>
                <a:gd name="T53" fmla="*/ 19 h 6391"/>
                <a:gd name="T54" fmla="*/ 19 w 4802"/>
                <a:gd name="T55" fmla="*/ 18 h 6391"/>
                <a:gd name="T56" fmla="*/ 19 w 4802"/>
                <a:gd name="T57" fmla="*/ 17 h 6391"/>
                <a:gd name="T58" fmla="*/ 19 w 4802"/>
                <a:gd name="T59" fmla="*/ 15 h 6391"/>
                <a:gd name="T60" fmla="*/ 19 w 4802"/>
                <a:gd name="T61" fmla="*/ 13 h 6391"/>
                <a:gd name="T62" fmla="*/ 19 w 4802"/>
                <a:gd name="T63" fmla="*/ 12 h 6391"/>
                <a:gd name="T64" fmla="*/ 19 w 4802"/>
                <a:gd name="T65" fmla="*/ 10 h 6391"/>
                <a:gd name="T66" fmla="*/ 19 w 4802"/>
                <a:gd name="T67" fmla="*/ 8 h 6391"/>
                <a:gd name="T68" fmla="*/ 19 w 4802"/>
                <a:gd name="T69" fmla="*/ 6 h 6391"/>
                <a:gd name="T70" fmla="*/ 18 w 4802"/>
                <a:gd name="T71" fmla="*/ 5 h 6391"/>
                <a:gd name="T72" fmla="*/ 18 w 4802"/>
                <a:gd name="T73" fmla="*/ 3 h 6391"/>
                <a:gd name="T74" fmla="*/ 18 w 4802"/>
                <a:gd name="T75" fmla="*/ 2 h 6391"/>
                <a:gd name="T76" fmla="*/ 18 w 4802"/>
                <a:gd name="T77" fmla="*/ 1 h 6391"/>
                <a:gd name="T78" fmla="*/ 18 w 4802"/>
                <a:gd name="T79" fmla="*/ 0 h 6391"/>
                <a:gd name="T80" fmla="*/ 0 w 4802"/>
                <a:gd name="T81" fmla="*/ 2 h 63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802"/>
                <a:gd name="T124" fmla="*/ 0 h 6391"/>
                <a:gd name="T125" fmla="*/ 4802 w 4802"/>
                <a:gd name="T126" fmla="*/ 6391 h 639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802" h="6391">
                  <a:moveTo>
                    <a:pt x="0" y="459"/>
                  </a:moveTo>
                  <a:lnTo>
                    <a:pt x="4" y="479"/>
                  </a:lnTo>
                  <a:lnTo>
                    <a:pt x="15" y="536"/>
                  </a:lnTo>
                  <a:lnTo>
                    <a:pt x="32" y="627"/>
                  </a:lnTo>
                  <a:lnTo>
                    <a:pt x="54" y="752"/>
                  </a:lnTo>
                  <a:lnTo>
                    <a:pt x="80" y="904"/>
                  </a:lnTo>
                  <a:lnTo>
                    <a:pt x="110" y="1081"/>
                  </a:lnTo>
                  <a:lnTo>
                    <a:pt x="142" y="1282"/>
                  </a:lnTo>
                  <a:lnTo>
                    <a:pt x="173" y="1501"/>
                  </a:lnTo>
                  <a:lnTo>
                    <a:pt x="205" y="1737"/>
                  </a:lnTo>
                  <a:lnTo>
                    <a:pt x="236" y="1987"/>
                  </a:lnTo>
                  <a:lnTo>
                    <a:pt x="264" y="2246"/>
                  </a:lnTo>
                  <a:lnTo>
                    <a:pt x="288" y="2512"/>
                  </a:lnTo>
                  <a:lnTo>
                    <a:pt x="308" y="2784"/>
                  </a:lnTo>
                  <a:lnTo>
                    <a:pt x="322" y="3056"/>
                  </a:lnTo>
                  <a:lnTo>
                    <a:pt x="330" y="3327"/>
                  </a:lnTo>
                  <a:lnTo>
                    <a:pt x="331" y="3592"/>
                  </a:lnTo>
                  <a:lnTo>
                    <a:pt x="326" y="3853"/>
                  </a:lnTo>
                  <a:lnTo>
                    <a:pt x="320" y="4108"/>
                  </a:lnTo>
                  <a:lnTo>
                    <a:pt x="313" y="4355"/>
                  </a:lnTo>
                  <a:lnTo>
                    <a:pt x="305" y="4596"/>
                  </a:lnTo>
                  <a:lnTo>
                    <a:pt x="297" y="4825"/>
                  </a:lnTo>
                  <a:lnTo>
                    <a:pt x="287" y="5044"/>
                  </a:lnTo>
                  <a:lnTo>
                    <a:pt x="277" y="5252"/>
                  </a:lnTo>
                  <a:lnTo>
                    <a:pt x="267" y="5445"/>
                  </a:lnTo>
                  <a:lnTo>
                    <a:pt x="258" y="5623"/>
                  </a:lnTo>
                  <a:lnTo>
                    <a:pt x="247" y="5788"/>
                  </a:lnTo>
                  <a:lnTo>
                    <a:pt x="237" y="5934"/>
                  </a:lnTo>
                  <a:lnTo>
                    <a:pt x="227" y="6062"/>
                  </a:lnTo>
                  <a:lnTo>
                    <a:pt x="217" y="6172"/>
                  </a:lnTo>
                  <a:lnTo>
                    <a:pt x="209" y="6261"/>
                  </a:lnTo>
                  <a:lnTo>
                    <a:pt x="200" y="6328"/>
                  </a:lnTo>
                  <a:lnTo>
                    <a:pt x="193" y="6373"/>
                  </a:lnTo>
                  <a:lnTo>
                    <a:pt x="225" y="6391"/>
                  </a:lnTo>
                  <a:lnTo>
                    <a:pt x="330" y="6387"/>
                  </a:lnTo>
                  <a:lnTo>
                    <a:pt x="498" y="6358"/>
                  </a:lnTo>
                  <a:lnTo>
                    <a:pt x="722" y="6312"/>
                  </a:lnTo>
                  <a:lnTo>
                    <a:pt x="993" y="6250"/>
                  </a:lnTo>
                  <a:lnTo>
                    <a:pt x="1303" y="6173"/>
                  </a:lnTo>
                  <a:lnTo>
                    <a:pt x="1641" y="6087"/>
                  </a:lnTo>
                  <a:lnTo>
                    <a:pt x="2001" y="5992"/>
                  </a:lnTo>
                  <a:lnTo>
                    <a:pt x="2374" y="5892"/>
                  </a:lnTo>
                  <a:lnTo>
                    <a:pt x="2749" y="5789"/>
                  </a:lnTo>
                  <a:lnTo>
                    <a:pt x="3120" y="5688"/>
                  </a:lnTo>
                  <a:lnTo>
                    <a:pt x="3478" y="5589"/>
                  </a:lnTo>
                  <a:lnTo>
                    <a:pt x="3814" y="5497"/>
                  </a:lnTo>
                  <a:lnTo>
                    <a:pt x="4118" y="5412"/>
                  </a:lnTo>
                  <a:lnTo>
                    <a:pt x="4384" y="5339"/>
                  </a:lnTo>
                  <a:lnTo>
                    <a:pt x="4601" y="5282"/>
                  </a:lnTo>
                  <a:lnTo>
                    <a:pt x="4604" y="5265"/>
                  </a:lnTo>
                  <a:lnTo>
                    <a:pt x="4611" y="5216"/>
                  </a:lnTo>
                  <a:lnTo>
                    <a:pt x="4623" y="5139"/>
                  </a:lnTo>
                  <a:lnTo>
                    <a:pt x="4639" y="5037"/>
                  </a:lnTo>
                  <a:lnTo>
                    <a:pt x="4658" y="4910"/>
                  </a:lnTo>
                  <a:lnTo>
                    <a:pt x="4677" y="4763"/>
                  </a:lnTo>
                  <a:lnTo>
                    <a:pt x="4698" y="4597"/>
                  </a:lnTo>
                  <a:lnTo>
                    <a:pt x="4719" y="4415"/>
                  </a:lnTo>
                  <a:lnTo>
                    <a:pt x="4739" y="4221"/>
                  </a:lnTo>
                  <a:lnTo>
                    <a:pt x="4758" y="4017"/>
                  </a:lnTo>
                  <a:lnTo>
                    <a:pt x="4775" y="3803"/>
                  </a:lnTo>
                  <a:lnTo>
                    <a:pt x="4788" y="3586"/>
                  </a:lnTo>
                  <a:lnTo>
                    <a:pt x="4797" y="3366"/>
                  </a:lnTo>
                  <a:lnTo>
                    <a:pt x="4802" y="3145"/>
                  </a:lnTo>
                  <a:lnTo>
                    <a:pt x="4800" y="2928"/>
                  </a:lnTo>
                  <a:lnTo>
                    <a:pt x="4794" y="2717"/>
                  </a:lnTo>
                  <a:lnTo>
                    <a:pt x="4781" y="2502"/>
                  </a:lnTo>
                  <a:lnTo>
                    <a:pt x="4764" y="2281"/>
                  </a:lnTo>
                  <a:lnTo>
                    <a:pt x="4744" y="2054"/>
                  </a:lnTo>
                  <a:lnTo>
                    <a:pt x="4721" y="1823"/>
                  </a:lnTo>
                  <a:lnTo>
                    <a:pt x="4697" y="1594"/>
                  </a:lnTo>
                  <a:lnTo>
                    <a:pt x="4671" y="1369"/>
                  </a:lnTo>
                  <a:lnTo>
                    <a:pt x="4644" y="1150"/>
                  </a:lnTo>
                  <a:lnTo>
                    <a:pt x="4618" y="941"/>
                  </a:lnTo>
                  <a:lnTo>
                    <a:pt x="4593" y="746"/>
                  </a:lnTo>
                  <a:lnTo>
                    <a:pt x="4568" y="566"/>
                  </a:lnTo>
                  <a:lnTo>
                    <a:pt x="4545" y="405"/>
                  </a:lnTo>
                  <a:lnTo>
                    <a:pt x="4526" y="268"/>
                  </a:lnTo>
                  <a:lnTo>
                    <a:pt x="4510" y="154"/>
                  </a:lnTo>
                  <a:lnTo>
                    <a:pt x="4496" y="70"/>
                  </a:lnTo>
                  <a:lnTo>
                    <a:pt x="4489" y="18"/>
                  </a:lnTo>
                  <a:lnTo>
                    <a:pt x="4487" y="0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F2EE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044"/>
            <p:cNvSpPr>
              <a:spLocks noChangeAspect="1"/>
            </p:cNvSpPr>
            <p:nvPr/>
          </p:nvSpPr>
          <p:spPr bwMode="auto">
            <a:xfrm>
              <a:off x="3622" y="7735"/>
              <a:ext cx="877" cy="1184"/>
            </a:xfrm>
            <a:custGeom>
              <a:avLst/>
              <a:gdLst>
                <a:gd name="T0" fmla="*/ 0 w 3507"/>
                <a:gd name="T1" fmla="*/ 2 h 4735"/>
                <a:gd name="T2" fmla="*/ 0 w 3507"/>
                <a:gd name="T3" fmla="*/ 2 h 4735"/>
                <a:gd name="T4" fmla="*/ 0 w 3507"/>
                <a:gd name="T5" fmla="*/ 2 h 4735"/>
                <a:gd name="T6" fmla="*/ 0 w 3507"/>
                <a:gd name="T7" fmla="*/ 3 h 4735"/>
                <a:gd name="T8" fmla="*/ 1 w 3507"/>
                <a:gd name="T9" fmla="*/ 4 h 4735"/>
                <a:gd name="T10" fmla="*/ 1 w 3507"/>
                <a:gd name="T11" fmla="*/ 5 h 4735"/>
                <a:gd name="T12" fmla="*/ 1 w 3507"/>
                <a:gd name="T13" fmla="*/ 7 h 4735"/>
                <a:gd name="T14" fmla="*/ 1 w 3507"/>
                <a:gd name="T15" fmla="*/ 8 h 4735"/>
                <a:gd name="T16" fmla="*/ 1 w 3507"/>
                <a:gd name="T17" fmla="*/ 9 h 4735"/>
                <a:gd name="T18" fmla="*/ 1 w 3507"/>
                <a:gd name="T19" fmla="*/ 11 h 4735"/>
                <a:gd name="T20" fmla="*/ 1 w 3507"/>
                <a:gd name="T21" fmla="*/ 12 h 4735"/>
                <a:gd name="T22" fmla="*/ 1 w 3507"/>
                <a:gd name="T23" fmla="*/ 14 h 4735"/>
                <a:gd name="T24" fmla="*/ 1 w 3507"/>
                <a:gd name="T25" fmla="*/ 15 h 4735"/>
                <a:gd name="T26" fmla="*/ 1 w 3507"/>
                <a:gd name="T27" fmla="*/ 17 h 4735"/>
                <a:gd name="T28" fmla="*/ 1 w 3507"/>
                <a:gd name="T29" fmla="*/ 18 h 4735"/>
                <a:gd name="T30" fmla="*/ 1 w 3507"/>
                <a:gd name="T31" fmla="*/ 18 h 4735"/>
                <a:gd name="T32" fmla="*/ 1 w 3507"/>
                <a:gd name="T33" fmla="*/ 19 h 4735"/>
                <a:gd name="T34" fmla="*/ 1 w 3507"/>
                <a:gd name="T35" fmla="*/ 19 h 4735"/>
                <a:gd name="T36" fmla="*/ 3 w 3507"/>
                <a:gd name="T37" fmla="*/ 18 h 4735"/>
                <a:gd name="T38" fmla="*/ 5 w 3507"/>
                <a:gd name="T39" fmla="*/ 18 h 4735"/>
                <a:gd name="T40" fmla="*/ 7 w 3507"/>
                <a:gd name="T41" fmla="*/ 17 h 4735"/>
                <a:gd name="T42" fmla="*/ 9 w 3507"/>
                <a:gd name="T43" fmla="*/ 17 h 4735"/>
                <a:gd name="T44" fmla="*/ 12 w 3507"/>
                <a:gd name="T45" fmla="*/ 16 h 4735"/>
                <a:gd name="T46" fmla="*/ 13 w 3507"/>
                <a:gd name="T47" fmla="*/ 16 h 4735"/>
                <a:gd name="T48" fmla="*/ 14 w 3507"/>
                <a:gd name="T49" fmla="*/ 16 h 4735"/>
                <a:gd name="T50" fmla="*/ 14 w 3507"/>
                <a:gd name="T51" fmla="*/ 16 h 4735"/>
                <a:gd name="T52" fmla="*/ 14 w 3507"/>
                <a:gd name="T53" fmla="*/ 15 h 4735"/>
                <a:gd name="T54" fmla="*/ 14 w 3507"/>
                <a:gd name="T55" fmla="*/ 15 h 4735"/>
                <a:gd name="T56" fmla="*/ 14 w 3507"/>
                <a:gd name="T57" fmla="*/ 14 h 4735"/>
                <a:gd name="T58" fmla="*/ 14 w 3507"/>
                <a:gd name="T59" fmla="*/ 13 h 4735"/>
                <a:gd name="T60" fmla="*/ 14 w 3507"/>
                <a:gd name="T61" fmla="*/ 12 h 4735"/>
                <a:gd name="T62" fmla="*/ 14 w 3507"/>
                <a:gd name="T63" fmla="*/ 10 h 4735"/>
                <a:gd name="T64" fmla="*/ 14 w 3507"/>
                <a:gd name="T65" fmla="*/ 8 h 4735"/>
                <a:gd name="T66" fmla="*/ 14 w 3507"/>
                <a:gd name="T67" fmla="*/ 6 h 4735"/>
                <a:gd name="T68" fmla="*/ 14 w 3507"/>
                <a:gd name="T69" fmla="*/ 5 h 4735"/>
                <a:gd name="T70" fmla="*/ 14 w 3507"/>
                <a:gd name="T71" fmla="*/ 3 h 4735"/>
                <a:gd name="T72" fmla="*/ 13 w 3507"/>
                <a:gd name="T73" fmla="*/ 2 h 4735"/>
                <a:gd name="T74" fmla="*/ 13 w 3507"/>
                <a:gd name="T75" fmla="*/ 1 h 4735"/>
                <a:gd name="T76" fmla="*/ 13 w 3507"/>
                <a:gd name="T77" fmla="*/ 1 h 4735"/>
                <a:gd name="T78" fmla="*/ 13 w 3507"/>
                <a:gd name="T79" fmla="*/ 0 h 4735"/>
                <a:gd name="T80" fmla="*/ 13 w 3507"/>
                <a:gd name="T81" fmla="*/ 0 h 47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07"/>
                <a:gd name="T124" fmla="*/ 0 h 4735"/>
                <a:gd name="T125" fmla="*/ 3507 w 3507"/>
                <a:gd name="T126" fmla="*/ 4735 h 473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07" h="4735">
                  <a:moveTo>
                    <a:pt x="3259" y="0"/>
                  </a:moveTo>
                  <a:lnTo>
                    <a:pt x="0" y="422"/>
                  </a:lnTo>
                  <a:lnTo>
                    <a:pt x="1" y="431"/>
                  </a:lnTo>
                  <a:lnTo>
                    <a:pt x="9" y="463"/>
                  </a:lnTo>
                  <a:lnTo>
                    <a:pt x="18" y="514"/>
                  </a:lnTo>
                  <a:lnTo>
                    <a:pt x="32" y="583"/>
                  </a:lnTo>
                  <a:lnTo>
                    <a:pt x="48" y="668"/>
                  </a:lnTo>
                  <a:lnTo>
                    <a:pt x="66" y="769"/>
                  </a:lnTo>
                  <a:lnTo>
                    <a:pt x="84" y="884"/>
                  </a:lnTo>
                  <a:lnTo>
                    <a:pt x="105" y="1012"/>
                  </a:lnTo>
                  <a:lnTo>
                    <a:pt x="125" y="1151"/>
                  </a:lnTo>
                  <a:lnTo>
                    <a:pt x="143" y="1299"/>
                  </a:lnTo>
                  <a:lnTo>
                    <a:pt x="161" y="1458"/>
                  </a:lnTo>
                  <a:lnTo>
                    <a:pt x="177" y="1624"/>
                  </a:lnTo>
                  <a:lnTo>
                    <a:pt x="190" y="1796"/>
                  </a:lnTo>
                  <a:lnTo>
                    <a:pt x="200" y="1971"/>
                  </a:lnTo>
                  <a:lnTo>
                    <a:pt x="208" y="2152"/>
                  </a:lnTo>
                  <a:lnTo>
                    <a:pt x="210" y="2334"/>
                  </a:lnTo>
                  <a:lnTo>
                    <a:pt x="209" y="2521"/>
                  </a:lnTo>
                  <a:lnTo>
                    <a:pt x="206" y="2714"/>
                  </a:lnTo>
                  <a:lnTo>
                    <a:pt x="201" y="2909"/>
                  </a:lnTo>
                  <a:lnTo>
                    <a:pt x="197" y="3106"/>
                  </a:lnTo>
                  <a:lnTo>
                    <a:pt x="190" y="3302"/>
                  </a:lnTo>
                  <a:lnTo>
                    <a:pt x="183" y="3495"/>
                  </a:lnTo>
                  <a:lnTo>
                    <a:pt x="175" y="3682"/>
                  </a:lnTo>
                  <a:lnTo>
                    <a:pt x="166" y="3861"/>
                  </a:lnTo>
                  <a:lnTo>
                    <a:pt x="157" y="4029"/>
                  </a:lnTo>
                  <a:lnTo>
                    <a:pt x="148" y="4185"/>
                  </a:lnTo>
                  <a:lnTo>
                    <a:pt x="138" y="4327"/>
                  </a:lnTo>
                  <a:lnTo>
                    <a:pt x="128" y="4450"/>
                  </a:lnTo>
                  <a:lnTo>
                    <a:pt x="120" y="4554"/>
                  </a:lnTo>
                  <a:lnTo>
                    <a:pt x="110" y="4636"/>
                  </a:lnTo>
                  <a:lnTo>
                    <a:pt x="103" y="4695"/>
                  </a:lnTo>
                  <a:lnTo>
                    <a:pt x="95" y="4728"/>
                  </a:lnTo>
                  <a:lnTo>
                    <a:pt x="126" y="4735"/>
                  </a:lnTo>
                  <a:lnTo>
                    <a:pt x="227" y="4723"/>
                  </a:lnTo>
                  <a:lnTo>
                    <a:pt x="388" y="4695"/>
                  </a:lnTo>
                  <a:lnTo>
                    <a:pt x="600" y="4653"/>
                  </a:lnTo>
                  <a:lnTo>
                    <a:pt x="851" y="4601"/>
                  </a:lnTo>
                  <a:lnTo>
                    <a:pt x="1133" y="4539"/>
                  </a:lnTo>
                  <a:lnTo>
                    <a:pt x="1436" y="4470"/>
                  </a:lnTo>
                  <a:lnTo>
                    <a:pt x="1749" y="4398"/>
                  </a:lnTo>
                  <a:lnTo>
                    <a:pt x="2061" y="4327"/>
                  </a:lnTo>
                  <a:lnTo>
                    <a:pt x="2365" y="4255"/>
                  </a:lnTo>
                  <a:lnTo>
                    <a:pt x="2650" y="4188"/>
                  </a:lnTo>
                  <a:lnTo>
                    <a:pt x="2904" y="4127"/>
                  </a:lnTo>
                  <a:lnTo>
                    <a:pt x="3120" y="4074"/>
                  </a:lnTo>
                  <a:lnTo>
                    <a:pt x="3286" y="4034"/>
                  </a:lnTo>
                  <a:lnTo>
                    <a:pt x="3392" y="4008"/>
                  </a:lnTo>
                  <a:lnTo>
                    <a:pt x="3432" y="4000"/>
                  </a:lnTo>
                  <a:lnTo>
                    <a:pt x="3432" y="3992"/>
                  </a:lnTo>
                  <a:lnTo>
                    <a:pt x="3434" y="3971"/>
                  </a:lnTo>
                  <a:lnTo>
                    <a:pt x="3438" y="3935"/>
                  </a:lnTo>
                  <a:lnTo>
                    <a:pt x="3443" y="3885"/>
                  </a:lnTo>
                  <a:lnTo>
                    <a:pt x="3449" y="3821"/>
                  </a:lnTo>
                  <a:lnTo>
                    <a:pt x="3455" y="3741"/>
                  </a:lnTo>
                  <a:lnTo>
                    <a:pt x="3462" y="3647"/>
                  </a:lnTo>
                  <a:lnTo>
                    <a:pt x="3469" y="3538"/>
                  </a:lnTo>
                  <a:lnTo>
                    <a:pt x="3476" y="3412"/>
                  </a:lnTo>
                  <a:lnTo>
                    <a:pt x="3483" y="3271"/>
                  </a:lnTo>
                  <a:lnTo>
                    <a:pt x="3489" y="3115"/>
                  </a:lnTo>
                  <a:lnTo>
                    <a:pt x="3495" y="2942"/>
                  </a:lnTo>
                  <a:lnTo>
                    <a:pt x="3500" y="2753"/>
                  </a:lnTo>
                  <a:lnTo>
                    <a:pt x="3504" y="2547"/>
                  </a:lnTo>
                  <a:lnTo>
                    <a:pt x="3506" y="2325"/>
                  </a:lnTo>
                  <a:lnTo>
                    <a:pt x="3507" y="2086"/>
                  </a:lnTo>
                  <a:lnTo>
                    <a:pt x="3504" y="1844"/>
                  </a:lnTo>
                  <a:lnTo>
                    <a:pt x="3496" y="1616"/>
                  </a:lnTo>
                  <a:lnTo>
                    <a:pt x="3484" y="1402"/>
                  </a:lnTo>
                  <a:lnTo>
                    <a:pt x="3468" y="1202"/>
                  </a:lnTo>
                  <a:lnTo>
                    <a:pt x="3449" y="1017"/>
                  </a:lnTo>
                  <a:lnTo>
                    <a:pt x="3428" y="845"/>
                  </a:lnTo>
                  <a:lnTo>
                    <a:pt x="3406" y="689"/>
                  </a:lnTo>
                  <a:lnTo>
                    <a:pt x="3383" y="547"/>
                  </a:lnTo>
                  <a:lnTo>
                    <a:pt x="3360" y="422"/>
                  </a:lnTo>
                  <a:lnTo>
                    <a:pt x="3338" y="311"/>
                  </a:lnTo>
                  <a:lnTo>
                    <a:pt x="3317" y="217"/>
                  </a:lnTo>
                  <a:lnTo>
                    <a:pt x="3297" y="140"/>
                  </a:lnTo>
                  <a:lnTo>
                    <a:pt x="3281" y="79"/>
                  </a:lnTo>
                  <a:lnTo>
                    <a:pt x="3269" y="35"/>
                  </a:lnTo>
                  <a:lnTo>
                    <a:pt x="3262" y="8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BFCB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045"/>
            <p:cNvSpPr>
              <a:spLocks noChangeAspect="1"/>
            </p:cNvSpPr>
            <p:nvPr/>
          </p:nvSpPr>
          <p:spPr bwMode="auto">
            <a:xfrm>
              <a:off x="4294" y="8841"/>
              <a:ext cx="138" cy="110"/>
            </a:xfrm>
            <a:custGeom>
              <a:avLst/>
              <a:gdLst>
                <a:gd name="T0" fmla="*/ 0 w 556"/>
                <a:gd name="T1" fmla="*/ 1 h 438"/>
                <a:gd name="T2" fmla="*/ 0 w 556"/>
                <a:gd name="T3" fmla="*/ 2 h 438"/>
                <a:gd name="T4" fmla="*/ 2 w 556"/>
                <a:gd name="T5" fmla="*/ 1 h 438"/>
                <a:gd name="T6" fmla="*/ 2 w 556"/>
                <a:gd name="T7" fmla="*/ 0 h 438"/>
                <a:gd name="T8" fmla="*/ 0 w 556"/>
                <a:gd name="T9" fmla="*/ 1 h 4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6"/>
                <a:gd name="T16" fmla="*/ 0 h 438"/>
                <a:gd name="T17" fmla="*/ 556 w 556"/>
                <a:gd name="T18" fmla="*/ 438 h 4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6" h="438">
                  <a:moveTo>
                    <a:pt x="38" y="152"/>
                  </a:moveTo>
                  <a:lnTo>
                    <a:pt x="0" y="438"/>
                  </a:lnTo>
                  <a:lnTo>
                    <a:pt x="517" y="286"/>
                  </a:lnTo>
                  <a:lnTo>
                    <a:pt x="556" y="0"/>
                  </a:lnTo>
                  <a:lnTo>
                    <a:pt x="38" y="152"/>
                  </a:lnTo>
                  <a:close/>
                </a:path>
              </a:pathLst>
            </a:custGeom>
            <a:solidFill>
              <a:srgbClr val="E5DD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046"/>
            <p:cNvSpPr>
              <a:spLocks noChangeAspect="1"/>
            </p:cNvSpPr>
            <p:nvPr/>
          </p:nvSpPr>
          <p:spPr bwMode="auto">
            <a:xfrm>
              <a:off x="4680" y="9571"/>
              <a:ext cx="681" cy="308"/>
            </a:xfrm>
            <a:custGeom>
              <a:avLst/>
              <a:gdLst>
                <a:gd name="T0" fmla="*/ 10 w 2726"/>
                <a:gd name="T1" fmla="*/ 1 h 1231"/>
                <a:gd name="T2" fmla="*/ 10 w 2726"/>
                <a:gd name="T3" fmla="*/ 1 h 1231"/>
                <a:gd name="T4" fmla="*/ 9 w 2726"/>
                <a:gd name="T5" fmla="*/ 1 h 1231"/>
                <a:gd name="T6" fmla="*/ 8 w 2726"/>
                <a:gd name="T7" fmla="*/ 1 h 1231"/>
                <a:gd name="T8" fmla="*/ 8 w 2726"/>
                <a:gd name="T9" fmla="*/ 1 h 1231"/>
                <a:gd name="T10" fmla="*/ 7 w 2726"/>
                <a:gd name="T11" fmla="*/ 0 h 1231"/>
                <a:gd name="T12" fmla="*/ 7 w 2726"/>
                <a:gd name="T13" fmla="*/ 0 h 1231"/>
                <a:gd name="T14" fmla="*/ 6 w 2726"/>
                <a:gd name="T15" fmla="*/ 0 h 1231"/>
                <a:gd name="T16" fmla="*/ 5 w 2726"/>
                <a:gd name="T17" fmla="*/ 0 h 1231"/>
                <a:gd name="T18" fmla="*/ 5 w 2726"/>
                <a:gd name="T19" fmla="*/ 0 h 1231"/>
                <a:gd name="T20" fmla="*/ 4 w 2726"/>
                <a:gd name="T21" fmla="*/ 0 h 1231"/>
                <a:gd name="T22" fmla="*/ 4 w 2726"/>
                <a:gd name="T23" fmla="*/ 0 h 1231"/>
                <a:gd name="T24" fmla="*/ 4 w 2726"/>
                <a:gd name="T25" fmla="*/ 1 h 1231"/>
                <a:gd name="T26" fmla="*/ 3 w 2726"/>
                <a:gd name="T27" fmla="*/ 1 h 1231"/>
                <a:gd name="T28" fmla="*/ 2 w 2726"/>
                <a:gd name="T29" fmla="*/ 1 h 1231"/>
                <a:gd name="T30" fmla="*/ 2 w 2726"/>
                <a:gd name="T31" fmla="*/ 1 h 1231"/>
                <a:gd name="T32" fmla="*/ 2 w 2726"/>
                <a:gd name="T33" fmla="*/ 1 h 1231"/>
                <a:gd name="T34" fmla="*/ 1 w 2726"/>
                <a:gd name="T35" fmla="*/ 1 h 1231"/>
                <a:gd name="T36" fmla="*/ 1 w 2726"/>
                <a:gd name="T37" fmla="*/ 2 h 1231"/>
                <a:gd name="T38" fmla="*/ 0 w 2726"/>
                <a:gd name="T39" fmla="*/ 2 h 1231"/>
                <a:gd name="T40" fmla="*/ 0 w 2726"/>
                <a:gd name="T41" fmla="*/ 2 h 1231"/>
                <a:gd name="T42" fmla="*/ 0 w 2726"/>
                <a:gd name="T43" fmla="*/ 3 h 1231"/>
                <a:gd name="T44" fmla="*/ 0 w 2726"/>
                <a:gd name="T45" fmla="*/ 3 h 1231"/>
                <a:gd name="T46" fmla="*/ 0 w 2726"/>
                <a:gd name="T47" fmla="*/ 3 h 1231"/>
                <a:gd name="T48" fmla="*/ 1 w 2726"/>
                <a:gd name="T49" fmla="*/ 3 h 1231"/>
                <a:gd name="T50" fmla="*/ 1 w 2726"/>
                <a:gd name="T51" fmla="*/ 3 h 1231"/>
                <a:gd name="T52" fmla="*/ 2 w 2726"/>
                <a:gd name="T53" fmla="*/ 3 h 1231"/>
                <a:gd name="T54" fmla="*/ 2 w 2726"/>
                <a:gd name="T55" fmla="*/ 3 h 1231"/>
                <a:gd name="T56" fmla="*/ 3 w 2726"/>
                <a:gd name="T57" fmla="*/ 3 h 1231"/>
                <a:gd name="T58" fmla="*/ 3 w 2726"/>
                <a:gd name="T59" fmla="*/ 3 h 1231"/>
                <a:gd name="T60" fmla="*/ 3 w 2726"/>
                <a:gd name="T61" fmla="*/ 3 h 1231"/>
                <a:gd name="T62" fmla="*/ 3 w 2726"/>
                <a:gd name="T63" fmla="*/ 3 h 1231"/>
                <a:gd name="T64" fmla="*/ 2 w 2726"/>
                <a:gd name="T65" fmla="*/ 3 h 1231"/>
                <a:gd name="T66" fmla="*/ 2 w 2726"/>
                <a:gd name="T67" fmla="*/ 4 h 1231"/>
                <a:gd name="T68" fmla="*/ 2 w 2726"/>
                <a:gd name="T69" fmla="*/ 4 h 1231"/>
                <a:gd name="T70" fmla="*/ 2 w 2726"/>
                <a:gd name="T71" fmla="*/ 4 h 1231"/>
                <a:gd name="T72" fmla="*/ 3 w 2726"/>
                <a:gd name="T73" fmla="*/ 4 h 1231"/>
                <a:gd name="T74" fmla="*/ 3 w 2726"/>
                <a:gd name="T75" fmla="*/ 4 h 1231"/>
                <a:gd name="T76" fmla="*/ 3 w 2726"/>
                <a:gd name="T77" fmla="*/ 4 h 1231"/>
                <a:gd name="T78" fmla="*/ 3 w 2726"/>
                <a:gd name="T79" fmla="*/ 4 h 1231"/>
                <a:gd name="T80" fmla="*/ 4 w 2726"/>
                <a:gd name="T81" fmla="*/ 4 h 1231"/>
                <a:gd name="T82" fmla="*/ 5 w 2726"/>
                <a:gd name="T83" fmla="*/ 4 h 1231"/>
                <a:gd name="T84" fmla="*/ 6 w 2726"/>
                <a:gd name="T85" fmla="*/ 4 h 1231"/>
                <a:gd name="T86" fmla="*/ 6 w 2726"/>
                <a:gd name="T87" fmla="*/ 4 h 1231"/>
                <a:gd name="T88" fmla="*/ 6 w 2726"/>
                <a:gd name="T89" fmla="*/ 5 h 1231"/>
                <a:gd name="T90" fmla="*/ 7 w 2726"/>
                <a:gd name="T91" fmla="*/ 5 h 1231"/>
                <a:gd name="T92" fmla="*/ 7 w 2726"/>
                <a:gd name="T93" fmla="*/ 5 h 1231"/>
                <a:gd name="T94" fmla="*/ 7 w 2726"/>
                <a:gd name="T95" fmla="*/ 5 h 1231"/>
                <a:gd name="T96" fmla="*/ 8 w 2726"/>
                <a:gd name="T97" fmla="*/ 5 h 1231"/>
                <a:gd name="T98" fmla="*/ 8 w 2726"/>
                <a:gd name="T99" fmla="*/ 5 h 1231"/>
                <a:gd name="T100" fmla="*/ 9 w 2726"/>
                <a:gd name="T101" fmla="*/ 5 h 1231"/>
                <a:gd name="T102" fmla="*/ 9 w 2726"/>
                <a:gd name="T103" fmla="*/ 5 h 1231"/>
                <a:gd name="T104" fmla="*/ 10 w 2726"/>
                <a:gd name="T105" fmla="*/ 5 h 1231"/>
                <a:gd name="T106" fmla="*/ 10 w 2726"/>
                <a:gd name="T107" fmla="*/ 4 h 1231"/>
                <a:gd name="T108" fmla="*/ 10 w 2726"/>
                <a:gd name="T109" fmla="*/ 4 h 1231"/>
                <a:gd name="T110" fmla="*/ 10 w 2726"/>
                <a:gd name="T111" fmla="*/ 4 h 123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26"/>
                <a:gd name="T169" fmla="*/ 0 h 1231"/>
                <a:gd name="T170" fmla="*/ 2726 w 2726"/>
                <a:gd name="T171" fmla="*/ 1231 h 123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26" h="1231">
                  <a:moveTo>
                    <a:pt x="2726" y="355"/>
                  </a:moveTo>
                  <a:lnTo>
                    <a:pt x="2709" y="345"/>
                  </a:lnTo>
                  <a:lnTo>
                    <a:pt x="2688" y="335"/>
                  </a:lnTo>
                  <a:lnTo>
                    <a:pt x="2663" y="325"/>
                  </a:lnTo>
                  <a:lnTo>
                    <a:pt x="2638" y="313"/>
                  </a:lnTo>
                  <a:lnTo>
                    <a:pt x="2609" y="301"/>
                  </a:lnTo>
                  <a:lnTo>
                    <a:pt x="2577" y="288"/>
                  </a:lnTo>
                  <a:lnTo>
                    <a:pt x="2543" y="274"/>
                  </a:lnTo>
                  <a:lnTo>
                    <a:pt x="2506" y="260"/>
                  </a:lnTo>
                  <a:lnTo>
                    <a:pt x="2468" y="246"/>
                  </a:lnTo>
                  <a:lnTo>
                    <a:pt x="2429" y="231"/>
                  </a:lnTo>
                  <a:lnTo>
                    <a:pt x="2387" y="217"/>
                  </a:lnTo>
                  <a:lnTo>
                    <a:pt x="2346" y="202"/>
                  </a:lnTo>
                  <a:lnTo>
                    <a:pt x="2303" y="188"/>
                  </a:lnTo>
                  <a:lnTo>
                    <a:pt x="2259" y="173"/>
                  </a:lnTo>
                  <a:lnTo>
                    <a:pt x="2214" y="160"/>
                  </a:lnTo>
                  <a:lnTo>
                    <a:pt x="2170" y="147"/>
                  </a:lnTo>
                  <a:lnTo>
                    <a:pt x="2125" y="134"/>
                  </a:lnTo>
                  <a:lnTo>
                    <a:pt x="2081" y="121"/>
                  </a:lnTo>
                  <a:lnTo>
                    <a:pt x="2037" y="106"/>
                  </a:lnTo>
                  <a:lnTo>
                    <a:pt x="1994" y="92"/>
                  </a:lnTo>
                  <a:lnTo>
                    <a:pt x="1953" y="79"/>
                  </a:lnTo>
                  <a:lnTo>
                    <a:pt x="1910" y="66"/>
                  </a:lnTo>
                  <a:lnTo>
                    <a:pt x="1870" y="52"/>
                  </a:lnTo>
                  <a:lnTo>
                    <a:pt x="1829" y="41"/>
                  </a:lnTo>
                  <a:lnTo>
                    <a:pt x="1789" y="30"/>
                  </a:lnTo>
                  <a:lnTo>
                    <a:pt x="1750" y="21"/>
                  </a:lnTo>
                  <a:lnTo>
                    <a:pt x="1712" y="12"/>
                  </a:lnTo>
                  <a:lnTo>
                    <a:pt x="1674" y="6"/>
                  </a:lnTo>
                  <a:lnTo>
                    <a:pt x="1638" y="2"/>
                  </a:lnTo>
                  <a:lnTo>
                    <a:pt x="1602" y="0"/>
                  </a:lnTo>
                  <a:lnTo>
                    <a:pt x="1567" y="1"/>
                  </a:lnTo>
                  <a:lnTo>
                    <a:pt x="1533" y="5"/>
                  </a:lnTo>
                  <a:lnTo>
                    <a:pt x="1494" y="10"/>
                  </a:lnTo>
                  <a:lnTo>
                    <a:pt x="1456" y="14"/>
                  </a:lnTo>
                  <a:lnTo>
                    <a:pt x="1420" y="18"/>
                  </a:lnTo>
                  <a:lnTo>
                    <a:pt x="1387" y="23"/>
                  </a:lnTo>
                  <a:lnTo>
                    <a:pt x="1354" y="28"/>
                  </a:lnTo>
                  <a:lnTo>
                    <a:pt x="1323" y="32"/>
                  </a:lnTo>
                  <a:lnTo>
                    <a:pt x="1292" y="36"/>
                  </a:lnTo>
                  <a:lnTo>
                    <a:pt x="1263" y="41"/>
                  </a:lnTo>
                  <a:lnTo>
                    <a:pt x="1235" y="45"/>
                  </a:lnTo>
                  <a:lnTo>
                    <a:pt x="1205" y="50"/>
                  </a:lnTo>
                  <a:lnTo>
                    <a:pt x="1178" y="55"/>
                  </a:lnTo>
                  <a:lnTo>
                    <a:pt x="1150" y="60"/>
                  </a:lnTo>
                  <a:lnTo>
                    <a:pt x="1122" y="66"/>
                  </a:lnTo>
                  <a:lnTo>
                    <a:pt x="1095" y="72"/>
                  </a:lnTo>
                  <a:lnTo>
                    <a:pt x="1067" y="78"/>
                  </a:lnTo>
                  <a:lnTo>
                    <a:pt x="1039" y="85"/>
                  </a:lnTo>
                  <a:lnTo>
                    <a:pt x="1008" y="92"/>
                  </a:lnTo>
                  <a:lnTo>
                    <a:pt x="975" y="103"/>
                  </a:lnTo>
                  <a:lnTo>
                    <a:pt x="939" y="114"/>
                  </a:lnTo>
                  <a:lnTo>
                    <a:pt x="900" y="128"/>
                  </a:lnTo>
                  <a:lnTo>
                    <a:pt x="861" y="141"/>
                  </a:lnTo>
                  <a:lnTo>
                    <a:pt x="822" y="156"/>
                  </a:lnTo>
                  <a:lnTo>
                    <a:pt x="782" y="171"/>
                  </a:lnTo>
                  <a:lnTo>
                    <a:pt x="741" y="185"/>
                  </a:lnTo>
                  <a:lnTo>
                    <a:pt x="702" y="199"/>
                  </a:lnTo>
                  <a:lnTo>
                    <a:pt x="664" y="212"/>
                  </a:lnTo>
                  <a:lnTo>
                    <a:pt x="629" y="224"/>
                  </a:lnTo>
                  <a:lnTo>
                    <a:pt x="596" y="235"/>
                  </a:lnTo>
                  <a:lnTo>
                    <a:pt x="567" y="244"/>
                  </a:lnTo>
                  <a:lnTo>
                    <a:pt x="540" y="251"/>
                  </a:lnTo>
                  <a:lnTo>
                    <a:pt x="518" y="255"/>
                  </a:lnTo>
                  <a:lnTo>
                    <a:pt x="502" y="257"/>
                  </a:lnTo>
                  <a:lnTo>
                    <a:pt x="486" y="257"/>
                  </a:lnTo>
                  <a:lnTo>
                    <a:pt x="467" y="261"/>
                  </a:lnTo>
                  <a:lnTo>
                    <a:pt x="446" y="267"/>
                  </a:lnTo>
                  <a:lnTo>
                    <a:pt x="424" y="273"/>
                  </a:lnTo>
                  <a:lnTo>
                    <a:pt x="399" y="283"/>
                  </a:lnTo>
                  <a:lnTo>
                    <a:pt x="374" y="294"/>
                  </a:lnTo>
                  <a:lnTo>
                    <a:pt x="348" y="306"/>
                  </a:lnTo>
                  <a:lnTo>
                    <a:pt x="321" y="319"/>
                  </a:lnTo>
                  <a:lnTo>
                    <a:pt x="296" y="335"/>
                  </a:lnTo>
                  <a:lnTo>
                    <a:pt x="270" y="351"/>
                  </a:lnTo>
                  <a:lnTo>
                    <a:pt x="245" y="368"/>
                  </a:lnTo>
                  <a:lnTo>
                    <a:pt x="223" y="388"/>
                  </a:lnTo>
                  <a:lnTo>
                    <a:pt x="203" y="407"/>
                  </a:lnTo>
                  <a:lnTo>
                    <a:pt x="184" y="427"/>
                  </a:lnTo>
                  <a:lnTo>
                    <a:pt x="169" y="447"/>
                  </a:lnTo>
                  <a:lnTo>
                    <a:pt x="156" y="469"/>
                  </a:lnTo>
                  <a:lnTo>
                    <a:pt x="143" y="491"/>
                  </a:lnTo>
                  <a:lnTo>
                    <a:pt x="128" y="516"/>
                  </a:lnTo>
                  <a:lnTo>
                    <a:pt x="111" y="540"/>
                  </a:lnTo>
                  <a:lnTo>
                    <a:pt x="92" y="567"/>
                  </a:lnTo>
                  <a:lnTo>
                    <a:pt x="73" y="594"/>
                  </a:lnTo>
                  <a:lnTo>
                    <a:pt x="55" y="620"/>
                  </a:lnTo>
                  <a:lnTo>
                    <a:pt x="38" y="648"/>
                  </a:lnTo>
                  <a:lnTo>
                    <a:pt x="23" y="675"/>
                  </a:lnTo>
                  <a:lnTo>
                    <a:pt x="11" y="702"/>
                  </a:lnTo>
                  <a:lnTo>
                    <a:pt x="4" y="728"/>
                  </a:lnTo>
                  <a:lnTo>
                    <a:pt x="0" y="753"/>
                  </a:lnTo>
                  <a:lnTo>
                    <a:pt x="2" y="776"/>
                  </a:lnTo>
                  <a:lnTo>
                    <a:pt x="11" y="798"/>
                  </a:lnTo>
                  <a:lnTo>
                    <a:pt x="27" y="818"/>
                  </a:lnTo>
                  <a:lnTo>
                    <a:pt x="51" y="835"/>
                  </a:lnTo>
                  <a:lnTo>
                    <a:pt x="84" y="851"/>
                  </a:lnTo>
                  <a:lnTo>
                    <a:pt x="109" y="856"/>
                  </a:lnTo>
                  <a:lnTo>
                    <a:pt x="138" y="854"/>
                  </a:lnTo>
                  <a:lnTo>
                    <a:pt x="171" y="848"/>
                  </a:lnTo>
                  <a:lnTo>
                    <a:pt x="208" y="839"/>
                  </a:lnTo>
                  <a:lnTo>
                    <a:pt x="245" y="825"/>
                  </a:lnTo>
                  <a:lnTo>
                    <a:pt x="283" y="808"/>
                  </a:lnTo>
                  <a:lnTo>
                    <a:pt x="324" y="790"/>
                  </a:lnTo>
                  <a:lnTo>
                    <a:pt x="361" y="770"/>
                  </a:lnTo>
                  <a:lnTo>
                    <a:pt x="399" y="751"/>
                  </a:lnTo>
                  <a:lnTo>
                    <a:pt x="434" y="730"/>
                  </a:lnTo>
                  <a:lnTo>
                    <a:pt x="467" y="712"/>
                  </a:lnTo>
                  <a:lnTo>
                    <a:pt x="495" y="695"/>
                  </a:lnTo>
                  <a:lnTo>
                    <a:pt x="518" y="680"/>
                  </a:lnTo>
                  <a:lnTo>
                    <a:pt x="535" y="669"/>
                  </a:lnTo>
                  <a:lnTo>
                    <a:pt x="546" y="662"/>
                  </a:lnTo>
                  <a:lnTo>
                    <a:pt x="551" y="659"/>
                  </a:lnTo>
                  <a:lnTo>
                    <a:pt x="846" y="659"/>
                  </a:lnTo>
                  <a:lnTo>
                    <a:pt x="845" y="659"/>
                  </a:lnTo>
                  <a:lnTo>
                    <a:pt x="844" y="662"/>
                  </a:lnTo>
                  <a:lnTo>
                    <a:pt x="840" y="665"/>
                  </a:lnTo>
                  <a:lnTo>
                    <a:pt x="837" y="672"/>
                  </a:lnTo>
                  <a:lnTo>
                    <a:pt x="832" y="678"/>
                  </a:lnTo>
                  <a:lnTo>
                    <a:pt x="826" y="684"/>
                  </a:lnTo>
                  <a:lnTo>
                    <a:pt x="818" y="692"/>
                  </a:lnTo>
                  <a:lnTo>
                    <a:pt x="810" y="701"/>
                  </a:lnTo>
                  <a:lnTo>
                    <a:pt x="801" y="708"/>
                  </a:lnTo>
                  <a:lnTo>
                    <a:pt x="791" y="717"/>
                  </a:lnTo>
                  <a:lnTo>
                    <a:pt x="780" y="725"/>
                  </a:lnTo>
                  <a:lnTo>
                    <a:pt x="769" y="734"/>
                  </a:lnTo>
                  <a:lnTo>
                    <a:pt x="757" y="741"/>
                  </a:lnTo>
                  <a:lnTo>
                    <a:pt x="745" y="748"/>
                  </a:lnTo>
                  <a:lnTo>
                    <a:pt x="732" y="754"/>
                  </a:lnTo>
                  <a:lnTo>
                    <a:pt x="718" y="761"/>
                  </a:lnTo>
                  <a:lnTo>
                    <a:pt x="694" y="769"/>
                  </a:lnTo>
                  <a:lnTo>
                    <a:pt x="672" y="783"/>
                  </a:lnTo>
                  <a:lnTo>
                    <a:pt x="652" y="797"/>
                  </a:lnTo>
                  <a:lnTo>
                    <a:pt x="635" y="815"/>
                  </a:lnTo>
                  <a:lnTo>
                    <a:pt x="619" y="835"/>
                  </a:lnTo>
                  <a:lnTo>
                    <a:pt x="607" y="856"/>
                  </a:lnTo>
                  <a:lnTo>
                    <a:pt x="596" y="876"/>
                  </a:lnTo>
                  <a:lnTo>
                    <a:pt x="589" y="898"/>
                  </a:lnTo>
                  <a:lnTo>
                    <a:pt x="585" y="919"/>
                  </a:lnTo>
                  <a:lnTo>
                    <a:pt x="583" y="940"/>
                  </a:lnTo>
                  <a:lnTo>
                    <a:pt x="585" y="959"/>
                  </a:lnTo>
                  <a:lnTo>
                    <a:pt x="590" y="976"/>
                  </a:lnTo>
                  <a:lnTo>
                    <a:pt x="598" y="991"/>
                  </a:lnTo>
                  <a:lnTo>
                    <a:pt x="611" y="1003"/>
                  </a:lnTo>
                  <a:lnTo>
                    <a:pt x="625" y="1013"/>
                  </a:lnTo>
                  <a:lnTo>
                    <a:pt x="646" y="1019"/>
                  </a:lnTo>
                  <a:lnTo>
                    <a:pt x="666" y="1023"/>
                  </a:lnTo>
                  <a:lnTo>
                    <a:pt x="684" y="1026"/>
                  </a:lnTo>
                  <a:lnTo>
                    <a:pt x="701" y="1031"/>
                  </a:lnTo>
                  <a:lnTo>
                    <a:pt x="716" y="1035"/>
                  </a:lnTo>
                  <a:lnTo>
                    <a:pt x="732" y="1040"/>
                  </a:lnTo>
                  <a:lnTo>
                    <a:pt x="746" y="1045"/>
                  </a:lnTo>
                  <a:lnTo>
                    <a:pt x="761" y="1050"/>
                  </a:lnTo>
                  <a:lnTo>
                    <a:pt x="777" y="1054"/>
                  </a:lnTo>
                  <a:lnTo>
                    <a:pt x="795" y="1059"/>
                  </a:lnTo>
                  <a:lnTo>
                    <a:pt x="813" y="1064"/>
                  </a:lnTo>
                  <a:lnTo>
                    <a:pt x="835" y="1069"/>
                  </a:lnTo>
                  <a:lnTo>
                    <a:pt x="860" y="1074"/>
                  </a:lnTo>
                  <a:lnTo>
                    <a:pt x="888" y="1078"/>
                  </a:lnTo>
                  <a:lnTo>
                    <a:pt x="920" y="1082"/>
                  </a:lnTo>
                  <a:lnTo>
                    <a:pt x="955" y="1086"/>
                  </a:lnTo>
                  <a:lnTo>
                    <a:pt x="997" y="1091"/>
                  </a:lnTo>
                  <a:lnTo>
                    <a:pt x="1040" y="1093"/>
                  </a:lnTo>
                  <a:lnTo>
                    <a:pt x="1087" y="1096"/>
                  </a:lnTo>
                  <a:lnTo>
                    <a:pt x="1135" y="1097"/>
                  </a:lnTo>
                  <a:lnTo>
                    <a:pt x="1183" y="1098"/>
                  </a:lnTo>
                  <a:lnTo>
                    <a:pt x="1232" y="1098"/>
                  </a:lnTo>
                  <a:lnTo>
                    <a:pt x="1282" y="1098"/>
                  </a:lnTo>
                  <a:lnTo>
                    <a:pt x="1331" y="1098"/>
                  </a:lnTo>
                  <a:lnTo>
                    <a:pt x="1379" y="1098"/>
                  </a:lnTo>
                  <a:lnTo>
                    <a:pt x="1425" y="1097"/>
                  </a:lnTo>
                  <a:lnTo>
                    <a:pt x="1469" y="1097"/>
                  </a:lnTo>
                  <a:lnTo>
                    <a:pt x="1511" y="1097"/>
                  </a:lnTo>
                  <a:lnTo>
                    <a:pt x="1548" y="1097"/>
                  </a:lnTo>
                  <a:lnTo>
                    <a:pt x="1583" y="1098"/>
                  </a:lnTo>
                  <a:lnTo>
                    <a:pt x="1613" y="1099"/>
                  </a:lnTo>
                  <a:lnTo>
                    <a:pt x="1640" y="1102"/>
                  </a:lnTo>
                  <a:lnTo>
                    <a:pt x="1661" y="1106"/>
                  </a:lnTo>
                  <a:lnTo>
                    <a:pt x="1678" y="1109"/>
                  </a:lnTo>
                  <a:lnTo>
                    <a:pt x="1694" y="1114"/>
                  </a:lnTo>
                  <a:lnTo>
                    <a:pt x="1710" y="1119"/>
                  </a:lnTo>
                  <a:lnTo>
                    <a:pt x="1724" y="1125"/>
                  </a:lnTo>
                  <a:lnTo>
                    <a:pt x="1739" y="1131"/>
                  </a:lnTo>
                  <a:lnTo>
                    <a:pt x="1754" y="1139"/>
                  </a:lnTo>
                  <a:lnTo>
                    <a:pt x="1768" y="1146"/>
                  </a:lnTo>
                  <a:lnTo>
                    <a:pt x="1784" y="1153"/>
                  </a:lnTo>
                  <a:lnTo>
                    <a:pt x="1800" y="1160"/>
                  </a:lnTo>
                  <a:lnTo>
                    <a:pt x="1818" y="1169"/>
                  </a:lnTo>
                  <a:lnTo>
                    <a:pt x="1839" y="1176"/>
                  </a:lnTo>
                  <a:lnTo>
                    <a:pt x="1861" y="1185"/>
                  </a:lnTo>
                  <a:lnTo>
                    <a:pt x="1886" y="1192"/>
                  </a:lnTo>
                  <a:lnTo>
                    <a:pt x="1914" y="1199"/>
                  </a:lnTo>
                  <a:lnTo>
                    <a:pt x="1944" y="1208"/>
                  </a:lnTo>
                  <a:lnTo>
                    <a:pt x="1978" y="1215"/>
                  </a:lnTo>
                  <a:lnTo>
                    <a:pt x="2013" y="1221"/>
                  </a:lnTo>
                  <a:lnTo>
                    <a:pt x="2044" y="1226"/>
                  </a:lnTo>
                  <a:lnTo>
                    <a:pt x="2075" y="1229"/>
                  </a:lnTo>
                  <a:lnTo>
                    <a:pt x="2104" y="1231"/>
                  </a:lnTo>
                  <a:lnTo>
                    <a:pt x="2132" y="1231"/>
                  </a:lnTo>
                  <a:lnTo>
                    <a:pt x="2158" y="1230"/>
                  </a:lnTo>
                  <a:lnTo>
                    <a:pt x="2185" y="1228"/>
                  </a:lnTo>
                  <a:lnTo>
                    <a:pt x="2210" y="1224"/>
                  </a:lnTo>
                  <a:lnTo>
                    <a:pt x="2236" y="1219"/>
                  </a:lnTo>
                  <a:lnTo>
                    <a:pt x="2262" y="1213"/>
                  </a:lnTo>
                  <a:lnTo>
                    <a:pt x="2289" y="1204"/>
                  </a:lnTo>
                  <a:lnTo>
                    <a:pt x="2315" y="1196"/>
                  </a:lnTo>
                  <a:lnTo>
                    <a:pt x="2345" y="1186"/>
                  </a:lnTo>
                  <a:lnTo>
                    <a:pt x="2375" y="1174"/>
                  </a:lnTo>
                  <a:lnTo>
                    <a:pt x="2408" y="1162"/>
                  </a:lnTo>
                  <a:lnTo>
                    <a:pt x="2444" y="1148"/>
                  </a:lnTo>
                  <a:lnTo>
                    <a:pt x="2477" y="1134"/>
                  </a:lnTo>
                  <a:lnTo>
                    <a:pt x="2507" y="1119"/>
                  </a:lnTo>
                  <a:lnTo>
                    <a:pt x="2535" y="1104"/>
                  </a:lnTo>
                  <a:lnTo>
                    <a:pt x="2558" y="1090"/>
                  </a:lnTo>
                  <a:lnTo>
                    <a:pt x="2580" y="1076"/>
                  </a:lnTo>
                  <a:lnTo>
                    <a:pt x="2599" y="1062"/>
                  </a:lnTo>
                  <a:lnTo>
                    <a:pt x="2615" y="1050"/>
                  </a:lnTo>
                  <a:lnTo>
                    <a:pt x="2627" y="1037"/>
                  </a:lnTo>
                  <a:lnTo>
                    <a:pt x="2638" y="1026"/>
                  </a:lnTo>
                  <a:lnTo>
                    <a:pt x="2648" y="1015"/>
                  </a:lnTo>
                  <a:lnTo>
                    <a:pt x="2654" y="1007"/>
                  </a:lnTo>
                  <a:lnTo>
                    <a:pt x="2660" y="1000"/>
                  </a:lnTo>
                  <a:lnTo>
                    <a:pt x="2663" y="992"/>
                  </a:lnTo>
                  <a:lnTo>
                    <a:pt x="2666" y="989"/>
                  </a:lnTo>
                  <a:lnTo>
                    <a:pt x="2667" y="985"/>
                  </a:lnTo>
                  <a:lnTo>
                    <a:pt x="2668" y="985"/>
                  </a:lnTo>
                  <a:lnTo>
                    <a:pt x="2726" y="355"/>
                  </a:lnTo>
                  <a:close/>
                </a:path>
              </a:pathLst>
            </a:custGeom>
            <a:solidFill>
              <a:srgbClr val="E38A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047"/>
            <p:cNvSpPr>
              <a:spLocks noChangeAspect="1"/>
            </p:cNvSpPr>
            <p:nvPr/>
          </p:nvSpPr>
          <p:spPr bwMode="auto">
            <a:xfrm>
              <a:off x="6132" y="8094"/>
              <a:ext cx="715" cy="541"/>
            </a:xfrm>
            <a:custGeom>
              <a:avLst/>
              <a:gdLst>
                <a:gd name="T0" fmla="*/ 3 w 2861"/>
                <a:gd name="T1" fmla="*/ 1 h 2163"/>
                <a:gd name="T2" fmla="*/ 3 w 2861"/>
                <a:gd name="T3" fmla="*/ 2 h 2163"/>
                <a:gd name="T4" fmla="*/ 3 w 2861"/>
                <a:gd name="T5" fmla="*/ 2 h 2163"/>
                <a:gd name="T6" fmla="*/ 3 w 2861"/>
                <a:gd name="T7" fmla="*/ 3 h 2163"/>
                <a:gd name="T8" fmla="*/ 3 w 2861"/>
                <a:gd name="T9" fmla="*/ 3 h 2163"/>
                <a:gd name="T10" fmla="*/ 3 w 2861"/>
                <a:gd name="T11" fmla="*/ 3 h 2163"/>
                <a:gd name="T12" fmla="*/ 3 w 2861"/>
                <a:gd name="T13" fmla="*/ 4 h 2163"/>
                <a:gd name="T14" fmla="*/ 2 w 2861"/>
                <a:gd name="T15" fmla="*/ 4 h 2163"/>
                <a:gd name="T16" fmla="*/ 2 w 2861"/>
                <a:gd name="T17" fmla="*/ 5 h 2163"/>
                <a:gd name="T18" fmla="*/ 1 w 2861"/>
                <a:gd name="T19" fmla="*/ 5 h 2163"/>
                <a:gd name="T20" fmla="*/ 1 w 2861"/>
                <a:gd name="T21" fmla="*/ 5 h 2163"/>
                <a:gd name="T22" fmla="*/ 0 w 2861"/>
                <a:gd name="T23" fmla="*/ 6 h 2163"/>
                <a:gd name="T24" fmla="*/ 0 w 2861"/>
                <a:gd name="T25" fmla="*/ 6 h 2163"/>
                <a:gd name="T26" fmla="*/ 0 w 2861"/>
                <a:gd name="T27" fmla="*/ 6 h 2163"/>
                <a:gd name="T28" fmla="*/ 1 w 2861"/>
                <a:gd name="T29" fmla="*/ 6 h 2163"/>
                <a:gd name="T30" fmla="*/ 1 w 2861"/>
                <a:gd name="T31" fmla="*/ 6 h 2163"/>
                <a:gd name="T32" fmla="*/ 2 w 2861"/>
                <a:gd name="T33" fmla="*/ 6 h 2163"/>
                <a:gd name="T34" fmla="*/ 2 w 2861"/>
                <a:gd name="T35" fmla="*/ 5 h 2163"/>
                <a:gd name="T36" fmla="*/ 3 w 2861"/>
                <a:gd name="T37" fmla="*/ 6 h 2163"/>
                <a:gd name="T38" fmla="*/ 3 w 2861"/>
                <a:gd name="T39" fmla="*/ 7 h 2163"/>
                <a:gd name="T40" fmla="*/ 3 w 2861"/>
                <a:gd name="T41" fmla="*/ 8 h 2163"/>
                <a:gd name="T42" fmla="*/ 3 w 2861"/>
                <a:gd name="T43" fmla="*/ 9 h 2163"/>
                <a:gd name="T44" fmla="*/ 3 w 2861"/>
                <a:gd name="T45" fmla="*/ 8 h 2163"/>
                <a:gd name="T46" fmla="*/ 4 w 2861"/>
                <a:gd name="T47" fmla="*/ 8 h 2163"/>
                <a:gd name="T48" fmla="*/ 5 w 2861"/>
                <a:gd name="T49" fmla="*/ 8 h 2163"/>
                <a:gd name="T50" fmla="*/ 6 w 2861"/>
                <a:gd name="T51" fmla="*/ 7 h 2163"/>
                <a:gd name="T52" fmla="*/ 7 w 2861"/>
                <a:gd name="T53" fmla="*/ 7 h 2163"/>
                <a:gd name="T54" fmla="*/ 8 w 2861"/>
                <a:gd name="T55" fmla="*/ 6 h 2163"/>
                <a:gd name="T56" fmla="*/ 9 w 2861"/>
                <a:gd name="T57" fmla="*/ 6 h 2163"/>
                <a:gd name="T58" fmla="*/ 10 w 2861"/>
                <a:gd name="T59" fmla="*/ 6 h 2163"/>
                <a:gd name="T60" fmla="*/ 11 w 2861"/>
                <a:gd name="T61" fmla="*/ 6 h 2163"/>
                <a:gd name="T62" fmla="*/ 11 w 2861"/>
                <a:gd name="T63" fmla="*/ 6 h 2163"/>
                <a:gd name="T64" fmla="*/ 11 w 2861"/>
                <a:gd name="T65" fmla="*/ 6 h 2163"/>
                <a:gd name="T66" fmla="*/ 11 w 2861"/>
                <a:gd name="T67" fmla="*/ 5 h 2163"/>
                <a:gd name="T68" fmla="*/ 11 w 2861"/>
                <a:gd name="T69" fmla="*/ 4 h 2163"/>
                <a:gd name="T70" fmla="*/ 10 w 2861"/>
                <a:gd name="T71" fmla="*/ 4 h 2163"/>
                <a:gd name="T72" fmla="*/ 10 w 2861"/>
                <a:gd name="T73" fmla="*/ 3 h 2163"/>
                <a:gd name="T74" fmla="*/ 10 w 2861"/>
                <a:gd name="T75" fmla="*/ 2 h 2163"/>
                <a:gd name="T76" fmla="*/ 10 w 2861"/>
                <a:gd name="T77" fmla="*/ 2 h 2163"/>
                <a:gd name="T78" fmla="*/ 10 w 2861"/>
                <a:gd name="T79" fmla="*/ 2 h 2163"/>
                <a:gd name="T80" fmla="*/ 10 w 2861"/>
                <a:gd name="T81" fmla="*/ 2 h 2163"/>
                <a:gd name="T82" fmla="*/ 10 w 2861"/>
                <a:gd name="T83" fmla="*/ 2 h 2163"/>
                <a:gd name="T84" fmla="*/ 8 w 2861"/>
                <a:gd name="T85" fmla="*/ 2 h 2163"/>
                <a:gd name="T86" fmla="*/ 7 w 2861"/>
                <a:gd name="T87" fmla="*/ 2 h 2163"/>
                <a:gd name="T88" fmla="*/ 7 w 2861"/>
                <a:gd name="T89" fmla="*/ 2 h 2163"/>
                <a:gd name="T90" fmla="*/ 6 w 2861"/>
                <a:gd name="T91" fmla="*/ 2 h 2163"/>
                <a:gd name="T92" fmla="*/ 6 w 2861"/>
                <a:gd name="T93" fmla="*/ 2 h 2163"/>
                <a:gd name="T94" fmla="*/ 6 w 2861"/>
                <a:gd name="T95" fmla="*/ 1 h 2163"/>
                <a:gd name="T96" fmla="*/ 6 w 2861"/>
                <a:gd name="T97" fmla="*/ 1 h 2163"/>
                <a:gd name="T98" fmla="*/ 5 w 2861"/>
                <a:gd name="T99" fmla="*/ 1 h 2163"/>
                <a:gd name="T100" fmla="*/ 5 w 2861"/>
                <a:gd name="T101" fmla="*/ 0 h 2163"/>
                <a:gd name="T102" fmla="*/ 5 w 2861"/>
                <a:gd name="T103" fmla="*/ 0 h 2163"/>
                <a:gd name="T104" fmla="*/ 5 w 2861"/>
                <a:gd name="T105" fmla="*/ 0 h 2163"/>
                <a:gd name="T106" fmla="*/ 5 w 2861"/>
                <a:gd name="T107" fmla="*/ 0 h 2163"/>
                <a:gd name="T108" fmla="*/ 4 w 2861"/>
                <a:gd name="T109" fmla="*/ 0 h 2163"/>
                <a:gd name="T110" fmla="*/ 4 w 2861"/>
                <a:gd name="T111" fmla="*/ 1 h 2163"/>
                <a:gd name="T112" fmla="*/ 3 w 2861"/>
                <a:gd name="T113" fmla="*/ 1 h 21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1"/>
                <a:gd name="T172" fmla="*/ 0 h 2163"/>
                <a:gd name="T173" fmla="*/ 2861 w 2861"/>
                <a:gd name="T174" fmla="*/ 2163 h 21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1" h="2163">
                  <a:moveTo>
                    <a:pt x="848" y="310"/>
                  </a:moveTo>
                  <a:lnTo>
                    <a:pt x="848" y="311"/>
                  </a:lnTo>
                  <a:lnTo>
                    <a:pt x="848" y="317"/>
                  </a:lnTo>
                  <a:lnTo>
                    <a:pt x="848" y="325"/>
                  </a:lnTo>
                  <a:lnTo>
                    <a:pt x="848" y="339"/>
                  </a:lnTo>
                  <a:lnTo>
                    <a:pt x="848" y="354"/>
                  </a:lnTo>
                  <a:lnTo>
                    <a:pt x="848" y="372"/>
                  </a:lnTo>
                  <a:lnTo>
                    <a:pt x="848" y="391"/>
                  </a:lnTo>
                  <a:lnTo>
                    <a:pt x="848" y="414"/>
                  </a:lnTo>
                  <a:lnTo>
                    <a:pt x="848" y="439"/>
                  </a:lnTo>
                  <a:lnTo>
                    <a:pt x="848" y="464"/>
                  </a:lnTo>
                  <a:lnTo>
                    <a:pt x="848" y="491"/>
                  </a:lnTo>
                  <a:lnTo>
                    <a:pt x="848" y="519"/>
                  </a:lnTo>
                  <a:lnTo>
                    <a:pt x="848" y="547"/>
                  </a:lnTo>
                  <a:lnTo>
                    <a:pt x="848" y="577"/>
                  </a:lnTo>
                  <a:lnTo>
                    <a:pt x="848" y="606"/>
                  </a:lnTo>
                  <a:lnTo>
                    <a:pt x="848" y="635"/>
                  </a:lnTo>
                  <a:lnTo>
                    <a:pt x="848" y="660"/>
                  </a:lnTo>
                  <a:lnTo>
                    <a:pt x="851" y="679"/>
                  </a:lnTo>
                  <a:lnTo>
                    <a:pt x="855" y="692"/>
                  </a:lnTo>
                  <a:lnTo>
                    <a:pt x="859" y="702"/>
                  </a:lnTo>
                  <a:lnTo>
                    <a:pt x="863" y="709"/>
                  </a:lnTo>
                  <a:lnTo>
                    <a:pt x="867" y="714"/>
                  </a:lnTo>
                  <a:lnTo>
                    <a:pt x="870" y="718"/>
                  </a:lnTo>
                  <a:lnTo>
                    <a:pt x="871" y="723"/>
                  </a:lnTo>
                  <a:lnTo>
                    <a:pt x="870" y="728"/>
                  </a:lnTo>
                  <a:lnTo>
                    <a:pt x="866" y="735"/>
                  </a:lnTo>
                  <a:lnTo>
                    <a:pt x="859" y="746"/>
                  </a:lnTo>
                  <a:lnTo>
                    <a:pt x="848" y="761"/>
                  </a:lnTo>
                  <a:lnTo>
                    <a:pt x="832" y="780"/>
                  </a:lnTo>
                  <a:lnTo>
                    <a:pt x="811" y="807"/>
                  </a:lnTo>
                  <a:lnTo>
                    <a:pt x="784" y="840"/>
                  </a:lnTo>
                  <a:lnTo>
                    <a:pt x="752" y="883"/>
                  </a:lnTo>
                  <a:lnTo>
                    <a:pt x="717" y="926"/>
                  </a:lnTo>
                  <a:lnTo>
                    <a:pt x="685" y="966"/>
                  </a:lnTo>
                  <a:lnTo>
                    <a:pt x="657" y="1001"/>
                  </a:lnTo>
                  <a:lnTo>
                    <a:pt x="630" y="1031"/>
                  </a:lnTo>
                  <a:lnTo>
                    <a:pt x="606" y="1058"/>
                  </a:lnTo>
                  <a:lnTo>
                    <a:pt x="583" y="1083"/>
                  </a:lnTo>
                  <a:lnTo>
                    <a:pt x="561" y="1103"/>
                  </a:lnTo>
                  <a:lnTo>
                    <a:pt x="540" y="1123"/>
                  </a:lnTo>
                  <a:lnTo>
                    <a:pt x="520" y="1140"/>
                  </a:lnTo>
                  <a:lnTo>
                    <a:pt x="502" y="1156"/>
                  </a:lnTo>
                  <a:lnTo>
                    <a:pt x="484" y="1170"/>
                  </a:lnTo>
                  <a:lnTo>
                    <a:pt x="465" y="1185"/>
                  </a:lnTo>
                  <a:lnTo>
                    <a:pt x="447" y="1200"/>
                  </a:lnTo>
                  <a:lnTo>
                    <a:pt x="427" y="1214"/>
                  </a:lnTo>
                  <a:lnTo>
                    <a:pt x="408" y="1230"/>
                  </a:lnTo>
                  <a:lnTo>
                    <a:pt x="387" y="1247"/>
                  </a:lnTo>
                  <a:lnTo>
                    <a:pt x="363" y="1265"/>
                  </a:lnTo>
                  <a:lnTo>
                    <a:pt x="337" y="1284"/>
                  </a:lnTo>
                  <a:lnTo>
                    <a:pt x="308" y="1304"/>
                  </a:lnTo>
                  <a:lnTo>
                    <a:pt x="277" y="1324"/>
                  </a:lnTo>
                  <a:lnTo>
                    <a:pt x="246" y="1345"/>
                  </a:lnTo>
                  <a:lnTo>
                    <a:pt x="214" y="1364"/>
                  </a:lnTo>
                  <a:lnTo>
                    <a:pt x="182" y="1384"/>
                  </a:lnTo>
                  <a:lnTo>
                    <a:pt x="150" y="1403"/>
                  </a:lnTo>
                  <a:lnTo>
                    <a:pt x="120" y="1420"/>
                  </a:lnTo>
                  <a:lnTo>
                    <a:pt x="92" y="1436"/>
                  </a:lnTo>
                  <a:lnTo>
                    <a:pt x="66" y="1451"/>
                  </a:lnTo>
                  <a:lnTo>
                    <a:pt x="44" y="1464"/>
                  </a:lnTo>
                  <a:lnTo>
                    <a:pt x="26" y="1474"/>
                  </a:lnTo>
                  <a:lnTo>
                    <a:pt x="11" y="1481"/>
                  </a:lnTo>
                  <a:lnTo>
                    <a:pt x="3" y="1486"/>
                  </a:lnTo>
                  <a:lnTo>
                    <a:pt x="0" y="1489"/>
                  </a:lnTo>
                  <a:lnTo>
                    <a:pt x="3" y="1487"/>
                  </a:lnTo>
                  <a:lnTo>
                    <a:pt x="11" y="1487"/>
                  </a:lnTo>
                  <a:lnTo>
                    <a:pt x="26" y="1486"/>
                  </a:lnTo>
                  <a:lnTo>
                    <a:pt x="45" y="1485"/>
                  </a:lnTo>
                  <a:lnTo>
                    <a:pt x="68" y="1484"/>
                  </a:lnTo>
                  <a:lnTo>
                    <a:pt x="94" y="1481"/>
                  </a:lnTo>
                  <a:lnTo>
                    <a:pt x="125" y="1480"/>
                  </a:lnTo>
                  <a:lnTo>
                    <a:pt x="158" y="1478"/>
                  </a:lnTo>
                  <a:lnTo>
                    <a:pt x="192" y="1475"/>
                  </a:lnTo>
                  <a:lnTo>
                    <a:pt x="227" y="1471"/>
                  </a:lnTo>
                  <a:lnTo>
                    <a:pt x="265" y="1469"/>
                  </a:lnTo>
                  <a:lnTo>
                    <a:pt x="302" y="1465"/>
                  </a:lnTo>
                  <a:lnTo>
                    <a:pt x="340" y="1463"/>
                  </a:lnTo>
                  <a:lnTo>
                    <a:pt x="375" y="1459"/>
                  </a:lnTo>
                  <a:lnTo>
                    <a:pt x="410" y="1456"/>
                  </a:lnTo>
                  <a:lnTo>
                    <a:pt x="445" y="1453"/>
                  </a:lnTo>
                  <a:lnTo>
                    <a:pt x="475" y="1446"/>
                  </a:lnTo>
                  <a:lnTo>
                    <a:pt x="504" y="1435"/>
                  </a:lnTo>
                  <a:lnTo>
                    <a:pt x="530" y="1420"/>
                  </a:lnTo>
                  <a:lnTo>
                    <a:pt x="555" y="1403"/>
                  </a:lnTo>
                  <a:lnTo>
                    <a:pt x="578" y="1386"/>
                  </a:lnTo>
                  <a:lnTo>
                    <a:pt x="598" y="1369"/>
                  </a:lnTo>
                  <a:lnTo>
                    <a:pt x="618" y="1354"/>
                  </a:lnTo>
                  <a:lnTo>
                    <a:pt x="638" y="1342"/>
                  </a:lnTo>
                  <a:lnTo>
                    <a:pt x="655" y="1336"/>
                  </a:lnTo>
                  <a:lnTo>
                    <a:pt x="672" y="1335"/>
                  </a:lnTo>
                  <a:lnTo>
                    <a:pt x="688" y="1341"/>
                  </a:lnTo>
                  <a:lnTo>
                    <a:pt x="705" y="1357"/>
                  </a:lnTo>
                  <a:lnTo>
                    <a:pt x="721" y="1382"/>
                  </a:lnTo>
                  <a:lnTo>
                    <a:pt x="736" y="1419"/>
                  </a:lnTo>
                  <a:lnTo>
                    <a:pt x="754" y="1469"/>
                  </a:lnTo>
                  <a:lnTo>
                    <a:pt x="772" y="1534"/>
                  </a:lnTo>
                  <a:lnTo>
                    <a:pt x="788" y="1604"/>
                  </a:lnTo>
                  <a:lnTo>
                    <a:pt x="800" y="1674"/>
                  </a:lnTo>
                  <a:lnTo>
                    <a:pt x="809" y="1740"/>
                  </a:lnTo>
                  <a:lnTo>
                    <a:pt x="816" y="1803"/>
                  </a:lnTo>
                  <a:lnTo>
                    <a:pt x="821" y="1863"/>
                  </a:lnTo>
                  <a:lnTo>
                    <a:pt x="823" y="1919"/>
                  </a:lnTo>
                  <a:lnTo>
                    <a:pt x="826" y="1970"/>
                  </a:lnTo>
                  <a:lnTo>
                    <a:pt x="827" y="2016"/>
                  </a:lnTo>
                  <a:lnTo>
                    <a:pt x="828" y="2058"/>
                  </a:lnTo>
                  <a:lnTo>
                    <a:pt x="829" y="2093"/>
                  </a:lnTo>
                  <a:lnTo>
                    <a:pt x="832" y="2121"/>
                  </a:lnTo>
                  <a:lnTo>
                    <a:pt x="834" y="2142"/>
                  </a:lnTo>
                  <a:lnTo>
                    <a:pt x="839" y="2157"/>
                  </a:lnTo>
                  <a:lnTo>
                    <a:pt x="846" y="2163"/>
                  </a:lnTo>
                  <a:lnTo>
                    <a:pt x="856" y="2160"/>
                  </a:lnTo>
                  <a:lnTo>
                    <a:pt x="870" y="2149"/>
                  </a:lnTo>
                  <a:lnTo>
                    <a:pt x="883" y="2133"/>
                  </a:lnTo>
                  <a:lnTo>
                    <a:pt x="901" y="2118"/>
                  </a:lnTo>
                  <a:lnTo>
                    <a:pt x="923" y="2098"/>
                  </a:lnTo>
                  <a:lnTo>
                    <a:pt x="948" y="2079"/>
                  </a:lnTo>
                  <a:lnTo>
                    <a:pt x="976" y="2058"/>
                  </a:lnTo>
                  <a:lnTo>
                    <a:pt x="1008" y="2036"/>
                  </a:lnTo>
                  <a:lnTo>
                    <a:pt x="1042" y="2014"/>
                  </a:lnTo>
                  <a:lnTo>
                    <a:pt x="1078" y="1992"/>
                  </a:lnTo>
                  <a:lnTo>
                    <a:pt x="1117" y="1970"/>
                  </a:lnTo>
                  <a:lnTo>
                    <a:pt x="1159" y="1949"/>
                  </a:lnTo>
                  <a:lnTo>
                    <a:pt x="1203" y="1929"/>
                  </a:lnTo>
                  <a:lnTo>
                    <a:pt x="1248" y="1910"/>
                  </a:lnTo>
                  <a:lnTo>
                    <a:pt x="1295" y="1894"/>
                  </a:lnTo>
                  <a:lnTo>
                    <a:pt x="1342" y="1880"/>
                  </a:lnTo>
                  <a:lnTo>
                    <a:pt x="1392" y="1869"/>
                  </a:lnTo>
                  <a:lnTo>
                    <a:pt x="1442" y="1860"/>
                  </a:lnTo>
                  <a:lnTo>
                    <a:pt x="1492" y="1849"/>
                  </a:lnTo>
                  <a:lnTo>
                    <a:pt x="1545" y="1835"/>
                  </a:lnTo>
                  <a:lnTo>
                    <a:pt x="1597" y="1815"/>
                  </a:lnTo>
                  <a:lnTo>
                    <a:pt x="1652" y="1792"/>
                  </a:lnTo>
                  <a:lnTo>
                    <a:pt x="1706" y="1766"/>
                  </a:lnTo>
                  <a:lnTo>
                    <a:pt x="1761" y="1738"/>
                  </a:lnTo>
                  <a:lnTo>
                    <a:pt x="1816" y="1709"/>
                  </a:lnTo>
                  <a:lnTo>
                    <a:pt x="1871" y="1680"/>
                  </a:lnTo>
                  <a:lnTo>
                    <a:pt x="1926" y="1651"/>
                  </a:lnTo>
                  <a:lnTo>
                    <a:pt x="1980" y="1621"/>
                  </a:lnTo>
                  <a:lnTo>
                    <a:pt x="2033" y="1595"/>
                  </a:lnTo>
                  <a:lnTo>
                    <a:pt x="2086" y="1571"/>
                  </a:lnTo>
                  <a:lnTo>
                    <a:pt x="2138" y="1549"/>
                  </a:lnTo>
                  <a:lnTo>
                    <a:pt x="2188" y="1534"/>
                  </a:lnTo>
                  <a:lnTo>
                    <a:pt x="2239" y="1521"/>
                  </a:lnTo>
                  <a:lnTo>
                    <a:pt x="2286" y="1515"/>
                  </a:lnTo>
                  <a:lnTo>
                    <a:pt x="2334" y="1510"/>
                  </a:lnTo>
                  <a:lnTo>
                    <a:pt x="2383" y="1507"/>
                  </a:lnTo>
                  <a:lnTo>
                    <a:pt x="2432" y="1502"/>
                  </a:lnTo>
                  <a:lnTo>
                    <a:pt x="2482" y="1497"/>
                  </a:lnTo>
                  <a:lnTo>
                    <a:pt x="2530" y="1492"/>
                  </a:lnTo>
                  <a:lnTo>
                    <a:pt x="2578" y="1487"/>
                  </a:lnTo>
                  <a:lnTo>
                    <a:pt x="2623" y="1482"/>
                  </a:lnTo>
                  <a:lnTo>
                    <a:pt x="2667" y="1479"/>
                  </a:lnTo>
                  <a:lnTo>
                    <a:pt x="2707" y="1474"/>
                  </a:lnTo>
                  <a:lnTo>
                    <a:pt x="2745" y="1469"/>
                  </a:lnTo>
                  <a:lnTo>
                    <a:pt x="2778" y="1465"/>
                  </a:lnTo>
                  <a:lnTo>
                    <a:pt x="2806" y="1463"/>
                  </a:lnTo>
                  <a:lnTo>
                    <a:pt x="2830" y="1460"/>
                  </a:lnTo>
                  <a:lnTo>
                    <a:pt x="2847" y="1458"/>
                  </a:lnTo>
                  <a:lnTo>
                    <a:pt x="2856" y="1457"/>
                  </a:lnTo>
                  <a:lnTo>
                    <a:pt x="2861" y="1457"/>
                  </a:lnTo>
                  <a:lnTo>
                    <a:pt x="2859" y="1452"/>
                  </a:lnTo>
                  <a:lnTo>
                    <a:pt x="2855" y="1442"/>
                  </a:lnTo>
                  <a:lnTo>
                    <a:pt x="2850" y="1425"/>
                  </a:lnTo>
                  <a:lnTo>
                    <a:pt x="2843" y="1403"/>
                  </a:lnTo>
                  <a:lnTo>
                    <a:pt x="2833" y="1378"/>
                  </a:lnTo>
                  <a:lnTo>
                    <a:pt x="2824" y="1347"/>
                  </a:lnTo>
                  <a:lnTo>
                    <a:pt x="2813" y="1314"/>
                  </a:lnTo>
                  <a:lnTo>
                    <a:pt x="2802" y="1280"/>
                  </a:lnTo>
                  <a:lnTo>
                    <a:pt x="2789" y="1243"/>
                  </a:lnTo>
                  <a:lnTo>
                    <a:pt x="2777" y="1207"/>
                  </a:lnTo>
                  <a:lnTo>
                    <a:pt x="2766" y="1170"/>
                  </a:lnTo>
                  <a:lnTo>
                    <a:pt x="2755" y="1134"/>
                  </a:lnTo>
                  <a:lnTo>
                    <a:pt x="2747" y="1101"/>
                  </a:lnTo>
                  <a:lnTo>
                    <a:pt x="2738" y="1069"/>
                  </a:lnTo>
                  <a:lnTo>
                    <a:pt x="2731" y="1041"/>
                  </a:lnTo>
                  <a:lnTo>
                    <a:pt x="2727" y="1018"/>
                  </a:lnTo>
                  <a:lnTo>
                    <a:pt x="2722" y="992"/>
                  </a:lnTo>
                  <a:lnTo>
                    <a:pt x="2716" y="963"/>
                  </a:lnTo>
                  <a:lnTo>
                    <a:pt x="2709" y="929"/>
                  </a:lnTo>
                  <a:lnTo>
                    <a:pt x="2700" y="891"/>
                  </a:lnTo>
                  <a:lnTo>
                    <a:pt x="2692" y="851"/>
                  </a:lnTo>
                  <a:lnTo>
                    <a:pt x="2682" y="809"/>
                  </a:lnTo>
                  <a:lnTo>
                    <a:pt x="2672" y="767"/>
                  </a:lnTo>
                  <a:lnTo>
                    <a:pt x="2662" y="725"/>
                  </a:lnTo>
                  <a:lnTo>
                    <a:pt x="2653" y="685"/>
                  </a:lnTo>
                  <a:lnTo>
                    <a:pt x="2643" y="647"/>
                  </a:lnTo>
                  <a:lnTo>
                    <a:pt x="2634" y="612"/>
                  </a:lnTo>
                  <a:lnTo>
                    <a:pt x="2627" y="581"/>
                  </a:lnTo>
                  <a:lnTo>
                    <a:pt x="2621" y="556"/>
                  </a:lnTo>
                  <a:lnTo>
                    <a:pt x="2616" y="536"/>
                  </a:lnTo>
                  <a:lnTo>
                    <a:pt x="2612" y="524"/>
                  </a:lnTo>
                  <a:lnTo>
                    <a:pt x="2612" y="521"/>
                  </a:lnTo>
                  <a:lnTo>
                    <a:pt x="2612" y="518"/>
                  </a:lnTo>
                  <a:lnTo>
                    <a:pt x="2616" y="512"/>
                  </a:lnTo>
                  <a:lnTo>
                    <a:pt x="2620" y="502"/>
                  </a:lnTo>
                  <a:lnTo>
                    <a:pt x="2624" y="491"/>
                  </a:lnTo>
                  <a:lnTo>
                    <a:pt x="2628" y="478"/>
                  </a:lnTo>
                  <a:lnTo>
                    <a:pt x="2633" y="463"/>
                  </a:lnTo>
                  <a:lnTo>
                    <a:pt x="2637" y="449"/>
                  </a:lnTo>
                  <a:lnTo>
                    <a:pt x="2638" y="434"/>
                  </a:lnTo>
                  <a:lnTo>
                    <a:pt x="2638" y="421"/>
                  </a:lnTo>
                  <a:lnTo>
                    <a:pt x="2635" y="408"/>
                  </a:lnTo>
                  <a:lnTo>
                    <a:pt x="2629" y="397"/>
                  </a:lnTo>
                  <a:lnTo>
                    <a:pt x="2620" y="391"/>
                  </a:lnTo>
                  <a:lnTo>
                    <a:pt x="2606" y="388"/>
                  </a:lnTo>
                  <a:lnTo>
                    <a:pt x="2588" y="388"/>
                  </a:lnTo>
                  <a:lnTo>
                    <a:pt x="2565" y="394"/>
                  </a:lnTo>
                  <a:lnTo>
                    <a:pt x="2537" y="406"/>
                  </a:lnTo>
                  <a:lnTo>
                    <a:pt x="2499" y="419"/>
                  </a:lnTo>
                  <a:lnTo>
                    <a:pt x="2452" y="434"/>
                  </a:lnTo>
                  <a:lnTo>
                    <a:pt x="2400" y="449"/>
                  </a:lnTo>
                  <a:lnTo>
                    <a:pt x="2341" y="463"/>
                  </a:lnTo>
                  <a:lnTo>
                    <a:pt x="2279" y="477"/>
                  </a:lnTo>
                  <a:lnTo>
                    <a:pt x="2214" y="490"/>
                  </a:lnTo>
                  <a:lnTo>
                    <a:pt x="2148" y="502"/>
                  </a:lnTo>
                  <a:lnTo>
                    <a:pt x="2081" y="512"/>
                  </a:lnTo>
                  <a:lnTo>
                    <a:pt x="2016" y="522"/>
                  </a:lnTo>
                  <a:lnTo>
                    <a:pt x="1955" y="529"/>
                  </a:lnTo>
                  <a:lnTo>
                    <a:pt x="1898" y="534"/>
                  </a:lnTo>
                  <a:lnTo>
                    <a:pt x="1847" y="536"/>
                  </a:lnTo>
                  <a:lnTo>
                    <a:pt x="1803" y="538"/>
                  </a:lnTo>
                  <a:lnTo>
                    <a:pt x="1767" y="534"/>
                  </a:lnTo>
                  <a:lnTo>
                    <a:pt x="1743" y="529"/>
                  </a:lnTo>
                  <a:lnTo>
                    <a:pt x="1729" y="521"/>
                  </a:lnTo>
                  <a:lnTo>
                    <a:pt x="1721" y="510"/>
                  </a:lnTo>
                  <a:lnTo>
                    <a:pt x="1712" y="499"/>
                  </a:lnTo>
                  <a:lnTo>
                    <a:pt x="1704" y="488"/>
                  </a:lnTo>
                  <a:lnTo>
                    <a:pt x="1694" y="477"/>
                  </a:lnTo>
                  <a:lnTo>
                    <a:pt x="1684" y="464"/>
                  </a:lnTo>
                  <a:lnTo>
                    <a:pt x="1673" y="453"/>
                  </a:lnTo>
                  <a:lnTo>
                    <a:pt x="1661" y="441"/>
                  </a:lnTo>
                  <a:lnTo>
                    <a:pt x="1650" y="429"/>
                  </a:lnTo>
                  <a:lnTo>
                    <a:pt x="1638" y="416"/>
                  </a:lnTo>
                  <a:lnTo>
                    <a:pt x="1627" y="403"/>
                  </a:lnTo>
                  <a:lnTo>
                    <a:pt x="1615" y="389"/>
                  </a:lnTo>
                  <a:lnTo>
                    <a:pt x="1602" y="374"/>
                  </a:lnTo>
                  <a:lnTo>
                    <a:pt x="1590" y="360"/>
                  </a:lnTo>
                  <a:lnTo>
                    <a:pt x="1579" y="344"/>
                  </a:lnTo>
                  <a:lnTo>
                    <a:pt x="1567" y="327"/>
                  </a:lnTo>
                  <a:lnTo>
                    <a:pt x="1557" y="310"/>
                  </a:lnTo>
                  <a:lnTo>
                    <a:pt x="1545" y="290"/>
                  </a:lnTo>
                  <a:lnTo>
                    <a:pt x="1531" y="269"/>
                  </a:lnTo>
                  <a:lnTo>
                    <a:pt x="1517" y="249"/>
                  </a:lnTo>
                  <a:lnTo>
                    <a:pt x="1502" y="227"/>
                  </a:lnTo>
                  <a:lnTo>
                    <a:pt x="1485" y="204"/>
                  </a:lnTo>
                  <a:lnTo>
                    <a:pt x="1468" y="180"/>
                  </a:lnTo>
                  <a:lnTo>
                    <a:pt x="1451" y="158"/>
                  </a:lnTo>
                  <a:lnTo>
                    <a:pt x="1433" y="137"/>
                  </a:lnTo>
                  <a:lnTo>
                    <a:pt x="1414" y="116"/>
                  </a:lnTo>
                  <a:lnTo>
                    <a:pt x="1397" y="95"/>
                  </a:lnTo>
                  <a:lnTo>
                    <a:pt x="1380" y="77"/>
                  </a:lnTo>
                  <a:lnTo>
                    <a:pt x="1363" y="61"/>
                  </a:lnTo>
                  <a:lnTo>
                    <a:pt x="1348" y="46"/>
                  </a:lnTo>
                  <a:lnTo>
                    <a:pt x="1334" y="35"/>
                  </a:lnTo>
                  <a:lnTo>
                    <a:pt x="1320" y="27"/>
                  </a:lnTo>
                  <a:lnTo>
                    <a:pt x="1309" y="22"/>
                  </a:lnTo>
                  <a:lnTo>
                    <a:pt x="1299" y="18"/>
                  </a:lnTo>
                  <a:lnTo>
                    <a:pt x="1291" y="15"/>
                  </a:lnTo>
                  <a:lnTo>
                    <a:pt x="1285" y="11"/>
                  </a:lnTo>
                  <a:lnTo>
                    <a:pt x="1279" y="8"/>
                  </a:lnTo>
                  <a:lnTo>
                    <a:pt x="1275" y="6"/>
                  </a:lnTo>
                  <a:lnTo>
                    <a:pt x="1270" y="4"/>
                  </a:lnTo>
                  <a:lnTo>
                    <a:pt x="1265" y="1"/>
                  </a:lnTo>
                  <a:lnTo>
                    <a:pt x="1260" y="0"/>
                  </a:lnTo>
                  <a:lnTo>
                    <a:pt x="1254" y="0"/>
                  </a:lnTo>
                  <a:lnTo>
                    <a:pt x="1247" y="0"/>
                  </a:lnTo>
                  <a:lnTo>
                    <a:pt x="1238" y="1"/>
                  </a:lnTo>
                  <a:lnTo>
                    <a:pt x="1227" y="2"/>
                  </a:lnTo>
                  <a:lnTo>
                    <a:pt x="1213" y="6"/>
                  </a:lnTo>
                  <a:lnTo>
                    <a:pt x="1197" y="10"/>
                  </a:lnTo>
                  <a:lnTo>
                    <a:pt x="1177" y="15"/>
                  </a:lnTo>
                  <a:lnTo>
                    <a:pt x="1154" y="22"/>
                  </a:lnTo>
                  <a:lnTo>
                    <a:pt x="1128" y="30"/>
                  </a:lnTo>
                  <a:lnTo>
                    <a:pt x="1102" y="45"/>
                  </a:lnTo>
                  <a:lnTo>
                    <a:pt x="1076" y="62"/>
                  </a:lnTo>
                  <a:lnTo>
                    <a:pt x="1049" y="83"/>
                  </a:lnTo>
                  <a:lnTo>
                    <a:pt x="1023" y="105"/>
                  </a:lnTo>
                  <a:lnTo>
                    <a:pt x="998" y="129"/>
                  </a:lnTo>
                  <a:lnTo>
                    <a:pt x="973" y="155"/>
                  </a:lnTo>
                  <a:lnTo>
                    <a:pt x="950" y="180"/>
                  </a:lnTo>
                  <a:lnTo>
                    <a:pt x="928" y="205"/>
                  </a:lnTo>
                  <a:lnTo>
                    <a:pt x="909" y="228"/>
                  </a:lnTo>
                  <a:lnTo>
                    <a:pt x="892" y="250"/>
                  </a:lnTo>
                  <a:lnTo>
                    <a:pt x="876" y="269"/>
                  </a:lnTo>
                  <a:lnTo>
                    <a:pt x="863" y="285"/>
                  </a:lnTo>
                  <a:lnTo>
                    <a:pt x="855" y="299"/>
                  </a:lnTo>
                  <a:lnTo>
                    <a:pt x="849" y="306"/>
                  </a:lnTo>
                  <a:lnTo>
                    <a:pt x="848" y="310"/>
                  </a:lnTo>
                  <a:close/>
                </a:path>
              </a:pathLst>
            </a:custGeom>
            <a:solidFill>
              <a:srgbClr val="E38A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048"/>
            <p:cNvSpPr>
              <a:spLocks noChangeAspect="1"/>
            </p:cNvSpPr>
            <p:nvPr/>
          </p:nvSpPr>
          <p:spPr bwMode="auto">
            <a:xfrm>
              <a:off x="6311" y="7879"/>
              <a:ext cx="76" cy="274"/>
            </a:xfrm>
            <a:custGeom>
              <a:avLst/>
              <a:gdLst>
                <a:gd name="T0" fmla="*/ 1 w 305"/>
                <a:gd name="T1" fmla="*/ 1 h 1097"/>
                <a:gd name="T2" fmla="*/ 1 w 305"/>
                <a:gd name="T3" fmla="*/ 2 h 1097"/>
                <a:gd name="T4" fmla="*/ 1 w 305"/>
                <a:gd name="T5" fmla="*/ 2 h 1097"/>
                <a:gd name="T6" fmla="*/ 1 w 305"/>
                <a:gd name="T7" fmla="*/ 2 h 1097"/>
                <a:gd name="T8" fmla="*/ 1 w 305"/>
                <a:gd name="T9" fmla="*/ 2 h 1097"/>
                <a:gd name="T10" fmla="*/ 1 w 305"/>
                <a:gd name="T11" fmla="*/ 3 h 1097"/>
                <a:gd name="T12" fmla="*/ 1 w 305"/>
                <a:gd name="T13" fmla="*/ 3 h 1097"/>
                <a:gd name="T14" fmla="*/ 1 w 305"/>
                <a:gd name="T15" fmla="*/ 3 h 1097"/>
                <a:gd name="T16" fmla="*/ 1 w 305"/>
                <a:gd name="T17" fmla="*/ 3 h 1097"/>
                <a:gd name="T18" fmla="*/ 1 w 305"/>
                <a:gd name="T19" fmla="*/ 3 h 1097"/>
                <a:gd name="T20" fmla="*/ 1 w 305"/>
                <a:gd name="T21" fmla="*/ 4 h 1097"/>
                <a:gd name="T22" fmla="*/ 1 w 305"/>
                <a:gd name="T23" fmla="*/ 4 h 1097"/>
                <a:gd name="T24" fmla="*/ 1 w 305"/>
                <a:gd name="T25" fmla="*/ 4 h 1097"/>
                <a:gd name="T26" fmla="*/ 1 w 305"/>
                <a:gd name="T27" fmla="*/ 4 h 1097"/>
                <a:gd name="T28" fmla="*/ 1 w 305"/>
                <a:gd name="T29" fmla="*/ 4 h 1097"/>
                <a:gd name="T30" fmla="*/ 0 w 305"/>
                <a:gd name="T31" fmla="*/ 4 h 1097"/>
                <a:gd name="T32" fmla="*/ 0 w 305"/>
                <a:gd name="T33" fmla="*/ 4 h 1097"/>
                <a:gd name="T34" fmla="*/ 0 w 305"/>
                <a:gd name="T35" fmla="*/ 4 h 1097"/>
                <a:gd name="T36" fmla="*/ 0 w 305"/>
                <a:gd name="T37" fmla="*/ 4 h 1097"/>
                <a:gd name="T38" fmla="*/ 0 w 305"/>
                <a:gd name="T39" fmla="*/ 4 h 1097"/>
                <a:gd name="T40" fmla="*/ 0 w 305"/>
                <a:gd name="T41" fmla="*/ 4 h 1097"/>
                <a:gd name="T42" fmla="*/ 0 w 305"/>
                <a:gd name="T43" fmla="*/ 4 h 1097"/>
                <a:gd name="T44" fmla="*/ 0 w 305"/>
                <a:gd name="T45" fmla="*/ 4 h 1097"/>
                <a:gd name="T46" fmla="*/ 0 w 305"/>
                <a:gd name="T47" fmla="*/ 3 h 1097"/>
                <a:gd name="T48" fmla="*/ 0 w 305"/>
                <a:gd name="T49" fmla="*/ 3 h 1097"/>
                <a:gd name="T50" fmla="*/ 0 w 305"/>
                <a:gd name="T51" fmla="*/ 3 h 1097"/>
                <a:gd name="T52" fmla="*/ 0 w 305"/>
                <a:gd name="T53" fmla="*/ 3 h 1097"/>
                <a:gd name="T54" fmla="*/ 0 w 305"/>
                <a:gd name="T55" fmla="*/ 3 h 1097"/>
                <a:gd name="T56" fmla="*/ 0 w 305"/>
                <a:gd name="T57" fmla="*/ 3 h 1097"/>
                <a:gd name="T58" fmla="*/ 0 w 305"/>
                <a:gd name="T59" fmla="*/ 3 h 1097"/>
                <a:gd name="T60" fmla="*/ 0 w 305"/>
                <a:gd name="T61" fmla="*/ 3 h 1097"/>
                <a:gd name="T62" fmla="*/ 0 w 305"/>
                <a:gd name="T63" fmla="*/ 3 h 1097"/>
                <a:gd name="T64" fmla="*/ 1 w 305"/>
                <a:gd name="T65" fmla="*/ 1 h 1097"/>
                <a:gd name="T66" fmla="*/ 0 w 305"/>
                <a:gd name="T67" fmla="*/ 1 h 1097"/>
                <a:gd name="T68" fmla="*/ 0 w 305"/>
                <a:gd name="T69" fmla="*/ 1 h 1097"/>
                <a:gd name="T70" fmla="*/ 0 w 305"/>
                <a:gd name="T71" fmla="*/ 1 h 1097"/>
                <a:gd name="T72" fmla="*/ 0 w 305"/>
                <a:gd name="T73" fmla="*/ 1 h 1097"/>
                <a:gd name="T74" fmla="*/ 0 w 305"/>
                <a:gd name="T75" fmla="*/ 1 h 1097"/>
                <a:gd name="T76" fmla="*/ 0 w 305"/>
                <a:gd name="T77" fmla="*/ 0 h 1097"/>
                <a:gd name="T78" fmla="*/ 0 w 305"/>
                <a:gd name="T79" fmla="*/ 0 h 1097"/>
                <a:gd name="T80" fmla="*/ 0 w 305"/>
                <a:gd name="T81" fmla="*/ 0 h 1097"/>
                <a:gd name="T82" fmla="*/ 0 w 305"/>
                <a:gd name="T83" fmla="*/ 0 h 1097"/>
                <a:gd name="T84" fmla="*/ 0 w 305"/>
                <a:gd name="T85" fmla="*/ 0 h 1097"/>
                <a:gd name="T86" fmla="*/ 0 w 305"/>
                <a:gd name="T87" fmla="*/ 0 h 1097"/>
                <a:gd name="T88" fmla="*/ 0 w 305"/>
                <a:gd name="T89" fmla="*/ 0 h 1097"/>
                <a:gd name="T90" fmla="*/ 0 w 305"/>
                <a:gd name="T91" fmla="*/ 0 h 1097"/>
                <a:gd name="T92" fmla="*/ 0 w 305"/>
                <a:gd name="T93" fmla="*/ 0 h 1097"/>
                <a:gd name="T94" fmla="*/ 0 w 305"/>
                <a:gd name="T95" fmla="*/ 0 h 1097"/>
                <a:gd name="T96" fmla="*/ 0 w 305"/>
                <a:gd name="T97" fmla="*/ 0 h 1097"/>
                <a:gd name="T98" fmla="*/ 1 w 305"/>
                <a:gd name="T99" fmla="*/ 0 h 1097"/>
                <a:gd name="T100" fmla="*/ 1 w 305"/>
                <a:gd name="T101" fmla="*/ 0 h 1097"/>
                <a:gd name="T102" fmla="*/ 1 w 305"/>
                <a:gd name="T103" fmla="*/ 0 h 1097"/>
                <a:gd name="T104" fmla="*/ 1 w 305"/>
                <a:gd name="T105" fmla="*/ 0 h 1097"/>
                <a:gd name="T106" fmla="*/ 1 w 305"/>
                <a:gd name="T107" fmla="*/ 1 h 1097"/>
                <a:gd name="T108" fmla="*/ 1 w 305"/>
                <a:gd name="T109" fmla="*/ 1 h 1097"/>
                <a:gd name="T110" fmla="*/ 1 w 305"/>
                <a:gd name="T111" fmla="*/ 1 h 1097"/>
                <a:gd name="T112" fmla="*/ 1 w 305"/>
                <a:gd name="T113" fmla="*/ 1 h 10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05"/>
                <a:gd name="T172" fmla="*/ 0 h 1097"/>
                <a:gd name="T173" fmla="*/ 305 w 305"/>
                <a:gd name="T174" fmla="*/ 1097 h 10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05" h="1097">
                  <a:moveTo>
                    <a:pt x="282" y="327"/>
                  </a:moveTo>
                  <a:lnTo>
                    <a:pt x="287" y="359"/>
                  </a:lnTo>
                  <a:lnTo>
                    <a:pt x="292" y="394"/>
                  </a:lnTo>
                  <a:lnTo>
                    <a:pt x="295" y="428"/>
                  </a:lnTo>
                  <a:lnTo>
                    <a:pt x="299" y="463"/>
                  </a:lnTo>
                  <a:lnTo>
                    <a:pt x="300" y="498"/>
                  </a:lnTo>
                  <a:lnTo>
                    <a:pt x="301" y="534"/>
                  </a:lnTo>
                  <a:lnTo>
                    <a:pt x="303" y="570"/>
                  </a:lnTo>
                  <a:lnTo>
                    <a:pt x="304" y="606"/>
                  </a:lnTo>
                  <a:lnTo>
                    <a:pt x="304" y="642"/>
                  </a:lnTo>
                  <a:lnTo>
                    <a:pt x="304" y="678"/>
                  </a:lnTo>
                  <a:lnTo>
                    <a:pt x="304" y="714"/>
                  </a:lnTo>
                  <a:lnTo>
                    <a:pt x="303" y="751"/>
                  </a:lnTo>
                  <a:lnTo>
                    <a:pt x="303" y="786"/>
                  </a:lnTo>
                  <a:lnTo>
                    <a:pt x="303" y="823"/>
                  </a:lnTo>
                  <a:lnTo>
                    <a:pt x="304" y="858"/>
                  </a:lnTo>
                  <a:lnTo>
                    <a:pt x="305" y="895"/>
                  </a:lnTo>
                  <a:lnTo>
                    <a:pt x="282" y="902"/>
                  </a:lnTo>
                  <a:lnTo>
                    <a:pt x="263" y="915"/>
                  </a:lnTo>
                  <a:lnTo>
                    <a:pt x="249" y="930"/>
                  </a:lnTo>
                  <a:lnTo>
                    <a:pt x="238" y="948"/>
                  </a:lnTo>
                  <a:lnTo>
                    <a:pt x="231" y="968"/>
                  </a:lnTo>
                  <a:lnTo>
                    <a:pt x="224" y="987"/>
                  </a:lnTo>
                  <a:lnTo>
                    <a:pt x="220" y="1008"/>
                  </a:lnTo>
                  <a:lnTo>
                    <a:pt x="216" y="1028"/>
                  </a:lnTo>
                  <a:lnTo>
                    <a:pt x="211" y="1047"/>
                  </a:lnTo>
                  <a:lnTo>
                    <a:pt x="206" y="1063"/>
                  </a:lnTo>
                  <a:lnTo>
                    <a:pt x="199" y="1078"/>
                  </a:lnTo>
                  <a:lnTo>
                    <a:pt x="190" y="1088"/>
                  </a:lnTo>
                  <a:lnTo>
                    <a:pt x="177" y="1095"/>
                  </a:lnTo>
                  <a:lnTo>
                    <a:pt x="161" y="1097"/>
                  </a:lnTo>
                  <a:lnTo>
                    <a:pt x="140" y="1093"/>
                  </a:lnTo>
                  <a:lnTo>
                    <a:pt x="114" y="1084"/>
                  </a:lnTo>
                  <a:lnTo>
                    <a:pt x="118" y="1074"/>
                  </a:lnTo>
                  <a:lnTo>
                    <a:pt x="122" y="1064"/>
                  </a:lnTo>
                  <a:lnTo>
                    <a:pt x="125" y="1054"/>
                  </a:lnTo>
                  <a:lnTo>
                    <a:pt x="127" y="1043"/>
                  </a:lnTo>
                  <a:lnTo>
                    <a:pt x="128" y="1032"/>
                  </a:lnTo>
                  <a:lnTo>
                    <a:pt x="129" y="1021"/>
                  </a:lnTo>
                  <a:lnTo>
                    <a:pt x="129" y="1010"/>
                  </a:lnTo>
                  <a:lnTo>
                    <a:pt x="129" y="1000"/>
                  </a:lnTo>
                  <a:lnTo>
                    <a:pt x="129" y="987"/>
                  </a:lnTo>
                  <a:lnTo>
                    <a:pt x="130" y="976"/>
                  </a:lnTo>
                  <a:lnTo>
                    <a:pt x="132" y="964"/>
                  </a:lnTo>
                  <a:lnTo>
                    <a:pt x="133" y="953"/>
                  </a:lnTo>
                  <a:lnTo>
                    <a:pt x="135" y="942"/>
                  </a:lnTo>
                  <a:lnTo>
                    <a:pt x="139" y="931"/>
                  </a:lnTo>
                  <a:lnTo>
                    <a:pt x="144" y="921"/>
                  </a:lnTo>
                  <a:lnTo>
                    <a:pt x="150" y="912"/>
                  </a:lnTo>
                  <a:lnTo>
                    <a:pt x="141" y="904"/>
                  </a:lnTo>
                  <a:lnTo>
                    <a:pt x="135" y="898"/>
                  </a:lnTo>
                  <a:lnTo>
                    <a:pt x="132" y="891"/>
                  </a:lnTo>
                  <a:lnTo>
                    <a:pt x="130" y="885"/>
                  </a:lnTo>
                  <a:lnTo>
                    <a:pt x="130" y="878"/>
                  </a:lnTo>
                  <a:lnTo>
                    <a:pt x="132" y="870"/>
                  </a:lnTo>
                  <a:lnTo>
                    <a:pt x="135" y="863"/>
                  </a:lnTo>
                  <a:lnTo>
                    <a:pt x="139" y="856"/>
                  </a:lnTo>
                  <a:lnTo>
                    <a:pt x="144" y="848"/>
                  </a:lnTo>
                  <a:lnTo>
                    <a:pt x="149" y="841"/>
                  </a:lnTo>
                  <a:lnTo>
                    <a:pt x="154" y="834"/>
                  </a:lnTo>
                  <a:lnTo>
                    <a:pt x="158" y="826"/>
                  </a:lnTo>
                  <a:lnTo>
                    <a:pt x="163" y="819"/>
                  </a:lnTo>
                  <a:lnTo>
                    <a:pt x="167" y="812"/>
                  </a:lnTo>
                  <a:lnTo>
                    <a:pt x="169" y="804"/>
                  </a:lnTo>
                  <a:lnTo>
                    <a:pt x="172" y="797"/>
                  </a:lnTo>
                  <a:lnTo>
                    <a:pt x="172" y="384"/>
                  </a:lnTo>
                  <a:lnTo>
                    <a:pt x="160" y="363"/>
                  </a:lnTo>
                  <a:lnTo>
                    <a:pt x="149" y="342"/>
                  </a:lnTo>
                  <a:lnTo>
                    <a:pt x="135" y="323"/>
                  </a:lnTo>
                  <a:lnTo>
                    <a:pt x="123" y="303"/>
                  </a:lnTo>
                  <a:lnTo>
                    <a:pt x="110" y="284"/>
                  </a:lnTo>
                  <a:lnTo>
                    <a:pt x="96" y="264"/>
                  </a:lnTo>
                  <a:lnTo>
                    <a:pt x="83" y="245"/>
                  </a:lnTo>
                  <a:lnTo>
                    <a:pt x="71" y="225"/>
                  </a:lnTo>
                  <a:lnTo>
                    <a:pt x="58" y="206"/>
                  </a:lnTo>
                  <a:lnTo>
                    <a:pt x="46" y="186"/>
                  </a:lnTo>
                  <a:lnTo>
                    <a:pt x="35" y="166"/>
                  </a:lnTo>
                  <a:lnTo>
                    <a:pt x="25" y="145"/>
                  </a:lnTo>
                  <a:lnTo>
                    <a:pt x="17" y="124"/>
                  </a:lnTo>
                  <a:lnTo>
                    <a:pt x="9" y="102"/>
                  </a:lnTo>
                  <a:lnTo>
                    <a:pt x="3" y="79"/>
                  </a:lnTo>
                  <a:lnTo>
                    <a:pt x="0" y="57"/>
                  </a:lnTo>
                  <a:lnTo>
                    <a:pt x="6" y="46"/>
                  </a:lnTo>
                  <a:lnTo>
                    <a:pt x="14" y="36"/>
                  </a:lnTo>
                  <a:lnTo>
                    <a:pt x="22" y="29"/>
                  </a:lnTo>
                  <a:lnTo>
                    <a:pt x="31" y="22"/>
                  </a:lnTo>
                  <a:lnTo>
                    <a:pt x="40" y="16"/>
                  </a:lnTo>
                  <a:lnTo>
                    <a:pt x="50" y="10"/>
                  </a:lnTo>
                  <a:lnTo>
                    <a:pt x="60" y="6"/>
                  </a:lnTo>
                  <a:lnTo>
                    <a:pt x="71" y="2"/>
                  </a:lnTo>
                  <a:lnTo>
                    <a:pt x="80" y="1"/>
                  </a:lnTo>
                  <a:lnTo>
                    <a:pt x="91" y="0"/>
                  </a:lnTo>
                  <a:lnTo>
                    <a:pt x="101" y="1"/>
                  </a:lnTo>
                  <a:lnTo>
                    <a:pt x="111" y="2"/>
                  </a:lnTo>
                  <a:lnTo>
                    <a:pt x="122" y="5"/>
                  </a:lnTo>
                  <a:lnTo>
                    <a:pt x="130" y="10"/>
                  </a:lnTo>
                  <a:lnTo>
                    <a:pt x="140" y="14"/>
                  </a:lnTo>
                  <a:lnTo>
                    <a:pt x="150" y="22"/>
                  </a:lnTo>
                  <a:lnTo>
                    <a:pt x="160" y="39"/>
                  </a:lnTo>
                  <a:lnTo>
                    <a:pt x="171" y="57"/>
                  </a:lnTo>
                  <a:lnTo>
                    <a:pt x="182" y="74"/>
                  </a:lnTo>
                  <a:lnTo>
                    <a:pt x="193" y="92"/>
                  </a:lnTo>
                  <a:lnTo>
                    <a:pt x="205" y="110"/>
                  </a:lnTo>
                  <a:lnTo>
                    <a:pt x="217" y="127"/>
                  </a:lnTo>
                  <a:lnTo>
                    <a:pt x="228" y="145"/>
                  </a:lnTo>
                  <a:lnTo>
                    <a:pt x="239" y="163"/>
                  </a:lnTo>
                  <a:lnTo>
                    <a:pt x="249" y="180"/>
                  </a:lnTo>
                  <a:lnTo>
                    <a:pt x="257" y="200"/>
                  </a:lnTo>
                  <a:lnTo>
                    <a:pt x="266" y="219"/>
                  </a:lnTo>
                  <a:lnTo>
                    <a:pt x="272" y="239"/>
                  </a:lnTo>
                  <a:lnTo>
                    <a:pt x="277" y="259"/>
                  </a:lnTo>
                  <a:lnTo>
                    <a:pt x="281" y="280"/>
                  </a:lnTo>
                  <a:lnTo>
                    <a:pt x="282" y="302"/>
                  </a:lnTo>
                  <a:lnTo>
                    <a:pt x="282" y="3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049"/>
            <p:cNvSpPr>
              <a:spLocks noChangeAspect="1"/>
            </p:cNvSpPr>
            <p:nvPr/>
          </p:nvSpPr>
          <p:spPr bwMode="auto">
            <a:xfrm>
              <a:off x="6420" y="7979"/>
              <a:ext cx="19" cy="109"/>
            </a:xfrm>
            <a:custGeom>
              <a:avLst/>
              <a:gdLst>
                <a:gd name="T0" fmla="*/ 0 w 76"/>
                <a:gd name="T1" fmla="*/ 1 h 436"/>
                <a:gd name="T2" fmla="*/ 0 w 76"/>
                <a:gd name="T3" fmla="*/ 1 h 436"/>
                <a:gd name="T4" fmla="*/ 0 w 76"/>
                <a:gd name="T5" fmla="*/ 1 h 436"/>
                <a:gd name="T6" fmla="*/ 0 w 76"/>
                <a:gd name="T7" fmla="*/ 1 h 436"/>
                <a:gd name="T8" fmla="*/ 0 w 76"/>
                <a:gd name="T9" fmla="*/ 1 h 436"/>
                <a:gd name="T10" fmla="*/ 0 w 76"/>
                <a:gd name="T11" fmla="*/ 1 h 436"/>
                <a:gd name="T12" fmla="*/ 0 w 76"/>
                <a:gd name="T13" fmla="*/ 1 h 436"/>
                <a:gd name="T14" fmla="*/ 0 w 76"/>
                <a:gd name="T15" fmla="*/ 1 h 436"/>
                <a:gd name="T16" fmla="*/ 0 w 76"/>
                <a:gd name="T17" fmla="*/ 1 h 436"/>
                <a:gd name="T18" fmla="*/ 0 w 76"/>
                <a:gd name="T19" fmla="*/ 1 h 436"/>
                <a:gd name="T20" fmla="*/ 0 w 76"/>
                <a:gd name="T21" fmla="*/ 2 h 436"/>
                <a:gd name="T22" fmla="*/ 0 w 76"/>
                <a:gd name="T23" fmla="*/ 2 h 436"/>
                <a:gd name="T24" fmla="*/ 0 w 76"/>
                <a:gd name="T25" fmla="*/ 2 h 436"/>
                <a:gd name="T26" fmla="*/ 0 w 76"/>
                <a:gd name="T27" fmla="*/ 2 h 436"/>
                <a:gd name="T28" fmla="*/ 0 w 76"/>
                <a:gd name="T29" fmla="*/ 2 h 436"/>
                <a:gd name="T30" fmla="*/ 0 w 76"/>
                <a:gd name="T31" fmla="*/ 2 h 436"/>
                <a:gd name="T32" fmla="*/ 0 w 76"/>
                <a:gd name="T33" fmla="*/ 2 h 436"/>
                <a:gd name="T34" fmla="*/ 0 w 76"/>
                <a:gd name="T35" fmla="*/ 2 h 436"/>
                <a:gd name="T36" fmla="*/ 0 w 76"/>
                <a:gd name="T37" fmla="*/ 0 h 436"/>
                <a:gd name="T38" fmla="*/ 0 w 76"/>
                <a:gd name="T39" fmla="*/ 0 h 436"/>
                <a:gd name="T40" fmla="*/ 0 w 76"/>
                <a:gd name="T41" fmla="*/ 0 h 436"/>
                <a:gd name="T42" fmla="*/ 0 w 76"/>
                <a:gd name="T43" fmla="*/ 0 h 436"/>
                <a:gd name="T44" fmla="*/ 0 w 76"/>
                <a:gd name="T45" fmla="*/ 0 h 436"/>
                <a:gd name="T46" fmla="*/ 0 w 76"/>
                <a:gd name="T47" fmla="*/ 0 h 436"/>
                <a:gd name="T48" fmla="*/ 0 w 76"/>
                <a:gd name="T49" fmla="*/ 0 h 436"/>
                <a:gd name="T50" fmla="*/ 0 w 76"/>
                <a:gd name="T51" fmla="*/ 1 h 436"/>
                <a:gd name="T52" fmla="*/ 0 w 76"/>
                <a:gd name="T53" fmla="*/ 1 h 436"/>
                <a:gd name="T54" fmla="*/ 0 w 76"/>
                <a:gd name="T55" fmla="*/ 1 h 436"/>
                <a:gd name="T56" fmla="*/ 0 w 76"/>
                <a:gd name="T57" fmla="*/ 1 h 436"/>
                <a:gd name="T58" fmla="*/ 0 w 76"/>
                <a:gd name="T59" fmla="*/ 1 h 436"/>
                <a:gd name="T60" fmla="*/ 0 w 76"/>
                <a:gd name="T61" fmla="*/ 1 h 436"/>
                <a:gd name="T62" fmla="*/ 0 w 76"/>
                <a:gd name="T63" fmla="*/ 1 h 436"/>
                <a:gd name="T64" fmla="*/ 0 w 76"/>
                <a:gd name="T65" fmla="*/ 1 h 436"/>
                <a:gd name="T66" fmla="*/ 0 w 76"/>
                <a:gd name="T67" fmla="*/ 1 h 436"/>
                <a:gd name="T68" fmla="*/ 0 w 76"/>
                <a:gd name="T69" fmla="*/ 1 h 4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436"/>
                <a:gd name="T107" fmla="*/ 76 w 76"/>
                <a:gd name="T108" fmla="*/ 436 h 4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436">
                  <a:moveTo>
                    <a:pt x="76" y="230"/>
                  </a:moveTo>
                  <a:lnTo>
                    <a:pt x="68" y="240"/>
                  </a:lnTo>
                  <a:lnTo>
                    <a:pt x="63" y="252"/>
                  </a:lnTo>
                  <a:lnTo>
                    <a:pt x="59" y="263"/>
                  </a:lnTo>
                  <a:lnTo>
                    <a:pt x="54" y="275"/>
                  </a:lnTo>
                  <a:lnTo>
                    <a:pt x="50" y="288"/>
                  </a:lnTo>
                  <a:lnTo>
                    <a:pt x="46" y="301"/>
                  </a:lnTo>
                  <a:lnTo>
                    <a:pt x="44" y="313"/>
                  </a:lnTo>
                  <a:lnTo>
                    <a:pt x="41" y="327"/>
                  </a:lnTo>
                  <a:lnTo>
                    <a:pt x="40" y="340"/>
                  </a:lnTo>
                  <a:lnTo>
                    <a:pt x="39" y="353"/>
                  </a:lnTo>
                  <a:lnTo>
                    <a:pt x="38" y="367"/>
                  </a:lnTo>
                  <a:lnTo>
                    <a:pt x="38" y="380"/>
                  </a:lnTo>
                  <a:lnTo>
                    <a:pt x="38" y="394"/>
                  </a:lnTo>
                  <a:lnTo>
                    <a:pt x="38" y="408"/>
                  </a:lnTo>
                  <a:lnTo>
                    <a:pt x="39" y="422"/>
                  </a:lnTo>
                  <a:lnTo>
                    <a:pt x="40" y="436"/>
                  </a:lnTo>
                  <a:lnTo>
                    <a:pt x="0" y="436"/>
                  </a:lnTo>
                  <a:lnTo>
                    <a:pt x="0" y="0"/>
                  </a:lnTo>
                  <a:lnTo>
                    <a:pt x="11" y="8"/>
                  </a:lnTo>
                  <a:lnTo>
                    <a:pt x="21" y="18"/>
                  </a:lnTo>
                  <a:lnTo>
                    <a:pt x="29" y="29"/>
                  </a:lnTo>
                  <a:lnTo>
                    <a:pt x="35" y="43"/>
                  </a:lnTo>
                  <a:lnTo>
                    <a:pt x="40" y="56"/>
                  </a:lnTo>
                  <a:lnTo>
                    <a:pt x="45" y="71"/>
                  </a:lnTo>
                  <a:lnTo>
                    <a:pt x="48" y="86"/>
                  </a:lnTo>
                  <a:lnTo>
                    <a:pt x="50" y="102"/>
                  </a:lnTo>
                  <a:lnTo>
                    <a:pt x="52" y="118"/>
                  </a:lnTo>
                  <a:lnTo>
                    <a:pt x="54" y="135"/>
                  </a:lnTo>
                  <a:lnTo>
                    <a:pt x="56" y="151"/>
                  </a:lnTo>
                  <a:lnTo>
                    <a:pt x="59" y="168"/>
                  </a:lnTo>
                  <a:lnTo>
                    <a:pt x="61" y="184"/>
                  </a:lnTo>
                  <a:lnTo>
                    <a:pt x="65" y="200"/>
                  </a:lnTo>
                  <a:lnTo>
                    <a:pt x="70" y="216"/>
                  </a:lnTo>
                  <a:lnTo>
                    <a:pt x="76" y="2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050"/>
            <p:cNvSpPr>
              <a:spLocks noChangeAspect="1"/>
            </p:cNvSpPr>
            <p:nvPr/>
          </p:nvSpPr>
          <p:spPr bwMode="auto">
            <a:xfrm>
              <a:off x="4356" y="10051"/>
              <a:ext cx="11" cy="15"/>
            </a:xfrm>
            <a:custGeom>
              <a:avLst/>
              <a:gdLst>
                <a:gd name="T0" fmla="*/ 0 w 41"/>
                <a:gd name="T1" fmla="*/ 0 h 58"/>
                <a:gd name="T2" fmla="*/ 0 w 41"/>
                <a:gd name="T3" fmla="*/ 0 h 58"/>
                <a:gd name="T4" fmla="*/ 0 w 41"/>
                <a:gd name="T5" fmla="*/ 0 h 58"/>
                <a:gd name="T6" fmla="*/ 0 w 41"/>
                <a:gd name="T7" fmla="*/ 0 h 58"/>
                <a:gd name="T8" fmla="*/ 0 w 41"/>
                <a:gd name="T9" fmla="*/ 0 h 58"/>
                <a:gd name="T10" fmla="*/ 0 w 41"/>
                <a:gd name="T11" fmla="*/ 0 h 58"/>
                <a:gd name="T12" fmla="*/ 0 w 41"/>
                <a:gd name="T13" fmla="*/ 0 h 58"/>
                <a:gd name="T14" fmla="*/ 0 w 41"/>
                <a:gd name="T15" fmla="*/ 0 h 58"/>
                <a:gd name="T16" fmla="*/ 0 w 41"/>
                <a:gd name="T17" fmla="*/ 0 h 58"/>
                <a:gd name="T18" fmla="*/ 0 w 41"/>
                <a:gd name="T19" fmla="*/ 0 h 58"/>
                <a:gd name="T20" fmla="*/ 0 w 41"/>
                <a:gd name="T21" fmla="*/ 0 h 58"/>
                <a:gd name="T22" fmla="*/ 0 w 41"/>
                <a:gd name="T23" fmla="*/ 0 h 58"/>
                <a:gd name="T24" fmla="*/ 0 w 41"/>
                <a:gd name="T25" fmla="*/ 0 h 58"/>
                <a:gd name="T26" fmla="*/ 0 w 41"/>
                <a:gd name="T27" fmla="*/ 0 h 58"/>
                <a:gd name="T28" fmla="*/ 0 w 41"/>
                <a:gd name="T29" fmla="*/ 0 h 58"/>
                <a:gd name="T30" fmla="*/ 0 w 41"/>
                <a:gd name="T31" fmla="*/ 0 h 58"/>
                <a:gd name="T32" fmla="*/ 0 w 41"/>
                <a:gd name="T33" fmla="*/ 0 h 58"/>
                <a:gd name="T34" fmla="*/ 0 w 41"/>
                <a:gd name="T35" fmla="*/ 0 h 58"/>
                <a:gd name="T36" fmla="*/ 0 w 41"/>
                <a:gd name="T37" fmla="*/ 0 h 58"/>
                <a:gd name="T38" fmla="*/ 0 w 41"/>
                <a:gd name="T39" fmla="*/ 0 h 58"/>
                <a:gd name="T40" fmla="*/ 0 w 41"/>
                <a:gd name="T41" fmla="*/ 0 h 58"/>
                <a:gd name="T42" fmla="*/ 0 w 41"/>
                <a:gd name="T43" fmla="*/ 0 h 58"/>
                <a:gd name="T44" fmla="*/ 0 w 41"/>
                <a:gd name="T45" fmla="*/ 0 h 58"/>
                <a:gd name="T46" fmla="*/ 0 w 41"/>
                <a:gd name="T47" fmla="*/ 0 h 58"/>
                <a:gd name="T48" fmla="*/ 0 w 41"/>
                <a:gd name="T49" fmla="*/ 0 h 58"/>
                <a:gd name="T50" fmla="*/ 0 w 41"/>
                <a:gd name="T51" fmla="*/ 0 h 58"/>
                <a:gd name="T52" fmla="*/ 0 w 41"/>
                <a:gd name="T53" fmla="*/ 0 h 58"/>
                <a:gd name="T54" fmla="*/ 0 w 41"/>
                <a:gd name="T55" fmla="*/ 0 h 58"/>
                <a:gd name="T56" fmla="*/ 0 w 41"/>
                <a:gd name="T57" fmla="*/ 0 h 58"/>
                <a:gd name="T58" fmla="*/ 0 w 41"/>
                <a:gd name="T59" fmla="*/ 0 h 58"/>
                <a:gd name="T60" fmla="*/ 0 w 41"/>
                <a:gd name="T61" fmla="*/ 0 h 58"/>
                <a:gd name="T62" fmla="*/ 0 w 41"/>
                <a:gd name="T63" fmla="*/ 0 h 58"/>
                <a:gd name="T64" fmla="*/ 0 w 41"/>
                <a:gd name="T65" fmla="*/ 0 h 58"/>
                <a:gd name="T66" fmla="*/ 0 w 41"/>
                <a:gd name="T67" fmla="*/ 0 h 5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1"/>
                <a:gd name="T103" fmla="*/ 0 h 58"/>
                <a:gd name="T104" fmla="*/ 41 w 41"/>
                <a:gd name="T105" fmla="*/ 58 h 5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1" h="58">
                  <a:moveTo>
                    <a:pt x="40" y="24"/>
                  </a:moveTo>
                  <a:lnTo>
                    <a:pt x="40" y="27"/>
                  </a:lnTo>
                  <a:lnTo>
                    <a:pt x="41" y="30"/>
                  </a:lnTo>
                  <a:lnTo>
                    <a:pt x="40" y="33"/>
                  </a:lnTo>
                  <a:lnTo>
                    <a:pt x="40" y="35"/>
                  </a:lnTo>
                  <a:lnTo>
                    <a:pt x="39" y="38"/>
                  </a:lnTo>
                  <a:lnTo>
                    <a:pt x="39" y="40"/>
                  </a:lnTo>
                  <a:lnTo>
                    <a:pt x="36" y="43"/>
                  </a:lnTo>
                  <a:lnTo>
                    <a:pt x="35" y="45"/>
                  </a:lnTo>
                  <a:lnTo>
                    <a:pt x="34" y="48"/>
                  </a:lnTo>
                  <a:lnTo>
                    <a:pt x="31" y="49"/>
                  </a:lnTo>
                  <a:lnTo>
                    <a:pt x="30" y="51"/>
                  </a:lnTo>
                  <a:lnTo>
                    <a:pt x="29" y="52"/>
                  </a:lnTo>
                  <a:lnTo>
                    <a:pt x="27" y="54"/>
                  </a:lnTo>
                  <a:lnTo>
                    <a:pt x="25" y="55"/>
                  </a:lnTo>
                  <a:lnTo>
                    <a:pt x="24" y="57"/>
                  </a:lnTo>
                  <a:lnTo>
                    <a:pt x="23" y="58"/>
                  </a:lnTo>
                  <a:lnTo>
                    <a:pt x="0" y="1"/>
                  </a:lnTo>
                  <a:lnTo>
                    <a:pt x="3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19" y="2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5" y="7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1" y="15"/>
                  </a:lnTo>
                  <a:lnTo>
                    <a:pt x="34" y="17"/>
                  </a:lnTo>
                  <a:lnTo>
                    <a:pt x="35" y="19"/>
                  </a:lnTo>
                  <a:lnTo>
                    <a:pt x="38" y="2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051"/>
            <p:cNvSpPr>
              <a:spLocks noChangeAspect="1"/>
            </p:cNvSpPr>
            <p:nvPr/>
          </p:nvSpPr>
          <p:spPr bwMode="auto">
            <a:xfrm>
              <a:off x="5980" y="7700"/>
              <a:ext cx="490" cy="768"/>
            </a:xfrm>
            <a:custGeom>
              <a:avLst/>
              <a:gdLst>
                <a:gd name="T0" fmla="*/ 0 w 1961"/>
                <a:gd name="T1" fmla="*/ 1 h 3070"/>
                <a:gd name="T2" fmla="*/ 0 w 1961"/>
                <a:gd name="T3" fmla="*/ 2 h 3070"/>
                <a:gd name="T4" fmla="*/ 0 w 1961"/>
                <a:gd name="T5" fmla="*/ 3 h 3070"/>
                <a:gd name="T6" fmla="*/ 0 w 1961"/>
                <a:gd name="T7" fmla="*/ 3 h 3070"/>
                <a:gd name="T8" fmla="*/ 0 w 1961"/>
                <a:gd name="T9" fmla="*/ 4 h 3070"/>
                <a:gd name="T10" fmla="*/ 1 w 1961"/>
                <a:gd name="T11" fmla="*/ 4 h 3070"/>
                <a:gd name="T12" fmla="*/ 1 w 1961"/>
                <a:gd name="T13" fmla="*/ 4 h 3070"/>
                <a:gd name="T14" fmla="*/ 1 w 1961"/>
                <a:gd name="T15" fmla="*/ 5 h 3070"/>
                <a:gd name="T16" fmla="*/ 1 w 1961"/>
                <a:gd name="T17" fmla="*/ 5 h 3070"/>
                <a:gd name="T18" fmla="*/ 0 w 1961"/>
                <a:gd name="T19" fmla="*/ 5 h 3070"/>
                <a:gd name="T20" fmla="*/ 0 w 1961"/>
                <a:gd name="T21" fmla="*/ 6 h 3070"/>
                <a:gd name="T22" fmla="*/ 0 w 1961"/>
                <a:gd name="T23" fmla="*/ 7 h 3070"/>
                <a:gd name="T24" fmla="*/ 0 w 1961"/>
                <a:gd name="T25" fmla="*/ 7 h 3070"/>
                <a:gd name="T26" fmla="*/ 0 w 1961"/>
                <a:gd name="T27" fmla="*/ 8 h 3070"/>
                <a:gd name="T28" fmla="*/ 1 w 1961"/>
                <a:gd name="T29" fmla="*/ 8 h 3070"/>
                <a:gd name="T30" fmla="*/ 1 w 1961"/>
                <a:gd name="T31" fmla="*/ 9 h 3070"/>
                <a:gd name="T32" fmla="*/ 1 w 1961"/>
                <a:gd name="T33" fmla="*/ 9 h 3070"/>
                <a:gd name="T34" fmla="*/ 1 w 1961"/>
                <a:gd name="T35" fmla="*/ 9 h 3070"/>
                <a:gd name="T36" fmla="*/ 1 w 1961"/>
                <a:gd name="T37" fmla="*/ 10 h 3070"/>
                <a:gd name="T38" fmla="*/ 1 w 1961"/>
                <a:gd name="T39" fmla="*/ 10 h 3070"/>
                <a:gd name="T40" fmla="*/ 1 w 1961"/>
                <a:gd name="T41" fmla="*/ 11 h 3070"/>
                <a:gd name="T42" fmla="*/ 2 w 1961"/>
                <a:gd name="T43" fmla="*/ 11 h 3070"/>
                <a:gd name="T44" fmla="*/ 2 w 1961"/>
                <a:gd name="T45" fmla="*/ 12 h 3070"/>
                <a:gd name="T46" fmla="*/ 2 w 1961"/>
                <a:gd name="T47" fmla="*/ 12 h 3070"/>
                <a:gd name="T48" fmla="*/ 2 w 1961"/>
                <a:gd name="T49" fmla="*/ 12 h 3070"/>
                <a:gd name="T50" fmla="*/ 3 w 1961"/>
                <a:gd name="T51" fmla="*/ 12 h 3070"/>
                <a:gd name="T52" fmla="*/ 3 w 1961"/>
                <a:gd name="T53" fmla="*/ 12 h 3070"/>
                <a:gd name="T54" fmla="*/ 4 w 1961"/>
                <a:gd name="T55" fmla="*/ 11 h 3070"/>
                <a:gd name="T56" fmla="*/ 4 w 1961"/>
                <a:gd name="T57" fmla="*/ 11 h 3070"/>
                <a:gd name="T58" fmla="*/ 5 w 1961"/>
                <a:gd name="T59" fmla="*/ 10 h 3070"/>
                <a:gd name="T60" fmla="*/ 6 w 1961"/>
                <a:gd name="T61" fmla="*/ 10 h 3070"/>
                <a:gd name="T62" fmla="*/ 6 w 1961"/>
                <a:gd name="T63" fmla="*/ 9 h 3070"/>
                <a:gd name="T64" fmla="*/ 6 w 1961"/>
                <a:gd name="T65" fmla="*/ 9 h 3070"/>
                <a:gd name="T66" fmla="*/ 6 w 1961"/>
                <a:gd name="T67" fmla="*/ 8 h 3070"/>
                <a:gd name="T68" fmla="*/ 6 w 1961"/>
                <a:gd name="T69" fmla="*/ 8 h 3070"/>
                <a:gd name="T70" fmla="*/ 6 w 1961"/>
                <a:gd name="T71" fmla="*/ 8 h 3070"/>
                <a:gd name="T72" fmla="*/ 6 w 1961"/>
                <a:gd name="T73" fmla="*/ 7 h 3070"/>
                <a:gd name="T74" fmla="*/ 6 w 1961"/>
                <a:gd name="T75" fmla="*/ 7 h 3070"/>
                <a:gd name="T76" fmla="*/ 7 w 1961"/>
                <a:gd name="T77" fmla="*/ 7 h 3070"/>
                <a:gd name="T78" fmla="*/ 7 w 1961"/>
                <a:gd name="T79" fmla="*/ 7 h 3070"/>
                <a:gd name="T80" fmla="*/ 7 w 1961"/>
                <a:gd name="T81" fmla="*/ 6 h 3070"/>
                <a:gd name="T82" fmla="*/ 7 w 1961"/>
                <a:gd name="T83" fmla="*/ 5 h 3070"/>
                <a:gd name="T84" fmla="*/ 7 w 1961"/>
                <a:gd name="T85" fmla="*/ 4 h 3070"/>
                <a:gd name="T86" fmla="*/ 7 w 1961"/>
                <a:gd name="T87" fmla="*/ 3 h 3070"/>
                <a:gd name="T88" fmla="*/ 6 w 1961"/>
                <a:gd name="T89" fmla="*/ 2 h 3070"/>
                <a:gd name="T90" fmla="*/ 5 w 1961"/>
                <a:gd name="T91" fmla="*/ 2 h 3070"/>
                <a:gd name="T92" fmla="*/ 5 w 1961"/>
                <a:gd name="T93" fmla="*/ 2 h 3070"/>
                <a:gd name="T94" fmla="*/ 4 w 1961"/>
                <a:gd name="T95" fmla="*/ 2 h 3070"/>
                <a:gd name="T96" fmla="*/ 4 w 1961"/>
                <a:gd name="T97" fmla="*/ 2 h 3070"/>
                <a:gd name="T98" fmla="*/ 3 w 1961"/>
                <a:gd name="T99" fmla="*/ 2 h 3070"/>
                <a:gd name="T100" fmla="*/ 3 w 1961"/>
                <a:gd name="T101" fmla="*/ 1 h 3070"/>
                <a:gd name="T102" fmla="*/ 2 w 1961"/>
                <a:gd name="T103" fmla="*/ 1 h 3070"/>
                <a:gd name="T104" fmla="*/ 2 w 1961"/>
                <a:gd name="T105" fmla="*/ 0 h 3070"/>
                <a:gd name="T106" fmla="*/ 1 w 1961"/>
                <a:gd name="T107" fmla="*/ 0 h 3070"/>
                <a:gd name="T108" fmla="*/ 1 w 1961"/>
                <a:gd name="T109" fmla="*/ 0 h 3070"/>
                <a:gd name="T110" fmla="*/ 1 w 1961"/>
                <a:gd name="T111" fmla="*/ 0 h 3070"/>
                <a:gd name="T112" fmla="*/ 0 w 1961"/>
                <a:gd name="T113" fmla="*/ 0 h 307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61"/>
                <a:gd name="T172" fmla="*/ 0 h 3070"/>
                <a:gd name="T173" fmla="*/ 1961 w 1961"/>
                <a:gd name="T174" fmla="*/ 3070 h 307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61" h="3070">
                  <a:moveTo>
                    <a:pt x="95" y="70"/>
                  </a:moveTo>
                  <a:lnTo>
                    <a:pt x="84" y="120"/>
                  </a:lnTo>
                  <a:lnTo>
                    <a:pt x="72" y="171"/>
                  </a:lnTo>
                  <a:lnTo>
                    <a:pt x="61" y="222"/>
                  </a:lnTo>
                  <a:lnTo>
                    <a:pt x="50" y="273"/>
                  </a:lnTo>
                  <a:lnTo>
                    <a:pt x="40" y="323"/>
                  </a:lnTo>
                  <a:lnTo>
                    <a:pt x="30" y="373"/>
                  </a:lnTo>
                  <a:lnTo>
                    <a:pt x="23" y="422"/>
                  </a:lnTo>
                  <a:lnTo>
                    <a:pt x="16" y="469"/>
                  </a:lnTo>
                  <a:lnTo>
                    <a:pt x="10" y="514"/>
                  </a:lnTo>
                  <a:lnTo>
                    <a:pt x="6" y="555"/>
                  </a:lnTo>
                  <a:lnTo>
                    <a:pt x="5" y="595"/>
                  </a:lnTo>
                  <a:lnTo>
                    <a:pt x="6" y="632"/>
                  </a:lnTo>
                  <a:lnTo>
                    <a:pt x="8" y="665"/>
                  </a:lnTo>
                  <a:lnTo>
                    <a:pt x="16" y="693"/>
                  </a:lnTo>
                  <a:lnTo>
                    <a:pt x="24" y="718"/>
                  </a:lnTo>
                  <a:lnTo>
                    <a:pt x="38" y="739"/>
                  </a:lnTo>
                  <a:lnTo>
                    <a:pt x="51" y="756"/>
                  </a:lnTo>
                  <a:lnTo>
                    <a:pt x="65" y="775"/>
                  </a:lnTo>
                  <a:lnTo>
                    <a:pt x="78" y="794"/>
                  </a:lnTo>
                  <a:lnTo>
                    <a:pt x="92" y="812"/>
                  </a:lnTo>
                  <a:lnTo>
                    <a:pt x="102" y="832"/>
                  </a:lnTo>
                  <a:lnTo>
                    <a:pt x="115" y="851"/>
                  </a:lnTo>
                  <a:lnTo>
                    <a:pt x="126" y="870"/>
                  </a:lnTo>
                  <a:lnTo>
                    <a:pt x="135" y="889"/>
                  </a:lnTo>
                  <a:lnTo>
                    <a:pt x="145" y="907"/>
                  </a:lnTo>
                  <a:lnTo>
                    <a:pt x="154" y="926"/>
                  </a:lnTo>
                  <a:lnTo>
                    <a:pt x="162" y="944"/>
                  </a:lnTo>
                  <a:lnTo>
                    <a:pt x="170" y="961"/>
                  </a:lnTo>
                  <a:lnTo>
                    <a:pt x="176" y="978"/>
                  </a:lnTo>
                  <a:lnTo>
                    <a:pt x="181" y="995"/>
                  </a:lnTo>
                  <a:lnTo>
                    <a:pt x="186" y="1010"/>
                  </a:lnTo>
                  <a:lnTo>
                    <a:pt x="190" y="1026"/>
                  </a:lnTo>
                  <a:lnTo>
                    <a:pt x="193" y="1040"/>
                  </a:lnTo>
                  <a:lnTo>
                    <a:pt x="197" y="1057"/>
                  </a:lnTo>
                  <a:lnTo>
                    <a:pt x="199" y="1077"/>
                  </a:lnTo>
                  <a:lnTo>
                    <a:pt x="200" y="1098"/>
                  </a:lnTo>
                  <a:lnTo>
                    <a:pt x="201" y="1118"/>
                  </a:lnTo>
                  <a:lnTo>
                    <a:pt x="201" y="1142"/>
                  </a:lnTo>
                  <a:lnTo>
                    <a:pt x="201" y="1163"/>
                  </a:lnTo>
                  <a:lnTo>
                    <a:pt x="200" y="1187"/>
                  </a:lnTo>
                  <a:lnTo>
                    <a:pt x="198" y="1209"/>
                  </a:lnTo>
                  <a:lnTo>
                    <a:pt x="194" y="1231"/>
                  </a:lnTo>
                  <a:lnTo>
                    <a:pt x="190" y="1251"/>
                  </a:lnTo>
                  <a:lnTo>
                    <a:pt x="184" y="1271"/>
                  </a:lnTo>
                  <a:lnTo>
                    <a:pt x="178" y="1289"/>
                  </a:lnTo>
                  <a:lnTo>
                    <a:pt x="171" y="1306"/>
                  </a:lnTo>
                  <a:lnTo>
                    <a:pt x="162" y="1321"/>
                  </a:lnTo>
                  <a:lnTo>
                    <a:pt x="153" y="1333"/>
                  </a:lnTo>
                  <a:lnTo>
                    <a:pt x="140" y="1346"/>
                  </a:lnTo>
                  <a:lnTo>
                    <a:pt x="127" y="1367"/>
                  </a:lnTo>
                  <a:lnTo>
                    <a:pt x="111" y="1394"/>
                  </a:lnTo>
                  <a:lnTo>
                    <a:pt x="95" y="1426"/>
                  </a:lnTo>
                  <a:lnTo>
                    <a:pt x="79" y="1460"/>
                  </a:lnTo>
                  <a:lnTo>
                    <a:pt x="63" y="1497"/>
                  </a:lnTo>
                  <a:lnTo>
                    <a:pt x="49" y="1537"/>
                  </a:lnTo>
                  <a:lnTo>
                    <a:pt x="34" y="1577"/>
                  </a:lnTo>
                  <a:lnTo>
                    <a:pt x="22" y="1616"/>
                  </a:lnTo>
                  <a:lnTo>
                    <a:pt x="12" y="1654"/>
                  </a:lnTo>
                  <a:lnTo>
                    <a:pt x="5" y="1690"/>
                  </a:lnTo>
                  <a:lnTo>
                    <a:pt x="1" y="1723"/>
                  </a:lnTo>
                  <a:lnTo>
                    <a:pt x="0" y="1751"/>
                  </a:lnTo>
                  <a:lnTo>
                    <a:pt x="5" y="1774"/>
                  </a:lnTo>
                  <a:lnTo>
                    <a:pt x="13" y="1791"/>
                  </a:lnTo>
                  <a:lnTo>
                    <a:pt x="28" y="1801"/>
                  </a:lnTo>
                  <a:lnTo>
                    <a:pt x="44" y="1810"/>
                  </a:lnTo>
                  <a:lnTo>
                    <a:pt x="59" y="1824"/>
                  </a:lnTo>
                  <a:lnTo>
                    <a:pt x="74" y="1844"/>
                  </a:lnTo>
                  <a:lnTo>
                    <a:pt x="89" y="1869"/>
                  </a:lnTo>
                  <a:lnTo>
                    <a:pt x="105" y="1899"/>
                  </a:lnTo>
                  <a:lnTo>
                    <a:pt x="120" y="1930"/>
                  </a:lnTo>
                  <a:lnTo>
                    <a:pt x="135" y="1966"/>
                  </a:lnTo>
                  <a:lnTo>
                    <a:pt x="150" y="2003"/>
                  </a:lnTo>
                  <a:lnTo>
                    <a:pt x="166" y="2041"/>
                  </a:lnTo>
                  <a:lnTo>
                    <a:pt x="183" y="2081"/>
                  </a:lnTo>
                  <a:lnTo>
                    <a:pt x="199" y="2120"/>
                  </a:lnTo>
                  <a:lnTo>
                    <a:pt x="217" y="2159"/>
                  </a:lnTo>
                  <a:lnTo>
                    <a:pt x="234" y="2197"/>
                  </a:lnTo>
                  <a:lnTo>
                    <a:pt x="254" y="2234"/>
                  </a:lnTo>
                  <a:lnTo>
                    <a:pt x="273" y="2268"/>
                  </a:lnTo>
                  <a:lnTo>
                    <a:pt x="295" y="2298"/>
                  </a:lnTo>
                  <a:lnTo>
                    <a:pt x="298" y="2303"/>
                  </a:lnTo>
                  <a:lnTo>
                    <a:pt x="300" y="2309"/>
                  </a:lnTo>
                  <a:lnTo>
                    <a:pt x="302" y="2316"/>
                  </a:lnTo>
                  <a:lnTo>
                    <a:pt x="303" y="2323"/>
                  </a:lnTo>
                  <a:lnTo>
                    <a:pt x="303" y="2331"/>
                  </a:lnTo>
                  <a:lnTo>
                    <a:pt x="303" y="2339"/>
                  </a:lnTo>
                  <a:lnTo>
                    <a:pt x="303" y="2347"/>
                  </a:lnTo>
                  <a:lnTo>
                    <a:pt x="302" y="2356"/>
                  </a:lnTo>
                  <a:lnTo>
                    <a:pt x="300" y="2363"/>
                  </a:lnTo>
                  <a:lnTo>
                    <a:pt x="299" y="2370"/>
                  </a:lnTo>
                  <a:lnTo>
                    <a:pt x="299" y="2376"/>
                  </a:lnTo>
                  <a:lnTo>
                    <a:pt x="298" y="2383"/>
                  </a:lnTo>
                  <a:lnTo>
                    <a:pt x="297" y="2387"/>
                  </a:lnTo>
                  <a:lnTo>
                    <a:pt x="295" y="2391"/>
                  </a:lnTo>
                  <a:lnTo>
                    <a:pt x="295" y="2394"/>
                  </a:lnTo>
                  <a:lnTo>
                    <a:pt x="295" y="2395"/>
                  </a:lnTo>
                  <a:lnTo>
                    <a:pt x="297" y="2400"/>
                  </a:lnTo>
                  <a:lnTo>
                    <a:pt x="303" y="2415"/>
                  </a:lnTo>
                  <a:lnTo>
                    <a:pt x="311" y="2441"/>
                  </a:lnTo>
                  <a:lnTo>
                    <a:pt x="324" y="2474"/>
                  </a:lnTo>
                  <a:lnTo>
                    <a:pt x="337" y="2514"/>
                  </a:lnTo>
                  <a:lnTo>
                    <a:pt x="352" y="2558"/>
                  </a:lnTo>
                  <a:lnTo>
                    <a:pt x="367" y="2607"/>
                  </a:lnTo>
                  <a:lnTo>
                    <a:pt x="385" y="2657"/>
                  </a:lnTo>
                  <a:lnTo>
                    <a:pt x="400" y="2708"/>
                  </a:lnTo>
                  <a:lnTo>
                    <a:pt x="415" y="2759"/>
                  </a:lnTo>
                  <a:lnTo>
                    <a:pt x="430" y="2808"/>
                  </a:lnTo>
                  <a:lnTo>
                    <a:pt x="441" y="2854"/>
                  </a:lnTo>
                  <a:lnTo>
                    <a:pt x="451" y="2895"/>
                  </a:lnTo>
                  <a:lnTo>
                    <a:pt x="457" y="2930"/>
                  </a:lnTo>
                  <a:lnTo>
                    <a:pt x="460" y="2958"/>
                  </a:lnTo>
                  <a:lnTo>
                    <a:pt x="459" y="2978"/>
                  </a:lnTo>
                  <a:lnTo>
                    <a:pt x="457" y="2991"/>
                  </a:lnTo>
                  <a:lnTo>
                    <a:pt x="458" y="3004"/>
                  </a:lnTo>
                  <a:lnTo>
                    <a:pt x="462" y="3018"/>
                  </a:lnTo>
                  <a:lnTo>
                    <a:pt x="468" y="3029"/>
                  </a:lnTo>
                  <a:lnTo>
                    <a:pt x="476" y="3040"/>
                  </a:lnTo>
                  <a:lnTo>
                    <a:pt x="487" y="3049"/>
                  </a:lnTo>
                  <a:lnTo>
                    <a:pt x="501" y="3057"/>
                  </a:lnTo>
                  <a:lnTo>
                    <a:pt x="516" y="3063"/>
                  </a:lnTo>
                  <a:lnTo>
                    <a:pt x="534" y="3068"/>
                  </a:lnTo>
                  <a:lnTo>
                    <a:pt x="552" y="3070"/>
                  </a:lnTo>
                  <a:lnTo>
                    <a:pt x="573" y="3070"/>
                  </a:lnTo>
                  <a:lnTo>
                    <a:pt x="593" y="3069"/>
                  </a:lnTo>
                  <a:lnTo>
                    <a:pt x="617" y="3064"/>
                  </a:lnTo>
                  <a:lnTo>
                    <a:pt x="640" y="3057"/>
                  </a:lnTo>
                  <a:lnTo>
                    <a:pt x="664" y="3047"/>
                  </a:lnTo>
                  <a:lnTo>
                    <a:pt x="690" y="3035"/>
                  </a:lnTo>
                  <a:lnTo>
                    <a:pt x="713" y="3020"/>
                  </a:lnTo>
                  <a:lnTo>
                    <a:pt x="735" y="3007"/>
                  </a:lnTo>
                  <a:lnTo>
                    <a:pt x="757" y="2992"/>
                  </a:lnTo>
                  <a:lnTo>
                    <a:pt x="777" y="2979"/>
                  </a:lnTo>
                  <a:lnTo>
                    <a:pt x="797" y="2964"/>
                  </a:lnTo>
                  <a:lnTo>
                    <a:pt x="818" y="2948"/>
                  </a:lnTo>
                  <a:lnTo>
                    <a:pt x="840" y="2932"/>
                  </a:lnTo>
                  <a:lnTo>
                    <a:pt x="863" y="2915"/>
                  </a:lnTo>
                  <a:lnTo>
                    <a:pt x="889" y="2897"/>
                  </a:lnTo>
                  <a:lnTo>
                    <a:pt x="917" y="2876"/>
                  </a:lnTo>
                  <a:lnTo>
                    <a:pt x="948" y="2854"/>
                  </a:lnTo>
                  <a:lnTo>
                    <a:pt x="983" y="2831"/>
                  </a:lnTo>
                  <a:lnTo>
                    <a:pt x="1021" y="2804"/>
                  </a:lnTo>
                  <a:lnTo>
                    <a:pt x="1065" y="2775"/>
                  </a:lnTo>
                  <a:lnTo>
                    <a:pt x="1114" y="2745"/>
                  </a:lnTo>
                  <a:lnTo>
                    <a:pt x="1169" y="2711"/>
                  </a:lnTo>
                  <a:lnTo>
                    <a:pt x="1222" y="2674"/>
                  </a:lnTo>
                  <a:lnTo>
                    <a:pt x="1269" y="2640"/>
                  </a:lnTo>
                  <a:lnTo>
                    <a:pt x="1310" y="2607"/>
                  </a:lnTo>
                  <a:lnTo>
                    <a:pt x="1346" y="2574"/>
                  </a:lnTo>
                  <a:lnTo>
                    <a:pt x="1375" y="2542"/>
                  </a:lnTo>
                  <a:lnTo>
                    <a:pt x="1399" y="2513"/>
                  </a:lnTo>
                  <a:lnTo>
                    <a:pt x="1420" y="2484"/>
                  </a:lnTo>
                  <a:lnTo>
                    <a:pt x="1436" y="2456"/>
                  </a:lnTo>
                  <a:lnTo>
                    <a:pt x="1448" y="2430"/>
                  </a:lnTo>
                  <a:lnTo>
                    <a:pt x="1458" y="2405"/>
                  </a:lnTo>
                  <a:lnTo>
                    <a:pt x="1465" y="2381"/>
                  </a:lnTo>
                  <a:lnTo>
                    <a:pt x="1470" y="2359"/>
                  </a:lnTo>
                  <a:lnTo>
                    <a:pt x="1473" y="2339"/>
                  </a:lnTo>
                  <a:lnTo>
                    <a:pt x="1474" y="2320"/>
                  </a:lnTo>
                  <a:lnTo>
                    <a:pt x="1474" y="2303"/>
                  </a:lnTo>
                  <a:lnTo>
                    <a:pt x="1475" y="2289"/>
                  </a:lnTo>
                  <a:lnTo>
                    <a:pt x="1474" y="2273"/>
                  </a:lnTo>
                  <a:lnTo>
                    <a:pt x="1473" y="2255"/>
                  </a:lnTo>
                  <a:lnTo>
                    <a:pt x="1471" y="2233"/>
                  </a:lnTo>
                  <a:lnTo>
                    <a:pt x="1470" y="2211"/>
                  </a:lnTo>
                  <a:lnTo>
                    <a:pt x="1468" y="2186"/>
                  </a:lnTo>
                  <a:lnTo>
                    <a:pt x="1467" y="2161"/>
                  </a:lnTo>
                  <a:lnTo>
                    <a:pt x="1465" y="2135"/>
                  </a:lnTo>
                  <a:lnTo>
                    <a:pt x="1465" y="2109"/>
                  </a:lnTo>
                  <a:lnTo>
                    <a:pt x="1465" y="2084"/>
                  </a:lnTo>
                  <a:lnTo>
                    <a:pt x="1467" y="2058"/>
                  </a:lnTo>
                  <a:lnTo>
                    <a:pt x="1470" y="2034"/>
                  </a:lnTo>
                  <a:lnTo>
                    <a:pt x="1475" y="2012"/>
                  </a:lnTo>
                  <a:lnTo>
                    <a:pt x="1481" y="1991"/>
                  </a:lnTo>
                  <a:lnTo>
                    <a:pt x="1489" y="1973"/>
                  </a:lnTo>
                  <a:lnTo>
                    <a:pt x="1500" y="1957"/>
                  </a:lnTo>
                  <a:lnTo>
                    <a:pt x="1513" y="1945"/>
                  </a:lnTo>
                  <a:lnTo>
                    <a:pt x="1526" y="1934"/>
                  </a:lnTo>
                  <a:lnTo>
                    <a:pt x="1540" y="1923"/>
                  </a:lnTo>
                  <a:lnTo>
                    <a:pt x="1552" y="1912"/>
                  </a:lnTo>
                  <a:lnTo>
                    <a:pt x="1564" y="1901"/>
                  </a:lnTo>
                  <a:lnTo>
                    <a:pt x="1576" y="1889"/>
                  </a:lnTo>
                  <a:lnTo>
                    <a:pt x="1589" y="1878"/>
                  </a:lnTo>
                  <a:lnTo>
                    <a:pt x="1601" y="1866"/>
                  </a:lnTo>
                  <a:lnTo>
                    <a:pt x="1613" y="1853"/>
                  </a:lnTo>
                  <a:lnTo>
                    <a:pt x="1627" y="1840"/>
                  </a:lnTo>
                  <a:lnTo>
                    <a:pt x="1640" y="1828"/>
                  </a:lnTo>
                  <a:lnTo>
                    <a:pt x="1655" y="1813"/>
                  </a:lnTo>
                  <a:lnTo>
                    <a:pt x="1669" y="1799"/>
                  </a:lnTo>
                  <a:lnTo>
                    <a:pt x="1686" y="1784"/>
                  </a:lnTo>
                  <a:lnTo>
                    <a:pt x="1704" y="1768"/>
                  </a:lnTo>
                  <a:lnTo>
                    <a:pt x="1723" y="1751"/>
                  </a:lnTo>
                  <a:lnTo>
                    <a:pt x="1744" y="1734"/>
                  </a:lnTo>
                  <a:lnTo>
                    <a:pt x="1765" y="1717"/>
                  </a:lnTo>
                  <a:lnTo>
                    <a:pt x="1784" y="1704"/>
                  </a:lnTo>
                  <a:lnTo>
                    <a:pt x="1802" y="1691"/>
                  </a:lnTo>
                  <a:lnTo>
                    <a:pt x="1820" y="1680"/>
                  </a:lnTo>
                  <a:lnTo>
                    <a:pt x="1835" y="1669"/>
                  </a:lnTo>
                  <a:lnTo>
                    <a:pt x="1851" y="1660"/>
                  </a:lnTo>
                  <a:lnTo>
                    <a:pt x="1865" y="1649"/>
                  </a:lnTo>
                  <a:lnTo>
                    <a:pt x="1878" y="1635"/>
                  </a:lnTo>
                  <a:lnTo>
                    <a:pt x="1890" y="1621"/>
                  </a:lnTo>
                  <a:lnTo>
                    <a:pt x="1901" y="1604"/>
                  </a:lnTo>
                  <a:lnTo>
                    <a:pt x="1912" y="1583"/>
                  </a:lnTo>
                  <a:lnTo>
                    <a:pt x="1922" y="1558"/>
                  </a:lnTo>
                  <a:lnTo>
                    <a:pt x="1931" y="1529"/>
                  </a:lnTo>
                  <a:lnTo>
                    <a:pt x="1939" y="1495"/>
                  </a:lnTo>
                  <a:lnTo>
                    <a:pt x="1947" y="1455"/>
                  </a:lnTo>
                  <a:lnTo>
                    <a:pt x="1955" y="1409"/>
                  </a:lnTo>
                  <a:lnTo>
                    <a:pt x="1960" y="1356"/>
                  </a:lnTo>
                  <a:lnTo>
                    <a:pt x="1961" y="1299"/>
                  </a:lnTo>
                  <a:lnTo>
                    <a:pt x="1960" y="1240"/>
                  </a:lnTo>
                  <a:lnTo>
                    <a:pt x="1955" y="1178"/>
                  </a:lnTo>
                  <a:lnTo>
                    <a:pt x="1947" y="1115"/>
                  </a:lnTo>
                  <a:lnTo>
                    <a:pt x="1934" y="1051"/>
                  </a:lnTo>
                  <a:lnTo>
                    <a:pt x="1920" y="987"/>
                  </a:lnTo>
                  <a:lnTo>
                    <a:pt x="1901" y="922"/>
                  </a:lnTo>
                  <a:lnTo>
                    <a:pt x="1879" y="860"/>
                  </a:lnTo>
                  <a:lnTo>
                    <a:pt x="1855" y="799"/>
                  </a:lnTo>
                  <a:lnTo>
                    <a:pt x="1828" y="740"/>
                  </a:lnTo>
                  <a:lnTo>
                    <a:pt x="1798" y="684"/>
                  </a:lnTo>
                  <a:lnTo>
                    <a:pt x="1765" y="633"/>
                  </a:lnTo>
                  <a:lnTo>
                    <a:pt x="1728" y="587"/>
                  </a:lnTo>
                  <a:lnTo>
                    <a:pt x="1689" y="545"/>
                  </a:lnTo>
                  <a:lnTo>
                    <a:pt x="1647" y="510"/>
                  </a:lnTo>
                  <a:lnTo>
                    <a:pt x="1605" y="480"/>
                  </a:lnTo>
                  <a:lnTo>
                    <a:pt x="1563" y="454"/>
                  </a:lnTo>
                  <a:lnTo>
                    <a:pt x="1524" y="432"/>
                  </a:lnTo>
                  <a:lnTo>
                    <a:pt x="1486" y="414"/>
                  </a:lnTo>
                  <a:lnTo>
                    <a:pt x="1449" y="400"/>
                  </a:lnTo>
                  <a:lnTo>
                    <a:pt x="1414" y="391"/>
                  </a:lnTo>
                  <a:lnTo>
                    <a:pt x="1381" y="384"/>
                  </a:lnTo>
                  <a:lnTo>
                    <a:pt x="1351" y="382"/>
                  </a:lnTo>
                  <a:lnTo>
                    <a:pt x="1320" y="383"/>
                  </a:lnTo>
                  <a:lnTo>
                    <a:pt x="1293" y="387"/>
                  </a:lnTo>
                  <a:lnTo>
                    <a:pt x="1266" y="394"/>
                  </a:lnTo>
                  <a:lnTo>
                    <a:pt x="1243" y="404"/>
                  </a:lnTo>
                  <a:lnTo>
                    <a:pt x="1221" y="416"/>
                  </a:lnTo>
                  <a:lnTo>
                    <a:pt x="1202" y="432"/>
                  </a:lnTo>
                  <a:lnTo>
                    <a:pt x="1183" y="450"/>
                  </a:lnTo>
                  <a:lnTo>
                    <a:pt x="1169" y="471"/>
                  </a:lnTo>
                  <a:lnTo>
                    <a:pt x="1150" y="488"/>
                  </a:lnTo>
                  <a:lnTo>
                    <a:pt x="1128" y="498"/>
                  </a:lnTo>
                  <a:lnTo>
                    <a:pt x="1101" y="500"/>
                  </a:lnTo>
                  <a:lnTo>
                    <a:pt x="1071" y="495"/>
                  </a:lnTo>
                  <a:lnTo>
                    <a:pt x="1037" y="486"/>
                  </a:lnTo>
                  <a:lnTo>
                    <a:pt x="1000" y="471"/>
                  </a:lnTo>
                  <a:lnTo>
                    <a:pt x="961" y="451"/>
                  </a:lnTo>
                  <a:lnTo>
                    <a:pt x="921" y="428"/>
                  </a:lnTo>
                  <a:lnTo>
                    <a:pt x="880" y="402"/>
                  </a:lnTo>
                  <a:lnTo>
                    <a:pt x="840" y="372"/>
                  </a:lnTo>
                  <a:lnTo>
                    <a:pt x="800" y="342"/>
                  </a:lnTo>
                  <a:lnTo>
                    <a:pt x="761" y="309"/>
                  </a:lnTo>
                  <a:lnTo>
                    <a:pt x="724" y="277"/>
                  </a:lnTo>
                  <a:lnTo>
                    <a:pt x="690" y="244"/>
                  </a:lnTo>
                  <a:lnTo>
                    <a:pt x="659" y="214"/>
                  </a:lnTo>
                  <a:lnTo>
                    <a:pt x="632" y="184"/>
                  </a:lnTo>
                  <a:lnTo>
                    <a:pt x="607" y="156"/>
                  </a:lnTo>
                  <a:lnTo>
                    <a:pt x="584" y="131"/>
                  </a:lnTo>
                  <a:lnTo>
                    <a:pt x="560" y="108"/>
                  </a:lnTo>
                  <a:lnTo>
                    <a:pt x="538" y="87"/>
                  </a:lnTo>
                  <a:lnTo>
                    <a:pt x="516" y="69"/>
                  </a:lnTo>
                  <a:lnTo>
                    <a:pt x="496" y="52"/>
                  </a:lnTo>
                  <a:lnTo>
                    <a:pt x="476" y="37"/>
                  </a:lnTo>
                  <a:lnTo>
                    <a:pt x="457" y="26"/>
                  </a:lnTo>
                  <a:lnTo>
                    <a:pt x="438" y="16"/>
                  </a:lnTo>
                  <a:lnTo>
                    <a:pt x="420" y="9"/>
                  </a:lnTo>
                  <a:lnTo>
                    <a:pt x="403" y="4"/>
                  </a:lnTo>
                  <a:lnTo>
                    <a:pt x="386" y="0"/>
                  </a:lnTo>
                  <a:lnTo>
                    <a:pt x="370" y="0"/>
                  </a:lnTo>
                  <a:lnTo>
                    <a:pt x="354" y="2"/>
                  </a:lnTo>
                  <a:lnTo>
                    <a:pt x="339" y="5"/>
                  </a:lnTo>
                  <a:lnTo>
                    <a:pt x="325" y="13"/>
                  </a:lnTo>
                  <a:lnTo>
                    <a:pt x="309" y="19"/>
                  </a:lnTo>
                  <a:lnTo>
                    <a:pt x="292" y="25"/>
                  </a:lnTo>
                  <a:lnTo>
                    <a:pt x="275" y="31"/>
                  </a:lnTo>
                  <a:lnTo>
                    <a:pt x="256" y="37"/>
                  </a:lnTo>
                  <a:lnTo>
                    <a:pt x="237" y="42"/>
                  </a:lnTo>
                  <a:lnTo>
                    <a:pt x="217" y="47"/>
                  </a:lnTo>
                  <a:lnTo>
                    <a:pt x="199" y="50"/>
                  </a:lnTo>
                  <a:lnTo>
                    <a:pt x="181" y="55"/>
                  </a:lnTo>
                  <a:lnTo>
                    <a:pt x="164" y="58"/>
                  </a:lnTo>
                  <a:lnTo>
                    <a:pt x="146" y="61"/>
                  </a:lnTo>
                  <a:lnTo>
                    <a:pt x="132" y="64"/>
                  </a:lnTo>
                  <a:lnTo>
                    <a:pt x="120" y="66"/>
                  </a:lnTo>
                  <a:lnTo>
                    <a:pt x="109" y="67"/>
                  </a:lnTo>
                  <a:lnTo>
                    <a:pt x="101" y="69"/>
                  </a:lnTo>
                  <a:lnTo>
                    <a:pt x="96" y="69"/>
                  </a:lnTo>
                  <a:lnTo>
                    <a:pt x="95" y="70"/>
                  </a:lnTo>
                  <a:close/>
                </a:path>
              </a:pathLst>
            </a:custGeom>
            <a:solidFill>
              <a:srgbClr val="FC9A5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052"/>
            <p:cNvSpPr>
              <a:spLocks noChangeAspect="1"/>
            </p:cNvSpPr>
            <p:nvPr/>
          </p:nvSpPr>
          <p:spPr bwMode="auto">
            <a:xfrm>
              <a:off x="6195" y="8447"/>
              <a:ext cx="771" cy="328"/>
            </a:xfrm>
            <a:custGeom>
              <a:avLst/>
              <a:gdLst>
                <a:gd name="T0" fmla="*/ 3 w 3081"/>
                <a:gd name="T1" fmla="*/ 2 h 1313"/>
                <a:gd name="T2" fmla="*/ 3 w 3081"/>
                <a:gd name="T3" fmla="*/ 2 h 1313"/>
                <a:gd name="T4" fmla="*/ 3 w 3081"/>
                <a:gd name="T5" fmla="*/ 2 h 1313"/>
                <a:gd name="T6" fmla="*/ 2 w 3081"/>
                <a:gd name="T7" fmla="*/ 3 h 1313"/>
                <a:gd name="T8" fmla="*/ 2 w 3081"/>
                <a:gd name="T9" fmla="*/ 3 h 1313"/>
                <a:gd name="T10" fmla="*/ 2 w 3081"/>
                <a:gd name="T11" fmla="*/ 3 h 1313"/>
                <a:gd name="T12" fmla="*/ 1 w 3081"/>
                <a:gd name="T13" fmla="*/ 4 h 1313"/>
                <a:gd name="T14" fmla="*/ 1 w 3081"/>
                <a:gd name="T15" fmla="*/ 4 h 1313"/>
                <a:gd name="T16" fmla="*/ 0 w 3081"/>
                <a:gd name="T17" fmla="*/ 5 h 1313"/>
                <a:gd name="T18" fmla="*/ 0 w 3081"/>
                <a:gd name="T19" fmla="*/ 5 h 1313"/>
                <a:gd name="T20" fmla="*/ 0 w 3081"/>
                <a:gd name="T21" fmla="*/ 5 h 1313"/>
                <a:gd name="T22" fmla="*/ 0 w 3081"/>
                <a:gd name="T23" fmla="*/ 5 h 1313"/>
                <a:gd name="T24" fmla="*/ 1 w 3081"/>
                <a:gd name="T25" fmla="*/ 5 h 1313"/>
                <a:gd name="T26" fmla="*/ 2 w 3081"/>
                <a:gd name="T27" fmla="*/ 5 h 1313"/>
                <a:gd name="T28" fmla="*/ 3 w 3081"/>
                <a:gd name="T29" fmla="*/ 4 h 1313"/>
                <a:gd name="T30" fmla="*/ 4 w 3081"/>
                <a:gd name="T31" fmla="*/ 4 h 1313"/>
                <a:gd name="T32" fmla="*/ 5 w 3081"/>
                <a:gd name="T33" fmla="*/ 4 h 1313"/>
                <a:gd name="T34" fmla="*/ 6 w 3081"/>
                <a:gd name="T35" fmla="*/ 4 h 1313"/>
                <a:gd name="T36" fmla="*/ 7 w 3081"/>
                <a:gd name="T37" fmla="*/ 4 h 1313"/>
                <a:gd name="T38" fmla="*/ 8 w 3081"/>
                <a:gd name="T39" fmla="*/ 4 h 1313"/>
                <a:gd name="T40" fmla="*/ 8 w 3081"/>
                <a:gd name="T41" fmla="*/ 4 h 1313"/>
                <a:gd name="T42" fmla="*/ 9 w 3081"/>
                <a:gd name="T43" fmla="*/ 3 h 1313"/>
                <a:gd name="T44" fmla="*/ 10 w 3081"/>
                <a:gd name="T45" fmla="*/ 3 h 1313"/>
                <a:gd name="T46" fmla="*/ 11 w 3081"/>
                <a:gd name="T47" fmla="*/ 3 h 1313"/>
                <a:gd name="T48" fmla="*/ 11 w 3081"/>
                <a:gd name="T49" fmla="*/ 3 h 1313"/>
                <a:gd name="T50" fmla="*/ 12 w 3081"/>
                <a:gd name="T51" fmla="*/ 2 h 1313"/>
                <a:gd name="T52" fmla="*/ 12 w 3081"/>
                <a:gd name="T53" fmla="*/ 2 h 1313"/>
                <a:gd name="T54" fmla="*/ 12 w 3081"/>
                <a:gd name="T55" fmla="*/ 2 h 1313"/>
                <a:gd name="T56" fmla="*/ 12 w 3081"/>
                <a:gd name="T57" fmla="*/ 2 h 1313"/>
                <a:gd name="T58" fmla="*/ 12 w 3081"/>
                <a:gd name="T59" fmla="*/ 2 h 1313"/>
                <a:gd name="T60" fmla="*/ 12 w 3081"/>
                <a:gd name="T61" fmla="*/ 2 h 1313"/>
                <a:gd name="T62" fmla="*/ 12 w 3081"/>
                <a:gd name="T63" fmla="*/ 2 h 1313"/>
                <a:gd name="T64" fmla="*/ 12 w 3081"/>
                <a:gd name="T65" fmla="*/ 1 h 1313"/>
                <a:gd name="T66" fmla="*/ 12 w 3081"/>
                <a:gd name="T67" fmla="*/ 1 h 1313"/>
                <a:gd name="T68" fmla="*/ 11 w 3081"/>
                <a:gd name="T69" fmla="*/ 0 h 1313"/>
                <a:gd name="T70" fmla="*/ 11 w 3081"/>
                <a:gd name="T71" fmla="*/ 0 h 1313"/>
                <a:gd name="T72" fmla="*/ 11 w 3081"/>
                <a:gd name="T73" fmla="*/ 0 h 1313"/>
                <a:gd name="T74" fmla="*/ 11 w 3081"/>
                <a:gd name="T75" fmla="*/ 0 h 1313"/>
                <a:gd name="T76" fmla="*/ 11 w 3081"/>
                <a:gd name="T77" fmla="*/ 0 h 1313"/>
                <a:gd name="T78" fmla="*/ 11 w 3081"/>
                <a:gd name="T79" fmla="*/ 0 h 1313"/>
                <a:gd name="T80" fmla="*/ 11 w 3081"/>
                <a:gd name="T81" fmla="*/ 0 h 1313"/>
                <a:gd name="T82" fmla="*/ 11 w 3081"/>
                <a:gd name="T83" fmla="*/ 0 h 1313"/>
                <a:gd name="T84" fmla="*/ 10 w 3081"/>
                <a:gd name="T85" fmla="*/ 0 h 1313"/>
                <a:gd name="T86" fmla="*/ 9 w 3081"/>
                <a:gd name="T87" fmla="*/ 0 h 1313"/>
                <a:gd name="T88" fmla="*/ 8 w 3081"/>
                <a:gd name="T89" fmla="*/ 0 h 1313"/>
                <a:gd name="T90" fmla="*/ 8 w 3081"/>
                <a:gd name="T91" fmla="*/ 0 h 1313"/>
                <a:gd name="T92" fmla="*/ 7 w 3081"/>
                <a:gd name="T93" fmla="*/ 0 h 1313"/>
                <a:gd name="T94" fmla="*/ 6 w 3081"/>
                <a:gd name="T95" fmla="*/ 1 h 1313"/>
                <a:gd name="T96" fmla="*/ 5 w 3081"/>
                <a:gd name="T97" fmla="*/ 1 h 1313"/>
                <a:gd name="T98" fmla="*/ 5 w 3081"/>
                <a:gd name="T99" fmla="*/ 1 h 1313"/>
                <a:gd name="T100" fmla="*/ 4 w 3081"/>
                <a:gd name="T101" fmla="*/ 2 h 1313"/>
                <a:gd name="T102" fmla="*/ 3 w 3081"/>
                <a:gd name="T103" fmla="*/ 2 h 1313"/>
                <a:gd name="T104" fmla="*/ 3 w 3081"/>
                <a:gd name="T105" fmla="*/ 2 h 131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081"/>
                <a:gd name="T160" fmla="*/ 0 h 1313"/>
                <a:gd name="T161" fmla="*/ 3081 w 3081"/>
                <a:gd name="T162" fmla="*/ 1313 h 131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081" h="1313">
                  <a:moveTo>
                    <a:pt x="728" y="605"/>
                  </a:moveTo>
                  <a:lnTo>
                    <a:pt x="707" y="611"/>
                  </a:lnTo>
                  <a:lnTo>
                    <a:pt x="690" y="617"/>
                  </a:lnTo>
                  <a:lnTo>
                    <a:pt x="675" y="622"/>
                  </a:lnTo>
                  <a:lnTo>
                    <a:pt x="663" y="627"/>
                  </a:lnTo>
                  <a:lnTo>
                    <a:pt x="652" y="632"/>
                  </a:lnTo>
                  <a:lnTo>
                    <a:pt x="641" y="638"/>
                  </a:lnTo>
                  <a:lnTo>
                    <a:pt x="631" y="644"/>
                  </a:lnTo>
                  <a:lnTo>
                    <a:pt x="622" y="651"/>
                  </a:lnTo>
                  <a:lnTo>
                    <a:pt x="612" y="660"/>
                  </a:lnTo>
                  <a:lnTo>
                    <a:pt x="601" y="671"/>
                  </a:lnTo>
                  <a:lnTo>
                    <a:pt x="587" y="684"/>
                  </a:lnTo>
                  <a:lnTo>
                    <a:pt x="573" y="699"/>
                  </a:lnTo>
                  <a:lnTo>
                    <a:pt x="556" y="717"/>
                  </a:lnTo>
                  <a:lnTo>
                    <a:pt x="536" y="738"/>
                  </a:lnTo>
                  <a:lnTo>
                    <a:pt x="513" y="762"/>
                  </a:lnTo>
                  <a:lnTo>
                    <a:pt x="486" y="791"/>
                  </a:lnTo>
                  <a:lnTo>
                    <a:pt x="434" y="845"/>
                  </a:lnTo>
                  <a:lnTo>
                    <a:pt x="384" y="897"/>
                  </a:lnTo>
                  <a:lnTo>
                    <a:pt x="336" y="947"/>
                  </a:lnTo>
                  <a:lnTo>
                    <a:pt x="290" y="995"/>
                  </a:lnTo>
                  <a:lnTo>
                    <a:pt x="247" y="1041"/>
                  </a:lnTo>
                  <a:lnTo>
                    <a:pt x="208" y="1084"/>
                  </a:lnTo>
                  <a:lnTo>
                    <a:pt x="170" y="1124"/>
                  </a:lnTo>
                  <a:lnTo>
                    <a:pt x="137" y="1161"/>
                  </a:lnTo>
                  <a:lnTo>
                    <a:pt x="105" y="1195"/>
                  </a:lnTo>
                  <a:lnTo>
                    <a:pt x="78" y="1224"/>
                  </a:lnTo>
                  <a:lnTo>
                    <a:pt x="55" y="1250"/>
                  </a:lnTo>
                  <a:lnTo>
                    <a:pt x="36" y="1272"/>
                  </a:lnTo>
                  <a:lnTo>
                    <a:pt x="20" y="1289"/>
                  </a:lnTo>
                  <a:lnTo>
                    <a:pt x="9" y="1302"/>
                  </a:lnTo>
                  <a:lnTo>
                    <a:pt x="1" y="1309"/>
                  </a:lnTo>
                  <a:lnTo>
                    <a:pt x="0" y="1313"/>
                  </a:lnTo>
                  <a:lnTo>
                    <a:pt x="6" y="1311"/>
                  </a:lnTo>
                  <a:lnTo>
                    <a:pt x="25" y="1307"/>
                  </a:lnTo>
                  <a:lnTo>
                    <a:pt x="55" y="1300"/>
                  </a:lnTo>
                  <a:lnTo>
                    <a:pt x="95" y="1291"/>
                  </a:lnTo>
                  <a:lnTo>
                    <a:pt x="145" y="1280"/>
                  </a:lnTo>
                  <a:lnTo>
                    <a:pt x="203" y="1269"/>
                  </a:lnTo>
                  <a:lnTo>
                    <a:pt x="268" y="1256"/>
                  </a:lnTo>
                  <a:lnTo>
                    <a:pt x="337" y="1244"/>
                  </a:lnTo>
                  <a:lnTo>
                    <a:pt x="413" y="1229"/>
                  </a:lnTo>
                  <a:lnTo>
                    <a:pt x="491" y="1216"/>
                  </a:lnTo>
                  <a:lnTo>
                    <a:pt x="572" y="1203"/>
                  </a:lnTo>
                  <a:lnTo>
                    <a:pt x="655" y="1191"/>
                  </a:lnTo>
                  <a:lnTo>
                    <a:pt x="738" y="1180"/>
                  </a:lnTo>
                  <a:lnTo>
                    <a:pt x="820" y="1172"/>
                  </a:lnTo>
                  <a:lnTo>
                    <a:pt x="900" y="1164"/>
                  </a:lnTo>
                  <a:lnTo>
                    <a:pt x="978" y="1159"/>
                  </a:lnTo>
                  <a:lnTo>
                    <a:pt x="1054" y="1155"/>
                  </a:lnTo>
                  <a:lnTo>
                    <a:pt x="1133" y="1147"/>
                  </a:lnTo>
                  <a:lnTo>
                    <a:pt x="1215" y="1137"/>
                  </a:lnTo>
                  <a:lnTo>
                    <a:pt x="1298" y="1125"/>
                  </a:lnTo>
                  <a:lnTo>
                    <a:pt x="1382" y="1112"/>
                  </a:lnTo>
                  <a:lnTo>
                    <a:pt x="1468" y="1097"/>
                  </a:lnTo>
                  <a:lnTo>
                    <a:pt x="1552" y="1081"/>
                  </a:lnTo>
                  <a:lnTo>
                    <a:pt x="1637" y="1064"/>
                  </a:lnTo>
                  <a:lnTo>
                    <a:pt x="1720" y="1046"/>
                  </a:lnTo>
                  <a:lnTo>
                    <a:pt x="1800" y="1027"/>
                  </a:lnTo>
                  <a:lnTo>
                    <a:pt x="1880" y="1007"/>
                  </a:lnTo>
                  <a:lnTo>
                    <a:pt x="1956" y="988"/>
                  </a:lnTo>
                  <a:lnTo>
                    <a:pt x="2029" y="968"/>
                  </a:lnTo>
                  <a:lnTo>
                    <a:pt x="2098" y="949"/>
                  </a:lnTo>
                  <a:lnTo>
                    <a:pt x="2163" y="929"/>
                  </a:lnTo>
                  <a:lnTo>
                    <a:pt x="2224" y="912"/>
                  </a:lnTo>
                  <a:lnTo>
                    <a:pt x="2284" y="892"/>
                  </a:lnTo>
                  <a:lnTo>
                    <a:pt x="2347" y="871"/>
                  </a:lnTo>
                  <a:lnTo>
                    <a:pt x="2414" y="849"/>
                  </a:lnTo>
                  <a:lnTo>
                    <a:pt x="2484" y="825"/>
                  </a:lnTo>
                  <a:lnTo>
                    <a:pt x="2555" y="801"/>
                  </a:lnTo>
                  <a:lnTo>
                    <a:pt x="2624" y="778"/>
                  </a:lnTo>
                  <a:lnTo>
                    <a:pt x="2694" y="753"/>
                  </a:lnTo>
                  <a:lnTo>
                    <a:pt x="2760" y="732"/>
                  </a:lnTo>
                  <a:lnTo>
                    <a:pt x="2824" y="710"/>
                  </a:lnTo>
                  <a:lnTo>
                    <a:pt x="2881" y="689"/>
                  </a:lnTo>
                  <a:lnTo>
                    <a:pt x="2933" y="671"/>
                  </a:lnTo>
                  <a:lnTo>
                    <a:pt x="2979" y="655"/>
                  </a:lnTo>
                  <a:lnTo>
                    <a:pt x="3015" y="641"/>
                  </a:lnTo>
                  <a:lnTo>
                    <a:pt x="3043" y="632"/>
                  </a:lnTo>
                  <a:lnTo>
                    <a:pt x="3060" y="625"/>
                  </a:lnTo>
                  <a:lnTo>
                    <a:pt x="3068" y="624"/>
                  </a:lnTo>
                  <a:lnTo>
                    <a:pt x="3068" y="623"/>
                  </a:lnTo>
                  <a:lnTo>
                    <a:pt x="3069" y="622"/>
                  </a:lnTo>
                  <a:lnTo>
                    <a:pt x="3071" y="619"/>
                  </a:lnTo>
                  <a:lnTo>
                    <a:pt x="3074" y="614"/>
                  </a:lnTo>
                  <a:lnTo>
                    <a:pt x="3078" y="608"/>
                  </a:lnTo>
                  <a:lnTo>
                    <a:pt x="3079" y="601"/>
                  </a:lnTo>
                  <a:lnTo>
                    <a:pt x="3081" y="591"/>
                  </a:lnTo>
                  <a:lnTo>
                    <a:pt x="3081" y="580"/>
                  </a:lnTo>
                  <a:lnTo>
                    <a:pt x="3081" y="567"/>
                  </a:lnTo>
                  <a:lnTo>
                    <a:pt x="3079" y="551"/>
                  </a:lnTo>
                  <a:lnTo>
                    <a:pt x="3074" y="532"/>
                  </a:lnTo>
                  <a:lnTo>
                    <a:pt x="3068" y="511"/>
                  </a:lnTo>
                  <a:lnTo>
                    <a:pt x="3058" y="486"/>
                  </a:lnTo>
                  <a:lnTo>
                    <a:pt x="3046" y="458"/>
                  </a:lnTo>
                  <a:lnTo>
                    <a:pt x="3030" y="428"/>
                  </a:lnTo>
                  <a:lnTo>
                    <a:pt x="3010" y="395"/>
                  </a:lnTo>
                  <a:lnTo>
                    <a:pt x="2988" y="358"/>
                  </a:lnTo>
                  <a:lnTo>
                    <a:pt x="2968" y="324"/>
                  </a:lnTo>
                  <a:lnTo>
                    <a:pt x="2949" y="291"/>
                  </a:lnTo>
                  <a:lnTo>
                    <a:pt x="2931" y="260"/>
                  </a:lnTo>
                  <a:lnTo>
                    <a:pt x="2914" y="229"/>
                  </a:lnTo>
                  <a:lnTo>
                    <a:pt x="2898" y="201"/>
                  </a:lnTo>
                  <a:lnTo>
                    <a:pt x="2883" y="174"/>
                  </a:lnTo>
                  <a:lnTo>
                    <a:pt x="2870" y="150"/>
                  </a:lnTo>
                  <a:lnTo>
                    <a:pt x="2858" y="127"/>
                  </a:lnTo>
                  <a:lnTo>
                    <a:pt x="2847" y="107"/>
                  </a:lnTo>
                  <a:lnTo>
                    <a:pt x="2838" y="90"/>
                  </a:lnTo>
                  <a:lnTo>
                    <a:pt x="2831" y="76"/>
                  </a:lnTo>
                  <a:lnTo>
                    <a:pt x="2825" y="63"/>
                  </a:lnTo>
                  <a:lnTo>
                    <a:pt x="2820" y="55"/>
                  </a:lnTo>
                  <a:lnTo>
                    <a:pt x="2817" y="50"/>
                  </a:lnTo>
                  <a:lnTo>
                    <a:pt x="2817" y="49"/>
                  </a:lnTo>
                  <a:lnTo>
                    <a:pt x="2817" y="48"/>
                  </a:lnTo>
                  <a:lnTo>
                    <a:pt x="2820" y="45"/>
                  </a:lnTo>
                  <a:lnTo>
                    <a:pt x="2824" y="42"/>
                  </a:lnTo>
                  <a:lnTo>
                    <a:pt x="2825" y="37"/>
                  </a:lnTo>
                  <a:lnTo>
                    <a:pt x="2826" y="32"/>
                  </a:lnTo>
                  <a:lnTo>
                    <a:pt x="2825" y="27"/>
                  </a:lnTo>
                  <a:lnTo>
                    <a:pt x="2821" y="21"/>
                  </a:lnTo>
                  <a:lnTo>
                    <a:pt x="2813" y="15"/>
                  </a:lnTo>
                  <a:lnTo>
                    <a:pt x="2799" y="10"/>
                  </a:lnTo>
                  <a:lnTo>
                    <a:pt x="2780" y="6"/>
                  </a:lnTo>
                  <a:lnTo>
                    <a:pt x="2754" y="2"/>
                  </a:lnTo>
                  <a:lnTo>
                    <a:pt x="2721" y="0"/>
                  </a:lnTo>
                  <a:lnTo>
                    <a:pt x="2678" y="0"/>
                  </a:lnTo>
                  <a:lnTo>
                    <a:pt x="2627" y="1"/>
                  </a:lnTo>
                  <a:lnTo>
                    <a:pt x="2565" y="5"/>
                  </a:lnTo>
                  <a:lnTo>
                    <a:pt x="2493" y="11"/>
                  </a:lnTo>
                  <a:lnTo>
                    <a:pt x="2416" y="17"/>
                  </a:lnTo>
                  <a:lnTo>
                    <a:pt x="2345" y="24"/>
                  </a:lnTo>
                  <a:lnTo>
                    <a:pt x="2279" y="33"/>
                  </a:lnTo>
                  <a:lnTo>
                    <a:pt x="2218" y="40"/>
                  </a:lnTo>
                  <a:lnTo>
                    <a:pt x="2158" y="49"/>
                  </a:lnTo>
                  <a:lnTo>
                    <a:pt x="2102" y="59"/>
                  </a:lnTo>
                  <a:lnTo>
                    <a:pt x="2047" y="68"/>
                  </a:lnTo>
                  <a:lnTo>
                    <a:pt x="1993" y="81"/>
                  </a:lnTo>
                  <a:lnTo>
                    <a:pt x="1939" y="93"/>
                  </a:lnTo>
                  <a:lnTo>
                    <a:pt x="1884" y="106"/>
                  </a:lnTo>
                  <a:lnTo>
                    <a:pt x="1828" y="121"/>
                  </a:lnTo>
                  <a:lnTo>
                    <a:pt x="1768" y="138"/>
                  </a:lnTo>
                  <a:lnTo>
                    <a:pt x="1707" y="156"/>
                  </a:lnTo>
                  <a:lnTo>
                    <a:pt x="1641" y="176"/>
                  </a:lnTo>
                  <a:lnTo>
                    <a:pt x="1571" y="199"/>
                  </a:lnTo>
                  <a:lnTo>
                    <a:pt x="1495" y="223"/>
                  </a:lnTo>
                  <a:lnTo>
                    <a:pt x="1417" y="249"/>
                  </a:lnTo>
                  <a:lnTo>
                    <a:pt x="1340" y="277"/>
                  </a:lnTo>
                  <a:lnTo>
                    <a:pt x="1266" y="307"/>
                  </a:lnTo>
                  <a:lnTo>
                    <a:pt x="1197" y="338"/>
                  </a:lnTo>
                  <a:lnTo>
                    <a:pt x="1130" y="369"/>
                  </a:lnTo>
                  <a:lnTo>
                    <a:pt x="1066" y="401"/>
                  </a:lnTo>
                  <a:lnTo>
                    <a:pt x="1008" y="433"/>
                  </a:lnTo>
                  <a:lnTo>
                    <a:pt x="953" y="463"/>
                  </a:lnTo>
                  <a:lnTo>
                    <a:pt x="903" y="491"/>
                  </a:lnTo>
                  <a:lnTo>
                    <a:pt x="859" y="518"/>
                  </a:lnTo>
                  <a:lnTo>
                    <a:pt x="821" y="543"/>
                  </a:lnTo>
                  <a:lnTo>
                    <a:pt x="788" y="563"/>
                  </a:lnTo>
                  <a:lnTo>
                    <a:pt x="762" y="580"/>
                  </a:lnTo>
                  <a:lnTo>
                    <a:pt x="743" y="594"/>
                  </a:lnTo>
                  <a:lnTo>
                    <a:pt x="732" y="601"/>
                  </a:lnTo>
                  <a:lnTo>
                    <a:pt x="728" y="6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053"/>
            <p:cNvSpPr>
              <a:spLocks noChangeAspect="1"/>
            </p:cNvSpPr>
            <p:nvPr/>
          </p:nvSpPr>
          <p:spPr bwMode="auto">
            <a:xfrm>
              <a:off x="5325" y="9644"/>
              <a:ext cx="194" cy="254"/>
            </a:xfrm>
            <a:custGeom>
              <a:avLst/>
              <a:gdLst>
                <a:gd name="T0" fmla="*/ 3 w 776"/>
                <a:gd name="T1" fmla="*/ 0 h 1015"/>
                <a:gd name="T2" fmla="*/ 3 w 776"/>
                <a:gd name="T3" fmla="*/ 0 h 1015"/>
                <a:gd name="T4" fmla="*/ 3 w 776"/>
                <a:gd name="T5" fmla="*/ 0 h 1015"/>
                <a:gd name="T6" fmla="*/ 2 w 776"/>
                <a:gd name="T7" fmla="*/ 0 h 1015"/>
                <a:gd name="T8" fmla="*/ 2 w 776"/>
                <a:gd name="T9" fmla="*/ 0 h 1015"/>
                <a:gd name="T10" fmla="*/ 1 w 776"/>
                <a:gd name="T11" fmla="*/ 0 h 1015"/>
                <a:gd name="T12" fmla="*/ 1 w 776"/>
                <a:gd name="T13" fmla="*/ 0 h 1015"/>
                <a:gd name="T14" fmla="*/ 1 w 776"/>
                <a:gd name="T15" fmla="*/ 0 h 1015"/>
                <a:gd name="T16" fmla="*/ 1 w 776"/>
                <a:gd name="T17" fmla="*/ 0 h 1015"/>
                <a:gd name="T18" fmla="*/ 1 w 776"/>
                <a:gd name="T19" fmla="*/ 0 h 1015"/>
                <a:gd name="T20" fmla="*/ 1 w 776"/>
                <a:gd name="T21" fmla="*/ 0 h 1015"/>
                <a:gd name="T22" fmla="*/ 1 w 776"/>
                <a:gd name="T23" fmla="*/ 0 h 1015"/>
                <a:gd name="T24" fmla="*/ 0 w 776"/>
                <a:gd name="T25" fmla="*/ 1 h 1015"/>
                <a:gd name="T26" fmla="*/ 0 w 776"/>
                <a:gd name="T27" fmla="*/ 1 h 1015"/>
                <a:gd name="T28" fmla="*/ 0 w 776"/>
                <a:gd name="T29" fmla="*/ 1 h 1015"/>
                <a:gd name="T30" fmla="*/ 0 w 776"/>
                <a:gd name="T31" fmla="*/ 2 h 1015"/>
                <a:gd name="T32" fmla="*/ 0 w 776"/>
                <a:gd name="T33" fmla="*/ 2 h 1015"/>
                <a:gd name="T34" fmla="*/ 0 w 776"/>
                <a:gd name="T35" fmla="*/ 3 h 1015"/>
                <a:gd name="T36" fmla="*/ 0 w 776"/>
                <a:gd name="T37" fmla="*/ 3 h 1015"/>
                <a:gd name="T38" fmla="*/ 0 w 776"/>
                <a:gd name="T39" fmla="*/ 3 h 1015"/>
                <a:gd name="T40" fmla="*/ 0 w 776"/>
                <a:gd name="T41" fmla="*/ 4 h 1015"/>
                <a:gd name="T42" fmla="*/ 0 w 776"/>
                <a:gd name="T43" fmla="*/ 4 h 1015"/>
                <a:gd name="T44" fmla="*/ 0 w 776"/>
                <a:gd name="T45" fmla="*/ 4 h 1015"/>
                <a:gd name="T46" fmla="*/ 1 w 776"/>
                <a:gd name="T47" fmla="*/ 4 h 1015"/>
                <a:gd name="T48" fmla="*/ 1 w 776"/>
                <a:gd name="T49" fmla="*/ 4 h 1015"/>
                <a:gd name="T50" fmla="*/ 1 w 776"/>
                <a:gd name="T51" fmla="*/ 4 h 1015"/>
                <a:gd name="T52" fmla="*/ 1 w 776"/>
                <a:gd name="T53" fmla="*/ 4 h 1015"/>
                <a:gd name="T54" fmla="*/ 1 w 776"/>
                <a:gd name="T55" fmla="*/ 4 h 1015"/>
                <a:gd name="T56" fmla="*/ 1 w 776"/>
                <a:gd name="T57" fmla="*/ 4 h 1015"/>
                <a:gd name="T58" fmla="*/ 1 w 776"/>
                <a:gd name="T59" fmla="*/ 4 h 1015"/>
                <a:gd name="T60" fmla="*/ 1 w 776"/>
                <a:gd name="T61" fmla="*/ 4 h 1015"/>
                <a:gd name="T62" fmla="*/ 2 w 776"/>
                <a:gd name="T63" fmla="*/ 3 h 1015"/>
                <a:gd name="T64" fmla="*/ 2 w 776"/>
                <a:gd name="T65" fmla="*/ 3 h 1015"/>
                <a:gd name="T66" fmla="*/ 2 w 776"/>
                <a:gd name="T67" fmla="*/ 3 h 1015"/>
                <a:gd name="T68" fmla="*/ 2 w 776"/>
                <a:gd name="T69" fmla="*/ 3 h 1015"/>
                <a:gd name="T70" fmla="*/ 2 w 776"/>
                <a:gd name="T71" fmla="*/ 2 h 1015"/>
                <a:gd name="T72" fmla="*/ 2 w 776"/>
                <a:gd name="T73" fmla="*/ 2 h 1015"/>
                <a:gd name="T74" fmla="*/ 3 w 776"/>
                <a:gd name="T75" fmla="*/ 2 h 1015"/>
                <a:gd name="T76" fmla="*/ 3 w 776"/>
                <a:gd name="T77" fmla="*/ 2 h 1015"/>
                <a:gd name="T78" fmla="*/ 3 w 776"/>
                <a:gd name="T79" fmla="*/ 1 h 1015"/>
                <a:gd name="T80" fmla="*/ 3 w 776"/>
                <a:gd name="T81" fmla="*/ 1 h 1015"/>
                <a:gd name="T82" fmla="*/ 3 w 776"/>
                <a:gd name="T83" fmla="*/ 1 h 1015"/>
                <a:gd name="T84" fmla="*/ 3 w 776"/>
                <a:gd name="T85" fmla="*/ 1 h 1015"/>
                <a:gd name="T86" fmla="*/ 3 w 776"/>
                <a:gd name="T87" fmla="*/ 1 h 1015"/>
                <a:gd name="T88" fmla="*/ 3 w 776"/>
                <a:gd name="T89" fmla="*/ 1 h 1015"/>
                <a:gd name="T90" fmla="*/ 3 w 776"/>
                <a:gd name="T91" fmla="*/ 1 h 1015"/>
                <a:gd name="T92" fmla="*/ 3 w 776"/>
                <a:gd name="T93" fmla="*/ 0 h 1015"/>
                <a:gd name="T94" fmla="*/ 3 w 776"/>
                <a:gd name="T95" fmla="*/ 0 h 101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76"/>
                <a:gd name="T145" fmla="*/ 0 h 1015"/>
                <a:gd name="T146" fmla="*/ 776 w 776"/>
                <a:gd name="T147" fmla="*/ 1015 h 101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76" h="1015">
                  <a:moveTo>
                    <a:pt x="776" y="64"/>
                  </a:moveTo>
                  <a:lnTo>
                    <a:pt x="753" y="62"/>
                  </a:lnTo>
                  <a:lnTo>
                    <a:pt x="724" y="60"/>
                  </a:lnTo>
                  <a:lnTo>
                    <a:pt x="687" y="58"/>
                  </a:lnTo>
                  <a:lnTo>
                    <a:pt x="647" y="53"/>
                  </a:lnTo>
                  <a:lnTo>
                    <a:pt x="602" y="48"/>
                  </a:lnTo>
                  <a:lnTo>
                    <a:pt x="553" y="43"/>
                  </a:lnTo>
                  <a:lnTo>
                    <a:pt x="504" y="37"/>
                  </a:lnTo>
                  <a:lnTo>
                    <a:pt x="455" y="32"/>
                  </a:lnTo>
                  <a:lnTo>
                    <a:pt x="406" y="26"/>
                  </a:lnTo>
                  <a:lnTo>
                    <a:pt x="361" y="20"/>
                  </a:lnTo>
                  <a:lnTo>
                    <a:pt x="318" y="15"/>
                  </a:lnTo>
                  <a:lnTo>
                    <a:pt x="282" y="10"/>
                  </a:lnTo>
                  <a:lnTo>
                    <a:pt x="250" y="5"/>
                  </a:lnTo>
                  <a:lnTo>
                    <a:pt x="226" y="3"/>
                  </a:lnTo>
                  <a:lnTo>
                    <a:pt x="211" y="0"/>
                  </a:lnTo>
                  <a:lnTo>
                    <a:pt x="206" y="0"/>
                  </a:lnTo>
                  <a:lnTo>
                    <a:pt x="188" y="14"/>
                  </a:lnTo>
                  <a:lnTo>
                    <a:pt x="171" y="25"/>
                  </a:lnTo>
                  <a:lnTo>
                    <a:pt x="154" y="36"/>
                  </a:lnTo>
                  <a:lnTo>
                    <a:pt x="138" y="45"/>
                  </a:lnTo>
                  <a:lnTo>
                    <a:pt x="122" y="56"/>
                  </a:lnTo>
                  <a:lnTo>
                    <a:pt x="107" y="68"/>
                  </a:lnTo>
                  <a:lnTo>
                    <a:pt x="92" y="83"/>
                  </a:lnTo>
                  <a:lnTo>
                    <a:pt x="79" y="101"/>
                  </a:lnTo>
                  <a:lnTo>
                    <a:pt x="66" y="122"/>
                  </a:lnTo>
                  <a:lnTo>
                    <a:pt x="55" y="148"/>
                  </a:lnTo>
                  <a:lnTo>
                    <a:pt x="44" y="179"/>
                  </a:lnTo>
                  <a:lnTo>
                    <a:pt x="34" y="217"/>
                  </a:lnTo>
                  <a:lnTo>
                    <a:pt x="27" y="261"/>
                  </a:lnTo>
                  <a:lnTo>
                    <a:pt x="19" y="314"/>
                  </a:lnTo>
                  <a:lnTo>
                    <a:pt x="13" y="374"/>
                  </a:lnTo>
                  <a:lnTo>
                    <a:pt x="9" y="445"/>
                  </a:lnTo>
                  <a:lnTo>
                    <a:pt x="6" y="517"/>
                  </a:lnTo>
                  <a:lnTo>
                    <a:pt x="3" y="584"/>
                  </a:lnTo>
                  <a:lnTo>
                    <a:pt x="1" y="645"/>
                  </a:lnTo>
                  <a:lnTo>
                    <a:pt x="0" y="701"/>
                  </a:lnTo>
                  <a:lnTo>
                    <a:pt x="0" y="751"/>
                  </a:lnTo>
                  <a:lnTo>
                    <a:pt x="1" y="796"/>
                  </a:lnTo>
                  <a:lnTo>
                    <a:pt x="3" y="838"/>
                  </a:lnTo>
                  <a:lnTo>
                    <a:pt x="8" y="873"/>
                  </a:lnTo>
                  <a:lnTo>
                    <a:pt x="13" y="905"/>
                  </a:lnTo>
                  <a:lnTo>
                    <a:pt x="22" y="932"/>
                  </a:lnTo>
                  <a:lnTo>
                    <a:pt x="33" y="955"/>
                  </a:lnTo>
                  <a:lnTo>
                    <a:pt x="45" y="974"/>
                  </a:lnTo>
                  <a:lnTo>
                    <a:pt x="61" y="989"/>
                  </a:lnTo>
                  <a:lnTo>
                    <a:pt x="78" y="1001"/>
                  </a:lnTo>
                  <a:lnTo>
                    <a:pt x="100" y="1008"/>
                  </a:lnTo>
                  <a:lnTo>
                    <a:pt x="124" y="1015"/>
                  </a:lnTo>
                  <a:lnTo>
                    <a:pt x="125" y="1013"/>
                  </a:lnTo>
                  <a:lnTo>
                    <a:pt x="132" y="1011"/>
                  </a:lnTo>
                  <a:lnTo>
                    <a:pt x="140" y="1006"/>
                  </a:lnTo>
                  <a:lnTo>
                    <a:pt x="152" y="1001"/>
                  </a:lnTo>
                  <a:lnTo>
                    <a:pt x="166" y="994"/>
                  </a:lnTo>
                  <a:lnTo>
                    <a:pt x="182" y="984"/>
                  </a:lnTo>
                  <a:lnTo>
                    <a:pt x="200" y="974"/>
                  </a:lnTo>
                  <a:lnTo>
                    <a:pt x="219" y="962"/>
                  </a:lnTo>
                  <a:lnTo>
                    <a:pt x="239" y="949"/>
                  </a:lnTo>
                  <a:lnTo>
                    <a:pt x="260" y="933"/>
                  </a:lnTo>
                  <a:lnTo>
                    <a:pt x="281" y="916"/>
                  </a:lnTo>
                  <a:lnTo>
                    <a:pt x="301" y="897"/>
                  </a:lnTo>
                  <a:lnTo>
                    <a:pt x="321" y="878"/>
                  </a:lnTo>
                  <a:lnTo>
                    <a:pt x="340" y="856"/>
                  </a:lnTo>
                  <a:lnTo>
                    <a:pt x="357" y="834"/>
                  </a:lnTo>
                  <a:lnTo>
                    <a:pt x="373" y="810"/>
                  </a:lnTo>
                  <a:lnTo>
                    <a:pt x="389" y="782"/>
                  </a:lnTo>
                  <a:lnTo>
                    <a:pt x="409" y="752"/>
                  </a:lnTo>
                  <a:lnTo>
                    <a:pt x="431" y="719"/>
                  </a:lnTo>
                  <a:lnTo>
                    <a:pt x="454" y="684"/>
                  </a:lnTo>
                  <a:lnTo>
                    <a:pt x="480" y="649"/>
                  </a:lnTo>
                  <a:lnTo>
                    <a:pt x="506" y="611"/>
                  </a:lnTo>
                  <a:lnTo>
                    <a:pt x="533" y="573"/>
                  </a:lnTo>
                  <a:lnTo>
                    <a:pt x="560" y="535"/>
                  </a:lnTo>
                  <a:lnTo>
                    <a:pt x="587" y="498"/>
                  </a:lnTo>
                  <a:lnTo>
                    <a:pt x="613" y="462"/>
                  </a:lnTo>
                  <a:lnTo>
                    <a:pt x="637" y="427"/>
                  </a:lnTo>
                  <a:lnTo>
                    <a:pt x="659" y="394"/>
                  </a:lnTo>
                  <a:lnTo>
                    <a:pt x="679" y="364"/>
                  </a:lnTo>
                  <a:lnTo>
                    <a:pt x="696" y="337"/>
                  </a:lnTo>
                  <a:lnTo>
                    <a:pt x="709" y="312"/>
                  </a:lnTo>
                  <a:lnTo>
                    <a:pt x="719" y="293"/>
                  </a:lnTo>
                  <a:lnTo>
                    <a:pt x="725" y="275"/>
                  </a:lnTo>
                  <a:lnTo>
                    <a:pt x="731" y="255"/>
                  </a:lnTo>
                  <a:lnTo>
                    <a:pt x="737" y="236"/>
                  </a:lnTo>
                  <a:lnTo>
                    <a:pt x="743" y="216"/>
                  </a:lnTo>
                  <a:lnTo>
                    <a:pt x="748" y="196"/>
                  </a:lnTo>
                  <a:lnTo>
                    <a:pt x="753" y="178"/>
                  </a:lnTo>
                  <a:lnTo>
                    <a:pt x="757" y="160"/>
                  </a:lnTo>
                  <a:lnTo>
                    <a:pt x="762" y="142"/>
                  </a:lnTo>
                  <a:lnTo>
                    <a:pt x="764" y="126"/>
                  </a:lnTo>
                  <a:lnTo>
                    <a:pt x="768" y="110"/>
                  </a:lnTo>
                  <a:lnTo>
                    <a:pt x="770" y="97"/>
                  </a:lnTo>
                  <a:lnTo>
                    <a:pt x="773" y="86"/>
                  </a:lnTo>
                  <a:lnTo>
                    <a:pt x="774" y="76"/>
                  </a:lnTo>
                  <a:lnTo>
                    <a:pt x="775" y="68"/>
                  </a:lnTo>
                  <a:lnTo>
                    <a:pt x="775" y="65"/>
                  </a:lnTo>
                  <a:lnTo>
                    <a:pt x="776" y="64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054"/>
            <p:cNvSpPr>
              <a:spLocks noChangeAspect="1"/>
            </p:cNvSpPr>
            <p:nvPr/>
          </p:nvSpPr>
          <p:spPr bwMode="auto">
            <a:xfrm>
              <a:off x="3888" y="9760"/>
              <a:ext cx="863" cy="363"/>
            </a:xfrm>
            <a:custGeom>
              <a:avLst/>
              <a:gdLst>
                <a:gd name="T0" fmla="*/ 13 w 3453"/>
                <a:gd name="T1" fmla="*/ 2 h 1451"/>
                <a:gd name="T2" fmla="*/ 12 w 3453"/>
                <a:gd name="T3" fmla="*/ 2 h 1451"/>
                <a:gd name="T4" fmla="*/ 11 w 3453"/>
                <a:gd name="T5" fmla="*/ 2 h 1451"/>
                <a:gd name="T6" fmla="*/ 10 w 3453"/>
                <a:gd name="T7" fmla="*/ 1 h 1451"/>
                <a:gd name="T8" fmla="*/ 10 w 3453"/>
                <a:gd name="T9" fmla="*/ 1 h 1451"/>
                <a:gd name="T10" fmla="*/ 9 w 3453"/>
                <a:gd name="T11" fmla="*/ 1 h 1451"/>
                <a:gd name="T12" fmla="*/ 9 w 3453"/>
                <a:gd name="T13" fmla="*/ 1 h 1451"/>
                <a:gd name="T14" fmla="*/ 8 w 3453"/>
                <a:gd name="T15" fmla="*/ 1 h 1451"/>
                <a:gd name="T16" fmla="*/ 8 w 3453"/>
                <a:gd name="T17" fmla="*/ 1 h 1451"/>
                <a:gd name="T18" fmla="*/ 7 w 3453"/>
                <a:gd name="T19" fmla="*/ 0 h 1451"/>
                <a:gd name="T20" fmla="*/ 7 w 3453"/>
                <a:gd name="T21" fmla="*/ 0 h 1451"/>
                <a:gd name="T22" fmla="*/ 6 w 3453"/>
                <a:gd name="T23" fmla="*/ 0 h 1451"/>
                <a:gd name="T24" fmla="*/ 6 w 3453"/>
                <a:gd name="T25" fmla="*/ 0 h 1451"/>
                <a:gd name="T26" fmla="*/ 5 w 3453"/>
                <a:gd name="T27" fmla="*/ 0 h 1451"/>
                <a:gd name="T28" fmla="*/ 5 w 3453"/>
                <a:gd name="T29" fmla="*/ 0 h 1451"/>
                <a:gd name="T30" fmla="*/ 4 w 3453"/>
                <a:gd name="T31" fmla="*/ 0 h 1451"/>
                <a:gd name="T32" fmla="*/ 4 w 3453"/>
                <a:gd name="T33" fmla="*/ 0 h 1451"/>
                <a:gd name="T34" fmla="*/ 3 w 3453"/>
                <a:gd name="T35" fmla="*/ 0 h 1451"/>
                <a:gd name="T36" fmla="*/ 3 w 3453"/>
                <a:gd name="T37" fmla="*/ 0 h 1451"/>
                <a:gd name="T38" fmla="*/ 3 w 3453"/>
                <a:gd name="T39" fmla="*/ 1 h 1451"/>
                <a:gd name="T40" fmla="*/ 3 w 3453"/>
                <a:gd name="T41" fmla="*/ 1 h 1451"/>
                <a:gd name="T42" fmla="*/ 3 w 3453"/>
                <a:gd name="T43" fmla="*/ 1 h 1451"/>
                <a:gd name="T44" fmla="*/ 3 w 3453"/>
                <a:gd name="T45" fmla="*/ 1 h 1451"/>
                <a:gd name="T46" fmla="*/ 3 w 3453"/>
                <a:gd name="T47" fmla="*/ 2 h 1451"/>
                <a:gd name="T48" fmla="*/ 2 w 3453"/>
                <a:gd name="T49" fmla="*/ 2 h 1451"/>
                <a:gd name="T50" fmla="*/ 2 w 3453"/>
                <a:gd name="T51" fmla="*/ 2 h 1451"/>
                <a:gd name="T52" fmla="*/ 1 w 3453"/>
                <a:gd name="T53" fmla="*/ 3 h 1451"/>
                <a:gd name="T54" fmla="*/ 1 w 3453"/>
                <a:gd name="T55" fmla="*/ 3 h 1451"/>
                <a:gd name="T56" fmla="*/ 0 w 3453"/>
                <a:gd name="T57" fmla="*/ 4 h 1451"/>
                <a:gd name="T58" fmla="*/ 0 w 3453"/>
                <a:gd name="T59" fmla="*/ 4 h 1451"/>
                <a:gd name="T60" fmla="*/ 0 w 3453"/>
                <a:gd name="T61" fmla="*/ 4 h 1451"/>
                <a:gd name="T62" fmla="*/ 0 w 3453"/>
                <a:gd name="T63" fmla="*/ 5 h 1451"/>
                <a:gd name="T64" fmla="*/ 0 w 3453"/>
                <a:gd name="T65" fmla="*/ 5 h 1451"/>
                <a:gd name="T66" fmla="*/ 1 w 3453"/>
                <a:gd name="T67" fmla="*/ 5 h 1451"/>
                <a:gd name="T68" fmla="*/ 1 w 3453"/>
                <a:gd name="T69" fmla="*/ 5 h 1451"/>
                <a:gd name="T70" fmla="*/ 1 w 3453"/>
                <a:gd name="T71" fmla="*/ 5 h 1451"/>
                <a:gd name="T72" fmla="*/ 1 w 3453"/>
                <a:gd name="T73" fmla="*/ 4 h 1451"/>
                <a:gd name="T74" fmla="*/ 2 w 3453"/>
                <a:gd name="T75" fmla="*/ 4 h 1451"/>
                <a:gd name="T76" fmla="*/ 2 w 3453"/>
                <a:gd name="T77" fmla="*/ 4 h 1451"/>
                <a:gd name="T78" fmla="*/ 3 w 3453"/>
                <a:gd name="T79" fmla="*/ 3 h 1451"/>
                <a:gd name="T80" fmla="*/ 4 w 3453"/>
                <a:gd name="T81" fmla="*/ 4 h 1451"/>
                <a:gd name="T82" fmla="*/ 4 w 3453"/>
                <a:gd name="T83" fmla="*/ 4 h 1451"/>
                <a:gd name="T84" fmla="*/ 5 w 3453"/>
                <a:gd name="T85" fmla="*/ 4 h 1451"/>
                <a:gd name="T86" fmla="*/ 5 w 3453"/>
                <a:gd name="T87" fmla="*/ 5 h 1451"/>
                <a:gd name="T88" fmla="*/ 5 w 3453"/>
                <a:gd name="T89" fmla="*/ 5 h 1451"/>
                <a:gd name="T90" fmla="*/ 6 w 3453"/>
                <a:gd name="T91" fmla="*/ 5 h 1451"/>
                <a:gd name="T92" fmla="*/ 6 w 3453"/>
                <a:gd name="T93" fmla="*/ 5 h 1451"/>
                <a:gd name="T94" fmla="*/ 7 w 3453"/>
                <a:gd name="T95" fmla="*/ 5 h 1451"/>
                <a:gd name="T96" fmla="*/ 7 w 3453"/>
                <a:gd name="T97" fmla="*/ 6 h 1451"/>
                <a:gd name="T98" fmla="*/ 8 w 3453"/>
                <a:gd name="T99" fmla="*/ 6 h 1451"/>
                <a:gd name="T100" fmla="*/ 8 w 3453"/>
                <a:gd name="T101" fmla="*/ 6 h 1451"/>
                <a:gd name="T102" fmla="*/ 9 w 3453"/>
                <a:gd name="T103" fmla="*/ 6 h 1451"/>
                <a:gd name="T104" fmla="*/ 10 w 3453"/>
                <a:gd name="T105" fmla="*/ 6 h 1451"/>
                <a:gd name="T106" fmla="*/ 11 w 3453"/>
                <a:gd name="T107" fmla="*/ 6 h 1451"/>
                <a:gd name="T108" fmla="*/ 11 w 3453"/>
                <a:gd name="T109" fmla="*/ 6 h 1451"/>
                <a:gd name="T110" fmla="*/ 12 w 3453"/>
                <a:gd name="T111" fmla="*/ 5 h 1451"/>
                <a:gd name="T112" fmla="*/ 12 w 3453"/>
                <a:gd name="T113" fmla="*/ 5 h 1451"/>
                <a:gd name="T114" fmla="*/ 12 w 3453"/>
                <a:gd name="T115" fmla="*/ 4 h 1451"/>
                <a:gd name="T116" fmla="*/ 13 w 3453"/>
                <a:gd name="T117" fmla="*/ 3 h 1451"/>
                <a:gd name="T118" fmla="*/ 13 w 3453"/>
                <a:gd name="T119" fmla="*/ 2 h 145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453"/>
                <a:gd name="T181" fmla="*/ 0 h 1451"/>
                <a:gd name="T182" fmla="*/ 3453 w 3453"/>
                <a:gd name="T183" fmla="*/ 1451 h 145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453" h="1451">
                  <a:moveTo>
                    <a:pt x="3453" y="472"/>
                  </a:moveTo>
                  <a:lnTo>
                    <a:pt x="3405" y="467"/>
                  </a:lnTo>
                  <a:lnTo>
                    <a:pt x="3356" y="460"/>
                  </a:lnTo>
                  <a:lnTo>
                    <a:pt x="3306" y="451"/>
                  </a:lnTo>
                  <a:lnTo>
                    <a:pt x="3255" y="442"/>
                  </a:lnTo>
                  <a:lnTo>
                    <a:pt x="3204" y="431"/>
                  </a:lnTo>
                  <a:lnTo>
                    <a:pt x="3151" y="418"/>
                  </a:lnTo>
                  <a:lnTo>
                    <a:pt x="3099" y="406"/>
                  </a:lnTo>
                  <a:lnTo>
                    <a:pt x="3046" y="393"/>
                  </a:lnTo>
                  <a:lnTo>
                    <a:pt x="2992" y="378"/>
                  </a:lnTo>
                  <a:lnTo>
                    <a:pt x="2940" y="364"/>
                  </a:lnTo>
                  <a:lnTo>
                    <a:pt x="2886" y="350"/>
                  </a:lnTo>
                  <a:lnTo>
                    <a:pt x="2834" y="336"/>
                  </a:lnTo>
                  <a:lnTo>
                    <a:pt x="2781" y="322"/>
                  </a:lnTo>
                  <a:lnTo>
                    <a:pt x="2729" y="309"/>
                  </a:lnTo>
                  <a:lnTo>
                    <a:pt x="2679" y="297"/>
                  </a:lnTo>
                  <a:lnTo>
                    <a:pt x="2628" y="286"/>
                  </a:lnTo>
                  <a:lnTo>
                    <a:pt x="2587" y="276"/>
                  </a:lnTo>
                  <a:lnTo>
                    <a:pt x="2549" y="267"/>
                  </a:lnTo>
                  <a:lnTo>
                    <a:pt x="2515" y="260"/>
                  </a:lnTo>
                  <a:lnTo>
                    <a:pt x="2483" y="254"/>
                  </a:lnTo>
                  <a:lnTo>
                    <a:pt x="2454" y="247"/>
                  </a:lnTo>
                  <a:lnTo>
                    <a:pt x="2427" y="240"/>
                  </a:lnTo>
                  <a:lnTo>
                    <a:pt x="2401" y="234"/>
                  </a:lnTo>
                  <a:lnTo>
                    <a:pt x="2376" y="227"/>
                  </a:lnTo>
                  <a:lnTo>
                    <a:pt x="2351" y="220"/>
                  </a:lnTo>
                  <a:lnTo>
                    <a:pt x="2327" y="211"/>
                  </a:lnTo>
                  <a:lnTo>
                    <a:pt x="2302" y="203"/>
                  </a:lnTo>
                  <a:lnTo>
                    <a:pt x="2276" y="193"/>
                  </a:lnTo>
                  <a:lnTo>
                    <a:pt x="2249" y="181"/>
                  </a:lnTo>
                  <a:lnTo>
                    <a:pt x="2219" y="167"/>
                  </a:lnTo>
                  <a:lnTo>
                    <a:pt x="2188" y="153"/>
                  </a:lnTo>
                  <a:lnTo>
                    <a:pt x="2153" y="137"/>
                  </a:lnTo>
                  <a:lnTo>
                    <a:pt x="2118" y="120"/>
                  </a:lnTo>
                  <a:lnTo>
                    <a:pt x="2080" y="104"/>
                  </a:lnTo>
                  <a:lnTo>
                    <a:pt x="2041" y="90"/>
                  </a:lnTo>
                  <a:lnTo>
                    <a:pt x="2000" y="77"/>
                  </a:lnTo>
                  <a:lnTo>
                    <a:pt x="1959" y="66"/>
                  </a:lnTo>
                  <a:lnTo>
                    <a:pt x="1918" y="55"/>
                  </a:lnTo>
                  <a:lnTo>
                    <a:pt x="1876" y="45"/>
                  </a:lnTo>
                  <a:lnTo>
                    <a:pt x="1836" y="37"/>
                  </a:lnTo>
                  <a:lnTo>
                    <a:pt x="1797" y="30"/>
                  </a:lnTo>
                  <a:lnTo>
                    <a:pt x="1760" y="23"/>
                  </a:lnTo>
                  <a:lnTo>
                    <a:pt x="1725" y="19"/>
                  </a:lnTo>
                  <a:lnTo>
                    <a:pt x="1693" y="15"/>
                  </a:lnTo>
                  <a:lnTo>
                    <a:pt x="1664" y="11"/>
                  </a:lnTo>
                  <a:lnTo>
                    <a:pt x="1639" y="9"/>
                  </a:lnTo>
                  <a:lnTo>
                    <a:pt x="1619" y="8"/>
                  </a:lnTo>
                  <a:lnTo>
                    <a:pt x="1604" y="8"/>
                  </a:lnTo>
                  <a:lnTo>
                    <a:pt x="1577" y="6"/>
                  </a:lnTo>
                  <a:lnTo>
                    <a:pt x="1549" y="6"/>
                  </a:lnTo>
                  <a:lnTo>
                    <a:pt x="1520" y="5"/>
                  </a:lnTo>
                  <a:lnTo>
                    <a:pt x="1488" y="4"/>
                  </a:lnTo>
                  <a:lnTo>
                    <a:pt x="1456" y="3"/>
                  </a:lnTo>
                  <a:lnTo>
                    <a:pt x="1423" y="1"/>
                  </a:lnTo>
                  <a:lnTo>
                    <a:pt x="1389" y="0"/>
                  </a:lnTo>
                  <a:lnTo>
                    <a:pt x="1355" y="0"/>
                  </a:lnTo>
                  <a:lnTo>
                    <a:pt x="1321" y="0"/>
                  </a:lnTo>
                  <a:lnTo>
                    <a:pt x="1286" y="0"/>
                  </a:lnTo>
                  <a:lnTo>
                    <a:pt x="1252" y="3"/>
                  </a:lnTo>
                  <a:lnTo>
                    <a:pt x="1218" y="4"/>
                  </a:lnTo>
                  <a:lnTo>
                    <a:pt x="1185" y="8"/>
                  </a:lnTo>
                  <a:lnTo>
                    <a:pt x="1152" y="12"/>
                  </a:lnTo>
                  <a:lnTo>
                    <a:pt x="1120" y="19"/>
                  </a:lnTo>
                  <a:lnTo>
                    <a:pt x="1091" y="26"/>
                  </a:lnTo>
                  <a:lnTo>
                    <a:pt x="1063" y="32"/>
                  </a:lnTo>
                  <a:lnTo>
                    <a:pt x="1038" y="37"/>
                  </a:lnTo>
                  <a:lnTo>
                    <a:pt x="1014" y="40"/>
                  </a:lnTo>
                  <a:lnTo>
                    <a:pt x="993" y="44"/>
                  </a:lnTo>
                  <a:lnTo>
                    <a:pt x="972" y="47"/>
                  </a:lnTo>
                  <a:lnTo>
                    <a:pt x="953" y="48"/>
                  </a:lnTo>
                  <a:lnTo>
                    <a:pt x="935" y="50"/>
                  </a:lnTo>
                  <a:lnTo>
                    <a:pt x="918" y="54"/>
                  </a:lnTo>
                  <a:lnTo>
                    <a:pt x="902" y="56"/>
                  </a:lnTo>
                  <a:lnTo>
                    <a:pt x="887" y="61"/>
                  </a:lnTo>
                  <a:lnTo>
                    <a:pt x="872" y="69"/>
                  </a:lnTo>
                  <a:lnTo>
                    <a:pt x="858" y="76"/>
                  </a:lnTo>
                  <a:lnTo>
                    <a:pt x="844" y="87"/>
                  </a:lnTo>
                  <a:lnTo>
                    <a:pt x="832" y="100"/>
                  </a:lnTo>
                  <a:lnTo>
                    <a:pt x="819" y="116"/>
                  </a:lnTo>
                  <a:lnTo>
                    <a:pt x="806" y="137"/>
                  </a:lnTo>
                  <a:lnTo>
                    <a:pt x="788" y="169"/>
                  </a:lnTo>
                  <a:lnTo>
                    <a:pt x="776" y="195"/>
                  </a:lnTo>
                  <a:lnTo>
                    <a:pt x="769" y="217"/>
                  </a:lnTo>
                  <a:lnTo>
                    <a:pt x="765" y="236"/>
                  </a:lnTo>
                  <a:lnTo>
                    <a:pt x="764" y="250"/>
                  </a:lnTo>
                  <a:lnTo>
                    <a:pt x="765" y="262"/>
                  </a:lnTo>
                  <a:lnTo>
                    <a:pt x="767" y="273"/>
                  </a:lnTo>
                  <a:lnTo>
                    <a:pt x="769" y="283"/>
                  </a:lnTo>
                  <a:lnTo>
                    <a:pt x="770" y="292"/>
                  </a:lnTo>
                  <a:lnTo>
                    <a:pt x="769" y="301"/>
                  </a:lnTo>
                  <a:lnTo>
                    <a:pt x="766" y="311"/>
                  </a:lnTo>
                  <a:lnTo>
                    <a:pt x="759" y="323"/>
                  </a:lnTo>
                  <a:lnTo>
                    <a:pt x="748" y="338"/>
                  </a:lnTo>
                  <a:lnTo>
                    <a:pt x="731" y="356"/>
                  </a:lnTo>
                  <a:lnTo>
                    <a:pt x="707" y="378"/>
                  </a:lnTo>
                  <a:lnTo>
                    <a:pt x="678" y="405"/>
                  </a:lnTo>
                  <a:lnTo>
                    <a:pt x="645" y="431"/>
                  </a:lnTo>
                  <a:lnTo>
                    <a:pt x="612" y="456"/>
                  </a:lnTo>
                  <a:lnTo>
                    <a:pt x="579" y="481"/>
                  </a:lnTo>
                  <a:lnTo>
                    <a:pt x="546" y="504"/>
                  </a:lnTo>
                  <a:lnTo>
                    <a:pt x="513" y="526"/>
                  </a:lnTo>
                  <a:lnTo>
                    <a:pt x="480" y="546"/>
                  </a:lnTo>
                  <a:lnTo>
                    <a:pt x="449" y="568"/>
                  </a:lnTo>
                  <a:lnTo>
                    <a:pt x="417" y="589"/>
                  </a:lnTo>
                  <a:lnTo>
                    <a:pt x="386" y="610"/>
                  </a:lnTo>
                  <a:lnTo>
                    <a:pt x="357" y="631"/>
                  </a:lnTo>
                  <a:lnTo>
                    <a:pt x="329" y="652"/>
                  </a:lnTo>
                  <a:lnTo>
                    <a:pt x="302" y="676"/>
                  </a:lnTo>
                  <a:lnTo>
                    <a:pt x="276" y="699"/>
                  </a:lnTo>
                  <a:lnTo>
                    <a:pt x="253" y="723"/>
                  </a:lnTo>
                  <a:lnTo>
                    <a:pt x="232" y="750"/>
                  </a:lnTo>
                  <a:lnTo>
                    <a:pt x="214" y="778"/>
                  </a:lnTo>
                  <a:lnTo>
                    <a:pt x="195" y="806"/>
                  </a:lnTo>
                  <a:lnTo>
                    <a:pt x="175" y="835"/>
                  </a:lnTo>
                  <a:lnTo>
                    <a:pt x="153" y="866"/>
                  </a:lnTo>
                  <a:lnTo>
                    <a:pt x="131" y="896"/>
                  </a:lnTo>
                  <a:lnTo>
                    <a:pt x="110" y="927"/>
                  </a:lnTo>
                  <a:lnTo>
                    <a:pt x="90" y="957"/>
                  </a:lnTo>
                  <a:lnTo>
                    <a:pt x="69" y="987"/>
                  </a:lnTo>
                  <a:lnTo>
                    <a:pt x="50" y="1016"/>
                  </a:lnTo>
                  <a:lnTo>
                    <a:pt x="35" y="1043"/>
                  </a:lnTo>
                  <a:lnTo>
                    <a:pt x="20" y="1069"/>
                  </a:lnTo>
                  <a:lnTo>
                    <a:pt x="10" y="1094"/>
                  </a:lnTo>
                  <a:lnTo>
                    <a:pt x="3" y="1116"/>
                  </a:lnTo>
                  <a:lnTo>
                    <a:pt x="0" y="1136"/>
                  </a:lnTo>
                  <a:lnTo>
                    <a:pt x="2" y="1154"/>
                  </a:lnTo>
                  <a:lnTo>
                    <a:pt x="8" y="1168"/>
                  </a:lnTo>
                  <a:lnTo>
                    <a:pt x="21" y="1180"/>
                  </a:lnTo>
                  <a:lnTo>
                    <a:pt x="41" y="1191"/>
                  </a:lnTo>
                  <a:lnTo>
                    <a:pt x="63" y="1199"/>
                  </a:lnTo>
                  <a:lnTo>
                    <a:pt x="85" y="1202"/>
                  </a:lnTo>
                  <a:lnTo>
                    <a:pt x="108" y="1204"/>
                  </a:lnTo>
                  <a:lnTo>
                    <a:pt x="131" y="1201"/>
                  </a:lnTo>
                  <a:lnTo>
                    <a:pt x="154" y="1197"/>
                  </a:lnTo>
                  <a:lnTo>
                    <a:pt x="177" y="1191"/>
                  </a:lnTo>
                  <a:lnTo>
                    <a:pt x="199" y="1184"/>
                  </a:lnTo>
                  <a:lnTo>
                    <a:pt x="223" y="1176"/>
                  </a:lnTo>
                  <a:lnTo>
                    <a:pt x="245" y="1166"/>
                  </a:lnTo>
                  <a:lnTo>
                    <a:pt x="267" y="1155"/>
                  </a:lnTo>
                  <a:lnTo>
                    <a:pt x="286" y="1145"/>
                  </a:lnTo>
                  <a:lnTo>
                    <a:pt x="306" y="1134"/>
                  </a:lnTo>
                  <a:lnTo>
                    <a:pt x="324" y="1124"/>
                  </a:lnTo>
                  <a:lnTo>
                    <a:pt x="341" y="1116"/>
                  </a:lnTo>
                  <a:lnTo>
                    <a:pt x="357" y="1108"/>
                  </a:lnTo>
                  <a:lnTo>
                    <a:pt x="373" y="1099"/>
                  </a:lnTo>
                  <a:lnTo>
                    <a:pt x="391" y="1084"/>
                  </a:lnTo>
                  <a:lnTo>
                    <a:pt x="412" y="1066"/>
                  </a:lnTo>
                  <a:lnTo>
                    <a:pt x="436" y="1045"/>
                  </a:lnTo>
                  <a:lnTo>
                    <a:pt x="462" y="1022"/>
                  </a:lnTo>
                  <a:lnTo>
                    <a:pt x="490" y="998"/>
                  </a:lnTo>
                  <a:lnTo>
                    <a:pt x="519" y="972"/>
                  </a:lnTo>
                  <a:lnTo>
                    <a:pt x="550" y="948"/>
                  </a:lnTo>
                  <a:lnTo>
                    <a:pt x="583" y="923"/>
                  </a:lnTo>
                  <a:lnTo>
                    <a:pt x="617" y="900"/>
                  </a:lnTo>
                  <a:lnTo>
                    <a:pt x="651" y="880"/>
                  </a:lnTo>
                  <a:lnTo>
                    <a:pt x="687" y="863"/>
                  </a:lnTo>
                  <a:lnTo>
                    <a:pt x="722" y="850"/>
                  </a:lnTo>
                  <a:lnTo>
                    <a:pt x="759" y="843"/>
                  </a:lnTo>
                  <a:lnTo>
                    <a:pt x="795" y="839"/>
                  </a:lnTo>
                  <a:lnTo>
                    <a:pt x="832" y="844"/>
                  </a:lnTo>
                  <a:lnTo>
                    <a:pt x="869" y="854"/>
                  </a:lnTo>
                  <a:lnTo>
                    <a:pt x="910" y="868"/>
                  </a:lnTo>
                  <a:lnTo>
                    <a:pt x="954" y="887"/>
                  </a:lnTo>
                  <a:lnTo>
                    <a:pt x="999" y="907"/>
                  </a:lnTo>
                  <a:lnTo>
                    <a:pt x="1046" y="932"/>
                  </a:lnTo>
                  <a:lnTo>
                    <a:pt x="1091" y="957"/>
                  </a:lnTo>
                  <a:lnTo>
                    <a:pt x="1137" y="984"/>
                  </a:lnTo>
                  <a:lnTo>
                    <a:pt x="1181" y="1012"/>
                  </a:lnTo>
                  <a:lnTo>
                    <a:pt x="1223" y="1038"/>
                  </a:lnTo>
                  <a:lnTo>
                    <a:pt x="1262" y="1063"/>
                  </a:lnTo>
                  <a:lnTo>
                    <a:pt x="1297" y="1087"/>
                  </a:lnTo>
                  <a:lnTo>
                    <a:pt x="1327" y="1108"/>
                  </a:lnTo>
                  <a:lnTo>
                    <a:pt x="1352" y="1126"/>
                  </a:lnTo>
                  <a:lnTo>
                    <a:pt x="1371" y="1139"/>
                  </a:lnTo>
                  <a:lnTo>
                    <a:pt x="1383" y="1147"/>
                  </a:lnTo>
                  <a:lnTo>
                    <a:pt x="1388" y="1151"/>
                  </a:lnTo>
                  <a:lnTo>
                    <a:pt x="1389" y="1152"/>
                  </a:lnTo>
                  <a:lnTo>
                    <a:pt x="1394" y="1157"/>
                  </a:lnTo>
                  <a:lnTo>
                    <a:pt x="1402" y="1166"/>
                  </a:lnTo>
                  <a:lnTo>
                    <a:pt x="1415" y="1177"/>
                  </a:lnTo>
                  <a:lnTo>
                    <a:pt x="1430" y="1190"/>
                  </a:lnTo>
                  <a:lnTo>
                    <a:pt x="1449" y="1205"/>
                  </a:lnTo>
                  <a:lnTo>
                    <a:pt x="1472" y="1222"/>
                  </a:lnTo>
                  <a:lnTo>
                    <a:pt x="1498" y="1239"/>
                  </a:lnTo>
                  <a:lnTo>
                    <a:pt x="1527" y="1257"/>
                  </a:lnTo>
                  <a:lnTo>
                    <a:pt x="1559" y="1275"/>
                  </a:lnTo>
                  <a:lnTo>
                    <a:pt x="1595" y="1294"/>
                  </a:lnTo>
                  <a:lnTo>
                    <a:pt x="1634" y="1312"/>
                  </a:lnTo>
                  <a:lnTo>
                    <a:pt x="1676" y="1328"/>
                  </a:lnTo>
                  <a:lnTo>
                    <a:pt x="1722" y="1344"/>
                  </a:lnTo>
                  <a:lnTo>
                    <a:pt x="1771" y="1358"/>
                  </a:lnTo>
                  <a:lnTo>
                    <a:pt x="1824" y="1371"/>
                  </a:lnTo>
                  <a:lnTo>
                    <a:pt x="1874" y="1380"/>
                  </a:lnTo>
                  <a:lnTo>
                    <a:pt x="1919" y="1389"/>
                  </a:lnTo>
                  <a:lnTo>
                    <a:pt x="1958" y="1396"/>
                  </a:lnTo>
                  <a:lnTo>
                    <a:pt x="1993" y="1402"/>
                  </a:lnTo>
                  <a:lnTo>
                    <a:pt x="2026" y="1408"/>
                  </a:lnTo>
                  <a:lnTo>
                    <a:pt x="2057" y="1412"/>
                  </a:lnTo>
                  <a:lnTo>
                    <a:pt x="2085" y="1417"/>
                  </a:lnTo>
                  <a:lnTo>
                    <a:pt x="2113" y="1419"/>
                  </a:lnTo>
                  <a:lnTo>
                    <a:pt x="2141" y="1422"/>
                  </a:lnTo>
                  <a:lnTo>
                    <a:pt x="2172" y="1424"/>
                  </a:lnTo>
                  <a:lnTo>
                    <a:pt x="2203" y="1427"/>
                  </a:lnTo>
                  <a:lnTo>
                    <a:pt x="2238" y="1428"/>
                  </a:lnTo>
                  <a:lnTo>
                    <a:pt x="2276" y="1430"/>
                  </a:lnTo>
                  <a:lnTo>
                    <a:pt x="2319" y="1433"/>
                  </a:lnTo>
                  <a:lnTo>
                    <a:pt x="2367" y="1434"/>
                  </a:lnTo>
                  <a:lnTo>
                    <a:pt x="2423" y="1438"/>
                  </a:lnTo>
                  <a:lnTo>
                    <a:pt x="2517" y="1441"/>
                  </a:lnTo>
                  <a:lnTo>
                    <a:pt x="2602" y="1446"/>
                  </a:lnTo>
                  <a:lnTo>
                    <a:pt x="2676" y="1449"/>
                  </a:lnTo>
                  <a:lnTo>
                    <a:pt x="2740" y="1451"/>
                  </a:lnTo>
                  <a:lnTo>
                    <a:pt x="2795" y="1451"/>
                  </a:lnTo>
                  <a:lnTo>
                    <a:pt x="2841" y="1450"/>
                  </a:lnTo>
                  <a:lnTo>
                    <a:pt x="2880" y="1447"/>
                  </a:lnTo>
                  <a:lnTo>
                    <a:pt x="2912" y="1441"/>
                  </a:lnTo>
                  <a:lnTo>
                    <a:pt x="2937" y="1434"/>
                  </a:lnTo>
                  <a:lnTo>
                    <a:pt x="2958" y="1423"/>
                  </a:lnTo>
                  <a:lnTo>
                    <a:pt x="2973" y="1410"/>
                  </a:lnTo>
                  <a:lnTo>
                    <a:pt x="2984" y="1393"/>
                  </a:lnTo>
                  <a:lnTo>
                    <a:pt x="2991" y="1372"/>
                  </a:lnTo>
                  <a:lnTo>
                    <a:pt x="2995" y="1347"/>
                  </a:lnTo>
                  <a:lnTo>
                    <a:pt x="2997" y="1318"/>
                  </a:lnTo>
                  <a:lnTo>
                    <a:pt x="2998" y="1285"/>
                  </a:lnTo>
                  <a:lnTo>
                    <a:pt x="3003" y="1244"/>
                  </a:lnTo>
                  <a:lnTo>
                    <a:pt x="3017" y="1195"/>
                  </a:lnTo>
                  <a:lnTo>
                    <a:pt x="3040" y="1139"/>
                  </a:lnTo>
                  <a:lnTo>
                    <a:pt x="3069" y="1077"/>
                  </a:lnTo>
                  <a:lnTo>
                    <a:pt x="3104" y="1011"/>
                  </a:lnTo>
                  <a:lnTo>
                    <a:pt x="3141" y="943"/>
                  </a:lnTo>
                  <a:lnTo>
                    <a:pt x="3183" y="874"/>
                  </a:lnTo>
                  <a:lnTo>
                    <a:pt x="3226" y="806"/>
                  </a:lnTo>
                  <a:lnTo>
                    <a:pt x="3267" y="740"/>
                  </a:lnTo>
                  <a:lnTo>
                    <a:pt x="3309" y="678"/>
                  </a:lnTo>
                  <a:lnTo>
                    <a:pt x="3347" y="622"/>
                  </a:lnTo>
                  <a:lnTo>
                    <a:pt x="3381" y="572"/>
                  </a:lnTo>
                  <a:lnTo>
                    <a:pt x="3410" y="531"/>
                  </a:lnTo>
                  <a:lnTo>
                    <a:pt x="3433" y="499"/>
                  </a:lnTo>
                  <a:lnTo>
                    <a:pt x="3447" y="478"/>
                  </a:lnTo>
                  <a:lnTo>
                    <a:pt x="3453" y="472"/>
                  </a:lnTo>
                  <a:close/>
                </a:path>
              </a:pathLst>
            </a:custGeom>
            <a:solidFill>
              <a:srgbClr val="FC9A5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055"/>
            <p:cNvSpPr>
              <a:spLocks noChangeAspect="1"/>
            </p:cNvSpPr>
            <p:nvPr/>
          </p:nvSpPr>
          <p:spPr bwMode="auto">
            <a:xfrm>
              <a:off x="5916" y="7306"/>
              <a:ext cx="1042" cy="960"/>
            </a:xfrm>
            <a:custGeom>
              <a:avLst/>
              <a:gdLst>
                <a:gd name="T0" fmla="*/ 4 w 4166"/>
                <a:gd name="T1" fmla="*/ 1 h 3840"/>
                <a:gd name="T2" fmla="*/ 3 w 4166"/>
                <a:gd name="T3" fmla="*/ 2 h 3840"/>
                <a:gd name="T4" fmla="*/ 3 w 4166"/>
                <a:gd name="T5" fmla="*/ 2 h 3840"/>
                <a:gd name="T6" fmla="*/ 2 w 4166"/>
                <a:gd name="T7" fmla="*/ 2 h 3840"/>
                <a:gd name="T8" fmla="*/ 2 w 4166"/>
                <a:gd name="T9" fmla="*/ 2 h 3840"/>
                <a:gd name="T10" fmla="*/ 2 w 4166"/>
                <a:gd name="T11" fmla="*/ 2 h 3840"/>
                <a:gd name="T12" fmla="*/ 1 w 4166"/>
                <a:gd name="T13" fmla="*/ 2 h 3840"/>
                <a:gd name="T14" fmla="*/ 1 w 4166"/>
                <a:gd name="T15" fmla="*/ 2 h 3840"/>
                <a:gd name="T16" fmla="*/ 1 w 4166"/>
                <a:gd name="T17" fmla="*/ 3 h 3840"/>
                <a:gd name="T18" fmla="*/ 0 w 4166"/>
                <a:gd name="T19" fmla="*/ 3 h 3840"/>
                <a:gd name="T20" fmla="*/ 0 w 4166"/>
                <a:gd name="T21" fmla="*/ 4 h 3840"/>
                <a:gd name="T22" fmla="*/ 0 w 4166"/>
                <a:gd name="T23" fmla="*/ 5 h 3840"/>
                <a:gd name="T24" fmla="*/ 1 w 4166"/>
                <a:gd name="T25" fmla="*/ 6 h 3840"/>
                <a:gd name="T26" fmla="*/ 1 w 4166"/>
                <a:gd name="T27" fmla="*/ 6 h 3840"/>
                <a:gd name="T28" fmla="*/ 2 w 4166"/>
                <a:gd name="T29" fmla="*/ 7 h 3840"/>
                <a:gd name="T30" fmla="*/ 3 w 4166"/>
                <a:gd name="T31" fmla="*/ 7 h 3840"/>
                <a:gd name="T32" fmla="*/ 3 w 4166"/>
                <a:gd name="T33" fmla="*/ 7 h 3840"/>
                <a:gd name="T34" fmla="*/ 4 w 4166"/>
                <a:gd name="T35" fmla="*/ 7 h 3840"/>
                <a:gd name="T36" fmla="*/ 4 w 4166"/>
                <a:gd name="T37" fmla="*/ 8 h 3840"/>
                <a:gd name="T38" fmla="*/ 4 w 4166"/>
                <a:gd name="T39" fmla="*/ 9 h 3840"/>
                <a:gd name="T40" fmla="*/ 5 w 4166"/>
                <a:gd name="T41" fmla="*/ 9 h 3840"/>
                <a:gd name="T42" fmla="*/ 5 w 4166"/>
                <a:gd name="T43" fmla="*/ 10 h 3840"/>
                <a:gd name="T44" fmla="*/ 6 w 4166"/>
                <a:gd name="T45" fmla="*/ 10 h 3840"/>
                <a:gd name="T46" fmla="*/ 6 w 4166"/>
                <a:gd name="T47" fmla="*/ 11 h 3840"/>
                <a:gd name="T48" fmla="*/ 7 w 4166"/>
                <a:gd name="T49" fmla="*/ 11 h 3840"/>
                <a:gd name="T50" fmla="*/ 6 w 4166"/>
                <a:gd name="T51" fmla="*/ 10 h 3840"/>
                <a:gd name="T52" fmla="*/ 6 w 4166"/>
                <a:gd name="T53" fmla="*/ 10 h 3840"/>
                <a:gd name="T54" fmla="*/ 6 w 4166"/>
                <a:gd name="T55" fmla="*/ 9 h 3840"/>
                <a:gd name="T56" fmla="*/ 7 w 4166"/>
                <a:gd name="T57" fmla="*/ 9 h 3840"/>
                <a:gd name="T58" fmla="*/ 7 w 4166"/>
                <a:gd name="T59" fmla="*/ 9 h 3840"/>
                <a:gd name="T60" fmla="*/ 7 w 4166"/>
                <a:gd name="T61" fmla="*/ 9 h 3840"/>
                <a:gd name="T62" fmla="*/ 8 w 4166"/>
                <a:gd name="T63" fmla="*/ 10 h 3840"/>
                <a:gd name="T64" fmla="*/ 8 w 4166"/>
                <a:gd name="T65" fmla="*/ 10 h 3840"/>
                <a:gd name="T66" fmla="*/ 8 w 4166"/>
                <a:gd name="T67" fmla="*/ 10 h 3840"/>
                <a:gd name="T68" fmla="*/ 8 w 4166"/>
                <a:gd name="T69" fmla="*/ 11 h 3840"/>
                <a:gd name="T70" fmla="*/ 8 w 4166"/>
                <a:gd name="T71" fmla="*/ 12 h 3840"/>
                <a:gd name="T72" fmla="*/ 8 w 4166"/>
                <a:gd name="T73" fmla="*/ 13 h 3840"/>
                <a:gd name="T74" fmla="*/ 9 w 4166"/>
                <a:gd name="T75" fmla="*/ 13 h 3840"/>
                <a:gd name="T76" fmla="*/ 9 w 4166"/>
                <a:gd name="T77" fmla="*/ 13 h 3840"/>
                <a:gd name="T78" fmla="*/ 9 w 4166"/>
                <a:gd name="T79" fmla="*/ 14 h 3840"/>
                <a:gd name="T80" fmla="*/ 10 w 4166"/>
                <a:gd name="T81" fmla="*/ 15 h 3840"/>
                <a:gd name="T82" fmla="*/ 10 w 4166"/>
                <a:gd name="T83" fmla="*/ 15 h 3840"/>
                <a:gd name="T84" fmla="*/ 11 w 4166"/>
                <a:gd name="T85" fmla="*/ 15 h 3840"/>
                <a:gd name="T86" fmla="*/ 12 w 4166"/>
                <a:gd name="T87" fmla="*/ 15 h 3840"/>
                <a:gd name="T88" fmla="*/ 13 w 4166"/>
                <a:gd name="T89" fmla="*/ 15 h 3840"/>
                <a:gd name="T90" fmla="*/ 14 w 4166"/>
                <a:gd name="T91" fmla="*/ 15 h 3840"/>
                <a:gd name="T92" fmla="*/ 14 w 4166"/>
                <a:gd name="T93" fmla="*/ 14 h 3840"/>
                <a:gd name="T94" fmla="*/ 14 w 4166"/>
                <a:gd name="T95" fmla="*/ 14 h 3840"/>
                <a:gd name="T96" fmla="*/ 15 w 4166"/>
                <a:gd name="T97" fmla="*/ 12 h 3840"/>
                <a:gd name="T98" fmla="*/ 16 w 4166"/>
                <a:gd name="T99" fmla="*/ 10 h 3840"/>
                <a:gd name="T100" fmla="*/ 16 w 4166"/>
                <a:gd name="T101" fmla="*/ 9 h 3840"/>
                <a:gd name="T102" fmla="*/ 16 w 4166"/>
                <a:gd name="T103" fmla="*/ 7 h 3840"/>
                <a:gd name="T104" fmla="*/ 16 w 4166"/>
                <a:gd name="T105" fmla="*/ 6 h 3840"/>
                <a:gd name="T106" fmla="*/ 15 w 4166"/>
                <a:gd name="T107" fmla="*/ 5 h 3840"/>
                <a:gd name="T108" fmla="*/ 14 w 4166"/>
                <a:gd name="T109" fmla="*/ 3 h 3840"/>
                <a:gd name="T110" fmla="*/ 13 w 4166"/>
                <a:gd name="T111" fmla="*/ 2 h 3840"/>
                <a:gd name="T112" fmla="*/ 12 w 4166"/>
                <a:gd name="T113" fmla="*/ 1 h 3840"/>
                <a:gd name="T114" fmla="*/ 11 w 4166"/>
                <a:gd name="T115" fmla="*/ 0 h 3840"/>
                <a:gd name="T116" fmla="*/ 9 w 4166"/>
                <a:gd name="T117" fmla="*/ 0 h 3840"/>
                <a:gd name="T118" fmla="*/ 8 w 4166"/>
                <a:gd name="T119" fmla="*/ 0 h 3840"/>
                <a:gd name="T120" fmla="*/ 6 w 4166"/>
                <a:gd name="T121" fmla="*/ 1 h 3840"/>
                <a:gd name="T122" fmla="*/ 5 w 4166"/>
                <a:gd name="T123" fmla="*/ 1 h 38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166"/>
                <a:gd name="T187" fmla="*/ 0 h 3840"/>
                <a:gd name="T188" fmla="*/ 4166 w 4166"/>
                <a:gd name="T189" fmla="*/ 3840 h 38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166" h="3840">
                  <a:moveTo>
                    <a:pt x="1212" y="250"/>
                  </a:moveTo>
                  <a:lnTo>
                    <a:pt x="1181" y="253"/>
                  </a:lnTo>
                  <a:lnTo>
                    <a:pt x="1150" y="257"/>
                  </a:lnTo>
                  <a:lnTo>
                    <a:pt x="1121" y="262"/>
                  </a:lnTo>
                  <a:lnTo>
                    <a:pt x="1093" y="267"/>
                  </a:lnTo>
                  <a:lnTo>
                    <a:pt x="1066" y="272"/>
                  </a:lnTo>
                  <a:lnTo>
                    <a:pt x="1040" y="278"/>
                  </a:lnTo>
                  <a:lnTo>
                    <a:pt x="1016" y="285"/>
                  </a:lnTo>
                  <a:lnTo>
                    <a:pt x="991" y="292"/>
                  </a:lnTo>
                  <a:lnTo>
                    <a:pt x="969" y="300"/>
                  </a:lnTo>
                  <a:lnTo>
                    <a:pt x="947" y="307"/>
                  </a:lnTo>
                  <a:lnTo>
                    <a:pt x="925" y="316"/>
                  </a:lnTo>
                  <a:lnTo>
                    <a:pt x="905" y="324"/>
                  </a:lnTo>
                  <a:lnTo>
                    <a:pt x="885" y="334"/>
                  </a:lnTo>
                  <a:lnTo>
                    <a:pt x="867" y="344"/>
                  </a:lnTo>
                  <a:lnTo>
                    <a:pt x="847" y="353"/>
                  </a:lnTo>
                  <a:lnTo>
                    <a:pt x="830" y="364"/>
                  </a:lnTo>
                  <a:lnTo>
                    <a:pt x="811" y="374"/>
                  </a:lnTo>
                  <a:lnTo>
                    <a:pt x="791" y="384"/>
                  </a:lnTo>
                  <a:lnTo>
                    <a:pt x="770" y="394"/>
                  </a:lnTo>
                  <a:lnTo>
                    <a:pt x="748" y="403"/>
                  </a:lnTo>
                  <a:lnTo>
                    <a:pt x="726" y="412"/>
                  </a:lnTo>
                  <a:lnTo>
                    <a:pt x="704" y="420"/>
                  </a:lnTo>
                  <a:lnTo>
                    <a:pt x="681" y="429"/>
                  </a:lnTo>
                  <a:lnTo>
                    <a:pt x="659" y="438"/>
                  </a:lnTo>
                  <a:lnTo>
                    <a:pt x="636" y="445"/>
                  </a:lnTo>
                  <a:lnTo>
                    <a:pt x="614" y="453"/>
                  </a:lnTo>
                  <a:lnTo>
                    <a:pt x="593" y="461"/>
                  </a:lnTo>
                  <a:lnTo>
                    <a:pt x="572" y="468"/>
                  </a:lnTo>
                  <a:lnTo>
                    <a:pt x="553" y="475"/>
                  </a:lnTo>
                  <a:lnTo>
                    <a:pt x="535" y="483"/>
                  </a:lnTo>
                  <a:lnTo>
                    <a:pt x="517" y="490"/>
                  </a:lnTo>
                  <a:lnTo>
                    <a:pt x="503" y="497"/>
                  </a:lnTo>
                  <a:lnTo>
                    <a:pt x="488" y="502"/>
                  </a:lnTo>
                  <a:lnTo>
                    <a:pt x="475" y="503"/>
                  </a:lnTo>
                  <a:lnTo>
                    <a:pt x="461" y="501"/>
                  </a:lnTo>
                  <a:lnTo>
                    <a:pt x="449" y="495"/>
                  </a:lnTo>
                  <a:lnTo>
                    <a:pt x="438" y="488"/>
                  </a:lnTo>
                  <a:lnTo>
                    <a:pt x="427" y="478"/>
                  </a:lnTo>
                  <a:lnTo>
                    <a:pt x="416" y="467"/>
                  </a:lnTo>
                  <a:lnTo>
                    <a:pt x="408" y="455"/>
                  </a:lnTo>
                  <a:lnTo>
                    <a:pt x="399" y="441"/>
                  </a:lnTo>
                  <a:lnTo>
                    <a:pt x="392" y="429"/>
                  </a:lnTo>
                  <a:lnTo>
                    <a:pt x="384" y="417"/>
                  </a:lnTo>
                  <a:lnTo>
                    <a:pt x="379" y="406"/>
                  </a:lnTo>
                  <a:lnTo>
                    <a:pt x="375" y="396"/>
                  </a:lnTo>
                  <a:lnTo>
                    <a:pt x="372" y="389"/>
                  </a:lnTo>
                  <a:lnTo>
                    <a:pt x="370" y="384"/>
                  </a:lnTo>
                  <a:lnTo>
                    <a:pt x="370" y="383"/>
                  </a:lnTo>
                  <a:lnTo>
                    <a:pt x="368" y="381"/>
                  </a:lnTo>
                  <a:lnTo>
                    <a:pt x="366" y="380"/>
                  </a:lnTo>
                  <a:lnTo>
                    <a:pt x="361" y="379"/>
                  </a:lnTo>
                  <a:lnTo>
                    <a:pt x="355" y="379"/>
                  </a:lnTo>
                  <a:lnTo>
                    <a:pt x="348" y="378"/>
                  </a:lnTo>
                  <a:lnTo>
                    <a:pt x="339" y="378"/>
                  </a:lnTo>
                  <a:lnTo>
                    <a:pt x="329" y="379"/>
                  </a:lnTo>
                  <a:lnTo>
                    <a:pt x="318" y="383"/>
                  </a:lnTo>
                  <a:lnTo>
                    <a:pt x="306" y="386"/>
                  </a:lnTo>
                  <a:lnTo>
                    <a:pt x="293" y="394"/>
                  </a:lnTo>
                  <a:lnTo>
                    <a:pt x="278" y="402"/>
                  </a:lnTo>
                  <a:lnTo>
                    <a:pt x="263" y="414"/>
                  </a:lnTo>
                  <a:lnTo>
                    <a:pt x="248" y="429"/>
                  </a:lnTo>
                  <a:lnTo>
                    <a:pt x="230" y="448"/>
                  </a:lnTo>
                  <a:lnTo>
                    <a:pt x="213" y="470"/>
                  </a:lnTo>
                  <a:lnTo>
                    <a:pt x="196" y="497"/>
                  </a:lnTo>
                  <a:lnTo>
                    <a:pt x="178" y="524"/>
                  </a:lnTo>
                  <a:lnTo>
                    <a:pt x="162" y="548"/>
                  </a:lnTo>
                  <a:lnTo>
                    <a:pt x="147" y="570"/>
                  </a:lnTo>
                  <a:lnTo>
                    <a:pt x="134" y="591"/>
                  </a:lnTo>
                  <a:lnTo>
                    <a:pt x="122" y="609"/>
                  </a:lnTo>
                  <a:lnTo>
                    <a:pt x="111" y="626"/>
                  </a:lnTo>
                  <a:lnTo>
                    <a:pt x="100" y="644"/>
                  </a:lnTo>
                  <a:lnTo>
                    <a:pt x="91" y="659"/>
                  </a:lnTo>
                  <a:lnTo>
                    <a:pt x="83" y="675"/>
                  </a:lnTo>
                  <a:lnTo>
                    <a:pt x="74" y="692"/>
                  </a:lnTo>
                  <a:lnTo>
                    <a:pt x="68" y="709"/>
                  </a:lnTo>
                  <a:lnTo>
                    <a:pt x="61" y="729"/>
                  </a:lnTo>
                  <a:lnTo>
                    <a:pt x="56" y="748"/>
                  </a:lnTo>
                  <a:lnTo>
                    <a:pt x="51" y="772"/>
                  </a:lnTo>
                  <a:lnTo>
                    <a:pt x="46" y="796"/>
                  </a:lnTo>
                  <a:lnTo>
                    <a:pt x="42" y="824"/>
                  </a:lnTo>
                  <a:lnTo>
                    <a:pt x="38" y="851"/>
                  </a:lnTo>
                  <a:lnTo>
                    <a:pt x="33" y="878"/>
                  </a:lnTo>
                  <a:lnTo>
                    <a:pt x="27" y="903"/>
                  </a:lnTo>
                  <a:lnTo>
                    <a:pt x="20" y="929"/>
                  </a:lnTo>
                  <a:lnTo>
                    <a:pt x="16" y="953"/>
                  </a:lnTo>
                  <a:lnTo>
                    <a:pt x="9" y="976"/>
                  </a:lnTo>
                  <a:lnTo>
                    <a:pt x="6" y="1001"/>
                  </a:lnTo>
                  <a:lnTo>
                    <a:pt x="2" y="1024"/>
                  </a:lnTo>
                  <a:lnTo>
                    <a:pt x="0" y="1047"/>
                  </a:lnTo>
                  <a:lnTo>
                    <a:pt x="0" y="1070"/>
                  </a:lnTo>
                  <a:lnTo>
                    <a:pt x="2" y="1095"/>
                  </a:lnTo>
                  <a:lnTo>
                    <a:pt x="8" y="1119"/>
                  </a:lnTo>
                  <a:lnTo>
                    <a:pt x="16" y="1143"/>
                  </a:lnTo>
                  <a:lnTo>
                    <a:pt x="28" y="1169"/>
                  </a:lnTo>
                  <a:lnTo>
                    <a:pt x="42" y="1196"/>
                  </a:lnTo>
                  <a:lnTo>
                    <a:pt x="63" y="1225"/>
                  </a:lnTo>
                  <a:lnTo>
                    <a:pt x="83" y="1253"/>
                  </a:lnTo>
                  <a:lnTo>
                    <a:pt x="99" y="1284"/>
                  </a:lnTo>
                  <a:lnTo>
                    <a:pt x="113" y="1313"/>
                  </a:lnTo>
                  <a:lnTo>
                    <a:pt x="124" y="1343"/>
                  </a:lnTo>
                  <a:lnTo>
                    <a:pt x="134" y="1374"/>
                  </a:lnTo>
                  <a:lnTo>
                    <a:pt x="141" y="1403"/>
                  </a:lnTo>
                  <a:lnTo>
                    <a:pt x="147" y="1432"/>
                  </a:lnTo>
                  <a:lnTo>
                    <a:pt x="154" y="1462"/>
                  </a:lnTo>
                  <a:lnTo>
                    <a:pt x="158" y="1488"/>
                  </a:lnTo>
                  <a:lnTo>
                    <a:pt x="163" y="1514"/>
                  </a:lnTo>
                  <a:lnTo>
                    <a:pt x="169" y="1538"/>
                  </a:lnTo>
                  <a:lnTo>
                    <a:pt x="176" y="1562"/>
                  </a:lnTo>
                  <a:lnTo>
                    <a:pt x="183" y="1581"/>
                  </a:lnTo>
                  <a:lnTo>
                    <a:pt x="191" y="1599"/>
                  </a:lnTo>
                  <a:lnTo>
                    <a:pt x="202" y="1614"/>
                  </a:lnTo>
                  <a:lnTo>
                    <a:pt x="216" y="1627"/>
                  </a:lnTo>
                  <a:lnTo>
                    <a:pt x="232" y="1637"/>
                  </a:lnTo>
                  <a:lnTo>
                    <a:pt x="252" y="1647"/>
                  </a:lnTo>
                  <a:lnTo>
                    <a:pt x="277" y="1655"/>
                  </a:lnTo>
                  <a:lnTo>
                    <a:pt x="304" y="1664"/>
                  </a:lnTo>
                  <a:lnTo>
                    <a:pt x="333" y="1671"/>
                  </a:lnTo>
                  <a:lnTo>
                    <a:pt x="364" y="1679"/>
                  </a:lnTo>
                  <a:lnTo>
                    <a:pt x="397" y="1685"/>
                  </a:lnTo>
                  <a:lnTo>
                    <a:pt x="431" y="1692"/>
                  </a:lnTo>
                  <a:lnTo>
                    <a:pt x="465" y="1698"/>
                  </a:lnTo>
                  <a:lnTo>
                    <a:pt x="499" y="1704"/>
                  </a:lnTo>
                  <a:lnTo>
                    <a:pt x="532" y="1709"/>
                  </a:lnTo>
                  <a:lnTo>
                    <a:pt x="565" y="1715"/>
                  </a:lnTo>
                  <a:lnTo>
                    <a:pt x="596" y="1721"/>
                  </a:lnTo>
                  <a:lnTo>
                    <a:pt x="625" y="1727"/>
                  </a:lnTo>
                  <a:lnTo>
                    <a:pt x="651" y="1735"/>
                  </a:lnTo>
                  <a:lnTo>
                    <a:pt x="675" y="1742"/>
                  </a:lnTo>
                  <a:lnTo>
                    <a:pt x="696" y="1749"/>
                  </a:lnTo>
                  <a:lnTo>
                    <a:pt x="717" y="1758"/>
                  </a:lnTo>
                  <a:lnTo>
                    <a:pt x="737" y="1768"/>
                  </a:lnTo>
                  <a:lnTo>
                    <a:pt x="757" y="1779"/>
                  </a:lnTo>
                  <a:lnTo>
                    <a:pt x="775" y="1790"/>
                  </a:lnTo>
                  <a:lnTo>
                    <a:pt x="792" y="1801"/>
                  </a:lnTo>
                  <a:lnTo>
                    <a:pt x="809" y="1811"/>
                  </a:lnTo>
                  <a:lnTo>
                    <a:pt x="824" y="1822"/>
                  </a:lnTo>
                  <a:lnTo>
                    <a:pt x="837" y="1833"/>
                  </a:lnTo>
                  <a:lnTo>
                    <a:pt x="850" y="1843"/>
                  </a:lnTo>
                  <a:lnTo>
                    <a:pt x="861" y="1852"/>
                  </a:lnTo>
                  <a:lnTo>
                    <a:pt x="870" y="1860"/>
                  </a:lnTo>
                  <a:lnTo>
                    <a:pt x="878" y="1866"/>
                  </a:lnTo>
                  <a:lnTo>
                    <a:pt x="883" y="1871"/>
                  </a:lnTo>
                  <a:lnTo>
                    <a:pt x="886" y="1875"/>
                  </a:lnTo>
                  <a:lnTo>
                    <a:pt x="887" y="1876"/>
                  </a:lnTo>
                  <a:lnTo>
                    <a:pt x="889" y="1877"/>
                  </a:lnTo>
                  <a:lnTo>
                    <a:pt x="894" y="1885"/>
                  </a:lnTo>
                  <a:lnTo>
                    <a:pt x="901" y="1896"/>
                  </a:lnTo>
                  <a:lnTo>
                    <a:pt x="911" y="1910"/>
                  </a:lnTo>
                  <a:lnTo>
                    <a:pt x="923" y="1927"/>
                  </a:lnTo>
                  <a:lnTo>
                    <a:pt x="936" y="1947"/>
                  </a:lnTo>
                  <a:lnTo>
                    <a:pt x="951" y="1969"/>
                  </a:lnTo>
                  <a:lnTo>
                    <a:pt x="966" y="1993"/>
                  </a:lnTo>
                  <a:lnTo>
                    <a:pt x="982" y="2018"/>
                  </a:lnTo>
                  <a:lnTo>
                    <a:pt x="996" y="2043"/>
                  </a:lnTo>
                  <a:lnTo>
                    <a:pt x="1011" y="2069"/>
                  </a:lnTo>
                  <a:lnTo>
                    <a:pt x="1024" y="2093"/>
                  </a:lnTo>
                  <a:lnTo>
                    <a:pt x="1036" y="2117"/>
                  </a:lnTo>
                  <a:lnTo>
                    <a:pt x="1046" y="2141"/>
                  </a:lnTo>
                  <a:lnTo>
                    <a:pt x="1054" y="2163"/>
                  </a:lnTo>
                  <a:lnTo>
                    <a:pt x="1060" y="2182"/>
                  </a:lnTo>
                  <a:lnTo>
                    <a:pt x="1065" y="2199"/>
                  </a:lnTo>
                  <a:lnTo>
                    <a:pt x="1073" y="2217"/>
                  </a:lnTo>
                  <a:lnTo>
                    <a:pt x="1085" y="2236"/>
                  </a:lnTo>
                  <a:lnTo>
                    <a:pt x="1100" y="2254"/>
                  </a:lnTo>
                  <a:lnTo>
                    <a:pt x="1117" y="2271"/>
                  </a:lnTo>
                  <a:lnTo>
                    <a:pt x="1137" y="2289"/>
                  </a:lnTo>
                  <a:lnTo>
                    <a:pt x="1157" y="2308"/>
                  </a:lnTo>
                  <a:lnTo>
                    <a:pt x="1178" y="2325"/>
                  </a:lnTo>
                  <a:lnTo>
                    <a:pt x="1200" y="2343"/>
                  </a:lnTo>
                  <a:lnTo>
                    <a:pt x="1222" y="2361"/>
                  </a:lnTo>
                  <a:lnTo>
                    <a:pt x="1243" y="2378"/>
                  </a:lnTo>
                  <a:lnTo>
                    <a:pt x="1264" y="2397"/>
                  </a:lnTo>
                  <a:lnTo>
                    <a:pt x="1282" y="2415"/>
                  </a:lnTo>
                  <a:lnTo>
                    <a:pt x="1299" y="2432"/>
                  </a:lnTo>
                  <a:lnTo>
                    <a:pt x="1314" y="2450"/>
                  </a:lnTo>
                  <a:lnTo>
                    <a:pt x="1327" y="2469"/>
                  </a:lnTo>
                  <a:lnTo>
                    <a:pt x="1338" y="2488"/>
                  </a:lnTo>
                  <a:lnTo>
                    <a:pt x="1350" y="2510"/>
                  </a:lnTo>
                  <a:lnTo>
                    <a:pt x="1364" y="2534"/>
                  </a:lnTo>
                  <a:lnTo>
                    <a:pt x="1378" y="2560"/>
                  </a:lnTo>
                  <a:lnTo>
                    <a:pt x="1392" y="2587"/>
                  </a:lnTo>
                  <a:lnTo>
                    <a:pt x="1407" y="2614"/>
                  </a:lnTo>
                  <a:lnTo>
                    <a:pt x="1421" y="2640"/>
                  </a:lnTo>
                  <a:lnTo>
                    <a:pt x="1435" y="2667"/>
                  </a:lnTo>
                  <a:lnTo>
                    <a:pt x="1448" y="2693"/>
                  </a:lnTo>
                  <a:lnTo>
                    <a:pt x="1460" y="2717"/>
                  </a:lnTo>
                  <a:lnTo>
                    <a:pt x="1471" y="2738"/>
                  </a:lnTo>
                  <a:lnTo>
                    <a:pt x="1481" y="2758"/>
                  </a:lnTo>
                  <a:lnTo>
                    <a:pt x="1488" y="2773"/>
                  </a:lnTo>
                  <a:lnTo>
                    <a:pt x="1494" y="2784"/>
                  </a:lnTo>
                  <a:lnTo>
                    <a:pt x="1498" y="2792"/>
                  </a:lnTo>
                  <a:lnTo>
                    <a:pt x="1501" y="2795"/>
                  </a:lnTo>
                  <a:lnTo>
                    <a:pt x="1635" y="2833"/>
                  </a:lnTo>
                  <a:lnTo>
                    <a:pt x="1634" y="2831"/>
                  </a:lnTo>
                  <a:lnTo>
                    <a:pt x="1634" y="2827"/>
                  </a:lnTo>
                  <a:lnTo>
                    <a:pt x="1634" y="2821"/>
                  </a:lnTo>
                  <a:lnTo>
                    <a:pt x="1634" y="2812"/>
                  </a:lnTo>
                  <a:lnTo>
                    <a:pt x="1632" y="2801"/>
                  </a:lnTo>
                  <a:lnTo>
                    <a:pt x="1631" y="2789"/>
                  </a:lnTo>
                  <a:lnTo>
                    <a:pt x="1630" y="2775"/>
                  </a:lnTo>
                  <a:lnTo>
                    <a:pt x="1628" y="2758"/>
                  </a:lnTo>
                  <a:lnTo>
                    <a:pt x="1624" y="2740"/>
                  </a:lnTo>
                  <a:lnTo>
                    <a:pt x="1620" y="2721"/>
                  </a:lnTo>
                  <a:lnTo>
                    <a:pt x="1615" y="2700"/>
                  </a:lnTo>
                  <a:lnTo>
                    <a:pt x="1610" y="2678"/>
                  </a:lnTo>
                  <a:lnTo>
                    <a:pt x="1603" y="2655"/>
                  </a:lnTo>
                  <a:lnTo>
                    <a:pt x="1596" y="2632"/>
                  </a:lnTo>
                  <a:lnTo>
                    <a:pt x="1587" y="2608"/>
                  </a:lnTo>
                  <a:lnTo>
                    <a:pt x="1577" y="2583"/>
                  </a:lnTo>
                  <a:lnTo>
                    <a:pt x="1566" y="2556"/>
                  </a:lnTo>
                  <a:lnTo>
                    <a:pt x="1554" y="2528"/>
                  </a:lnTo>
                  <a:lnTo>
                    <a:pt x="1543" y="2498"/>
                  </a:lnTo>
                  <a:lnTo>
                    <a:pt x="1534" y="2466"/>
                  </a:lnTo>
                  <a:lnTo>
                    <a:pt x="1524" y="2434"/>
                  </a:lnTo>
                  <a:lnTo>
                    <a:pt x="1514" y="2403"/>
                  </a:lnTo>
                  <a:lnTo>
                    <a:pt x="1507" y="2371"/>
                  </a:lnTo>
                  <a:lnTo>
                    <a:pt x="1501" y="2339"/>
                  </a:lnTo>
                  <a:lnTo>
                    <a:pt x="1496" y="2310"/>
                  </a:lnTo>
                  <a:lnTo>
                    <a:pt x="1493" y="2282"/>
                  </a:lnTo>
                  <a:lnTo>
                    <a:pt x="1493" y="2256"/>
                  </a:lnTo>
                  <a:lnTo>
                    <a:pt x="1496" y="2233"/>
                  </a:lnTo>
                  <a:lnTo>
                    <a:pt x="1502" y="2214"/>
                  </a:lnTo>
                  <a:lnTo>
                    <a:pt x="1510" y="2199"/>
                  </a:lnTo>
                  <a:lnTo>
                    <a:pt x="1523" y="2188"/>
                  </a:lnTo>
                  <a:lnTo>
                    <a:pt x="1540" y="2182"/>
                  </a:lnTo>
                  <a:lnTo>
                    <a:pt x="1557" y="2178"/>
                  </a:lnTo>
                  <a:lnTo>
                    <a:pt x="1575" y="2176"/>
                  </a:lnTo>
                  <a:lnTo>
                    <a:pt x="1595" y="2174"/>
                  </a:lnTo>
                  <a:lnTo>
                    <a:pt x="1613" y="2172"/>
                  </a:lnTo>
                  <a:lnTo>
                    <a:pt x="1631" y="2171"/>
                  </a:lnTo>
                  <a:lnTo>
                    <a:pt x="1650" y="2171"/>
                  </a:lnTo>
                  <a:lnTo>
                    <a:pt x="1667" y="2171"/>
                  </a:lnTo>
                  <a:lnTo>
                    <a:pt x="1685" y="2172"/>
                  </a:lnTo>
                  <a:lnTo>
                    <a:pt x="1701" y="2175"/>
                  </a:lnTo>
                  <a:lnTo>
                    <a:pt x="1717" y="2178"/>
                  </a:lnTo>
                  <a:lnTo>
                    <a:pt x="1731" y="2182"/>
                  </a:lnTo>
                  <a:lnTo>
                    <a:pt x="1746" y="2188"/>
                  </a:lnTo>
                  <a:lnTo>
                    <a:pt x="1758" y="2194"/>
                  </a:lnTo>
                  <a:lnTo>
                    <a:pt x="1769" y="2202"/>
                  </a:lnTo>
                  <a:lnTo>
                    <a:pt x="1779" y="2210"/>
                  </a:lnTo>
                  <a:lnTo>
                    <a:pt x="1788" y="2221"/>
                  </a:lnTo>
                  <a:lnTo>
                    <a:pt x="1795" y="2233"/>
                  </a:lnTo>
                  <a:lnTo>
                    <a:pt x="1805" y="2248"/>
                  </a:lnTo>
                  <a:lnTo>
                    <a:pt x="1816" y="2266"/>
                  </a:lnTo>
                  <a:lnTo>
                    <a:pt x="1828" y="2287"/>
                  </a:lnTo>
                  <a:lnTo>
                    <a:pt x="1840" y="2308"/>
                  </a:lnTo>
                  <a:lnTo>
                    <a:pt x="1852" y="2330"/>
                  </a:lnTo>
                  <a:lnTo>
                    <a:pt x="1866" y="2353"/>
                  </a:lnTo>
                  <a:lnTo>
                    <a:pt x="1879" y="2376"/>
                  </a:lnTo>
                  <a:lnTo>
                    <a:pt x="1891" y="2398"/>
                  </a:lnTo>
                  <a:lnTo>
                    <a:pt x="1902" y="2419"/>
                  </a:lnTo>
                  <a:lnTo>
                    <a:pt x="1913" y="2437"/>
                  </a:lnTo>
                  <a:lnTo>
                    <a:pt x="1922" y="2454"/>
                  </a:lnTo>
                  <a:lnTo>
                    <a:pt x="1930" y="2467"/>
                  </a:lnTo>
                  <a:lnTo>
                    <a:pt x="1935" y="2478"/>
                  </a:lnTo>
                  <a:lnTo>
                    <a:pt x="1939" y="2486"/>
                  </a:lnTo>
                  <a:lnTo>
                    <a:pt x="1941" y="2488"/>
                  </a:lnTo>
                  <a:lnTo>
                    <a:pt x="1941" y="2487"/>
                  </a:lnTo>
                  <a:lnTo>
                    <a:pt x="1944" y="2486"/>
                  </a:lnTo>
                  <a:lnTo>
                    <a:pt x="1948" y="2484"/>
                  </a:lnTo>
                  <a:lnTo>
                    <a:pt x="1954" y="2484"/>
                  </a:lnTo>
                  <a:lnTo>
                    <a:pt x="1960" y="2483"/>
                  </a:lnTo>
                  <a:lnTo>
                    <a:pt x="1967" y="2483"/>
                  </a:lnTo>
                  <a:lnTo>
                    <a:pt x="1974" y="2484"/>
                  </a:lnTo>
                  <a:lnTo>
                    <a:pt x="1984" y="2488"/>
                  </a:lnTo>
                  <a:lnTo>
                    <a:pt x="1993" y="2492"/>
                  </a:lnTo>
                  <a:lnTo>
                    <a:pt x="2002" y="2499"/>
                  </a:lnTo>
                  <a:lnTo>
                    <a:pt x="2012" y="2508"/>
                  </a:lnTo>
                  <a:lnTo>
                    <a:pt x="2021" y="2520"/>
                  </a:lnTo>
                  <a:lnTo>
                    <a:pt x="2031" y="2534"/>
                  </a:lnTo>
                  <a:lnTo>
                    <a:pt x="2039" y="2554"/>
                  </a:lnTo>
                  <a:lnTo>
                    <a:pt x="2048" y="2576"/>
                  </a:lnTo>
                  <a:lnTo>
                    <a:pt x="2056" y="2603"/>
                  </a:lnTo>
                  <a:lnTo>
                    <a:pt x="2062" y="2631"/>
                  </a:lnTo>
                  <a:lnTo>
                    <a:pt x="2070" y="2661"/>
                  </a:lnTo>
                  <a:lnTo>
                    <a:pt x="2076" y="2690"/>
                  </a:lnTo>
                  <a:lnTo>
                    <a:pt x="2082" y="2721"/>
                  </a:lnTo>
                  <a:lnTo>
                    <a:pt x="2087" y="2750"/>
                  </a:lnTo>
                  <a:lnTo>
                    <a:pt x="2092" y="2778"/>
                  </a:lnTo>
                  <a:lnTo>
                    <a:pt x="2095" y="2806"/>
                  </a:lnTo>
                  <a:lnTo>
                    <a:pt x="2100" y="2832"/>
                  </a:lnTo>
                  <a:lnTo>
                    <a:pt x="2103" y="2856"/>
                  </a:lnTo>
                  <a:lnTo>
                    <a:pt x="2106" y="2878"/>
                  </a:lnTo>
                  <a:lnTo>
                    <a:pt x="2109" y="2898"/>
                  </a:lnTo>
                  <a:lnTo>
                    <a:pt x="2111" y="2915"/>
                  </a:lnTo>
                  <a:lnTo>
                    <a:pt x="2112" y="2928"/>
                  </a:lnTo>
                  <a:lnTo>
                    <a:pt x="2114" y="2939"/>
                  </a:lnTo>
                  <a:lnTo>
                    <a:pt x="2114" y="2945"/>
                  </a:lnTo>
                  <a:lnTo>
                    <a:pt x="2115" y="2948"/>
                  </a:lnTo>
                  <a:lnTo>
                    <a:pt x="2017" y="3177"/>
                  </a:lnTo>
                  <a:lnTo>
                    <a:pt x="2018" y="3177"/>
                  </a:lnTo>
                  <a:lnTo>
                    <a:pt x="2023" y="3179"/>
                  </a:lnTo>
                  <a:lnTo>
                    <a:pt x="2031" y="3184"/>
                  </a:lnTo>
                  <a:lnTo>
                    <a:pt x="2042" y="3189"/>
                  </a:lnTo>
                  <a:lnTo>
                    <a:pt x="2054" y="3196"/>
                  </a:lnTo>
                  <a:lnTo>
                    <a:pt x="2067" y="3204"/>
                  </a:lnTo>
                  <a:lnTo>
                    <a:pt x="2083" y="3212"/>
                  </a:lnTo>
                  <a:lnTo>
                    <a:pt x="2099" y="3222"/>
                  </a:lnTo>
                  <a:lnTo>
                    <a:pt x="2115" y="3232"/>
                  </a:lnTo>
                  <a:lnTo>
                    <a:pt x="2132" y="3243"/>
                  </a:lnTo>
                  <a:lnTo>
                    <a:pt x="2148" y="3254"/>
                  </a:lnTo>
                  <a:lnTo>
                    <a:pt x="2164" y="3265"/>
                  </a:lnTo>
                  <a:lnTo>
                    <a:pt x="2177" y="3277"/>
                  </a:lnTo>
                  <a:lnTo>
                    <a:pt x="2191" y="3288"/>
                  </a:lnTo>
                  <a:lnTo>
                    <a:pt x="2202" y="3300"/>
                  </a:lnTo>
                  <a:lnTo>
                    <a:pt x="2210" y="3311"/>
                  </a:lnTo>
                  <a:lnTo>
                    <a:pt x="2217" y="3323"/>
                  </a:lnTo>
                  <a:lnTo>
                    <a:pt x="2226" y="3340"/>
                  </a:lnTo>
                  <a:lnTo>
                    <a:pt x="2236" y="3360"/>
                  </a:lnTo>
                  <a:lnTo>
                    <a:pt x="2248" y="3383"/>
                  </a:lnTo>
                  <a:lnTo>
                    <a:pt x="2259" y="3409"/>
                  </a:lnTo>
                  <a:lnTo>
                    <a:pt x="2271" y="3435"/>
                  </a:lnTo>
                  <a:lnTo>
                    <a:pt x="2285" y="3462"/>
                  </a:lnTo>
                  <a:lnTo>
                    <a:pt x="2298" y="3490"/>
                  </a:lnTo>
                  <a:lnTo>
                    <a:pt x="2311" y="3518"/>
                  </a:lnTo>
                  <a:lnTo>
                    <a:pt x="2325" y="3545"/>
                  </a:lnTo>
                  <a:lnTo>
                    <a:pt x="2340" y="3571"/>
                  </a:lnTo>
                  <a:lnTo>
                    <a:pt x="2353" y="3594"/>
                  </a:lnTo>
                  <a:lnTo>
                    <a:pt x="2365" y="3615"/>
                  </a:lnTo>
                  <a:lnTo>
                    <a:pt x="2379" y="3632"/>
                  </a:lnTo>
                  <a:lnTo>
                    <a:pt x="2390" y="3646"/>
                  </a:lnTo>
                  <a:lnTo>
                    <a:pt x="2402" y="3656"/>
                  </a:lnTo>
                  <a:lnTo>
                    <a:pt x="2413" y="3663"/>
                  </a:lnTo>
                  <a:lnTo>
                    <a:pt x="2424" y="3672"/>
                  </a:lnTo>
                  <a:lnTo>
                    <a:pt x="2437" y="3682"/>
                  </a:lnTo>
                  <a:lnTo>
                    <a:pt x="2451" y="3693"/>
                  </a:lnTo>
                  <a:lnTo>
                    <a:pt x="2464" y="3705"/>
                  </a:lnTo>
                  <a:lnTo>
                    <a:pt x="2479" y="3717"/>
                  </a:lnTo>
                  <a:lnTo>
                    <a:pt x="2493" y="3729"/>
                  </a:lnTo>
                  <a:lnTo>
                    <a:pt x="2509" y="3741"/>
                  </a:lnTo>
                  <a:lnTo>
                    <a:pt x="2524" y="3754"/>
                  </a:lnTo>
                  <a:lnTo>
                    <a:pt x="2540" y="3766"/>
                  </a:lnTo>
                  <a:lnTo>
                    <a:pt x="2554" y="3778"/>
                  </a:lnTo>
                  <a:lnTo>
                    <a:pt x="2570" y="3790"/>
                  </a:lnTo>
                  <a:lnTo>
                    <a:pt x="2586" y="3801"/>
                  </a:lnTo>
                  <a:lnTo>
                    <a:pt x="2601" y="3811"/>
                  </a:lnTo>
                  <a:lnTo>
                    <a:pt x="2617" y="3819"/>
                  </a:lnTo>
                  <a:lnTo>
                    <a:pt x="2631" y="3828"/>
                  </a:lnTo>
                  <a:lnTo>
                    <a:pt x="2646" y="3833"/>
                  </a:lnTo>
                  <a:lnTo>
                    <a:pt x="2666" y="3838"/>
                  </a:lnTo>
                  <a:lnTo>
                    <a:pt x="2686" y="3839"/>
                  </a:lnTo>
                  <a:lnTo>
                    <a:pt x="2710" y="3840"/>
                  </a:lnTo>
                  <a:lnTo>
                    <a:pt x="2735" y="3839"/>
                  </a:lnTo>
                  <a:lnTo>
                    <a:pt x="2762" y="3835"/>
                  </a:lnTo>
                  <a:lnTo>
                    <a:pt x="2790" y="3832"/>
                  </a:lnTo>
                  <a:lnTo>
                    <a:pt x="2819" y="3827"/>
                  </a:lnTo>
                  <a:lnTo>
                    <a:pt x="2850" y="3822"/>
                  </a:lnTo>
                  <a:lnTo>
                    <a:pt x="2881" y="3815"/>
                  </a:lnTo>
                  <a:lnTo>
                    <a:pt x="2911" y="3807"/>
                  </a:lnTo>
                  <a:lnTo>
                    <a:pt x="2940" y="3800"/>
                  </a:lnTo>
                  <a:lnTo>
                    <a:pt x="2970" y="3793"/>
                  </a:lnTo>
                  <a:lnTo>
                    <a:pt x="2999" y="3785"/>
                  </a:lnTo>
                  <a:lnTo>
                    <a:pt x="3026" y="3777"/>
                  </a:lnTo>
                  <a:lnTo>
                    <a:pt x="3053" y="3771"/>
                  </a:lnTo>
                  <a:lnTo>
                    <a:pt x="3078" y="3763"/>
                  </a:lnTo>
                  <a:lnTo>
                    <a:pt x="3106" y="3756"/>
                  </a:lnTo>
                  <a:lnTo>
                    <a:pt x="3136" y="3749"/>
                  </a:lnTo>
                  <a:lnTo>
                    <a:pt x="3166" y="3741"/>
                  </a:lnTo>
                  <a:lnTo>
                    <a:pt x="3198" y="3735"/>
                  </a:lnTo>
                  <a:lnTo>
                    <a:pt x="3230" y="3728"/>
                  </a:lnTo>
                  <a:lnTo>
                    <a:pt x="3262" y="3722"/>
                  </a:lnTo>
                  <a:lnTo>
                    <a:pt x="3292" y="3716"/>
                  </a:lnTo>
                  <a:lnTo>
                    <a:pt x="3323" y="3708"/>
                  </a:lnTo>
                  <a:lnTo>
                    <a:pt x="3351" y="3704"/>
                  </a:lnTo>
                  <a:lnTo>
                    <a:pt x="3379" y="3697"/>
                  </a:lnTo>
                  <a:lnTo>
                    <a:pt x="3403" y="3693"/>
                  </a:lnTo>
                  <a:lnTo>
                    <a:pt x="3426" y="3688"/>
                  </a:lnTo>
                  <a:lnTo>
                    <a:pt x="3446" y="3683"/>
                  </a:lnTo>
                  <a:lnTo>
                    <a:pt x="3462" y="3679"/>
                  </a:lnTo>
                  <a:lnTo>
                    <a:pt x="3475" y="3676"/>
                  </a:lnTo>
                  <a:lnTo>
                    <a:pt x="3486" y="3669"/>
                  </a:lnTo>
                  <a:lnTo>
                    <a:pt x="3498" y="3660"/>
                  </a:lnTo>
                  <a:lnTo>
                    <a:pt x="3511" y="3646"/>
                  </a:lnTo>
                  <a:lnTo>
                    <a:pt x="3524" y="3629"/>
                  </a:lnTo>
                  <a:lnTo>
                    <a:pt x="3538" y="3611"/>
                  </a:lnTo>
                  <a:lnTo>
                    <a:pt x="3552" y="3590"/>
                  </a:lnTo>
                  <a:lnTo>
                    <a:pt x="3566" y="3567"/>
                  </a:lnTo>
                  <a:lnTo>
                    <a:pt x="3580" y="3544"/>
                  </a:lnTo>
                  <a:lnTo>
                    <a:pt x="3595" y="3518"/>
                  </a:lnTo>
                  <a:lnTo>
                    <a:pt x="3610" y="3494"/>
                  </a:lnTo>
                  <a:lnTo>
                    <a:pt x="3623" y="3469"/>
                  </a:lnTo>
                  <a:lnTo>
                    <a:pt x="3636" y="3446"/>
                  </a:lnTo>
                  <a:lnTo>
                    <a:pt x="3650" y="3423"/>
                  </a:lnTo>
                  <a:lnTo>
                    <a:pt x="3663" y="3402"/>
                  </a:lnTo>
                  <a:lnTo>
                    <a:pt x="3674" y="3384"/>
                  </a:lnTo>
                  <a:lnTo>
                    <a:pt x="3687" y="3368"/>
                  </a:lnTo>
                  <a:lnTo>
                    <a:pt x="3700" y="3346"/>
                  </a:lnTo>
                  <a:lnTo>
                    <a:pt x="3719" y="3312"/>
                  </a:lnTo>
                  <a:lnTo>
                    <a:pt x="3743" y="3266"/>
                  </a:lnTo>
                  <a:lnTo>
                    <a:pt x="3771" y="3211"/>
                  </a:lnTo>
                  <a:lnTo>
                    <a:pt x="3801" y="3148"/>
                  </a:lnTo>
                  <a:lnTo>
                    <a:pt x="3833" y="3078"/>
                  </a:lnTo>
                  <a:lnTo>
                    <a:pt x="3867" y="3005"/>
                  </a:lnTo>
                  <a:lnTo>
                    <a:pt x="3901" y="2929"/>
                  </a:lnTo>
                  <a:lnTo>
                    <a:pt x="3936" y="2854"/>
                  </a:lnTo>
                  <a:lnTo>
                    <a:pt x="3967" y="2778"/>
                  </a:lnTo>
                  <a:lnTo>
                    <a:pt x="3998" y="2706"/>
                  </a:lnTo>
                  <a:lnTo>
                    <a:pt x="4026" y="2638"/>
                  </a:lnTo>
                  <a:lnTo>
                    <a:pt x="4049" y="2577"/>
                  </a:lnTo>
                  <a:lnTo>
                    <a:pt x="4069" y="2525"/>
                  </a:lnTo>
                  <a:lnTo>
                    <a:pt x="4082" y="2481"/>
                  </a:lnTo>
                  <a:lnTo>
                    <a:pt x="4090" y="2450"/>
                  </a:lnTo>
                  <a:lnTo>
                    <a:pt x="4093" y="2422"/>
                  </a:lnTo>
                  <a:lnTo>
                    <a:pt x="4101" y="2391"/>
                  </a:lnTo>
                  <a:lnTo>
                    <a:pt x="4109" y="2355"/>
                  </a:lnTo>
                  <a:lnTo>
                    <a:pt x="4119" y="2317"/>
                  </a:lnTo>
                  <a:lnTo>
                    <a:pt x="4129" y="2275"/>
                  </a:lnTo>
                  <a:lnTo>
                    <a:pt x="4138" y="2230"/>
                  </a:lnTo>
                  <a:lnTo>
                    <a:pt x="4147" y="2183"/>
                  </a:lnTo>
                  <a:lnTo>
                    <a:pt x="4155" y="2133"/>
                  </a:lnTo>
                  <a:lnTo>
                    <a:pt x="4162" y="2082"/>
                  </a:lnTo>
                  <a:lnTo>
                    <a:pt x="4165" y="2030"/>
                  </a:lnTo>
                  <a:lnTo>
                    <a:pt x="4166" y="1976"/>
                  </a:lnTo>
                  <a:lnTo>
                    <a:pt x="4164" y="1922"/>
                  </a:lnTo>
                  <a:lnTo>
                    <a:pt x="4157" y="1868"/>
                  </a:lnTo>
                  <a:lnTo>
                    <a:pt x="4146" y="1813"/>
                  </a:lnTo>
                  <a:lnTo>
                    <a:pt x="4130" y="1758"/>
                  </a:lnTo>
                  <a:lnTo>
                    <a:pt x="4108" y="1704"/>
                  </a:lnTo>
                  <a:lnTo>
                    <a:pt x="4083" y="1653"/>
                  </a:lnTo>
                  <a:lnTo>
                    <a:pt x="4063" y="1608"/>
                  </a:lnTo>
                  <a:lnTo>
                    <a:pt x="4043" y="1566"/>
                  </a:lnTo>
                  <a:lnTo>
                    <a:pt x="4026" y="1530"/>
                  </a:lnTo>
                  <a:lnTo>
                    <a:pt x="4010" y="1495"/>
                  </a:lnTo>
                  <a:lnTo>
                    <a:pt x="3994" y="1463"/>
                  </a:lnTo>
                  <a:lnTo>
                    <a:pt x="3980" y="1431"/>
                  </a:lnTo>
                  <a:lnTo>
                    <a:pt x="3964" y="1399"/>
                  </a:lnTo>
                  <a:lnTo>
                    <a:pt x="3947" y="1368"/>
                  </a:lnTo>
                  <a:lnTo>
                    <a:pt x="3928" y="1334"/>
                  </a:lnTo>
                  <a:lnTo>
                    <a:pt x="3909" y="1298"/>
                  </a:lnTo>
                  <a:lnTo>
                    <a:pt x="3886" y="1259"/>
                  </a:lnTo>
                  <a:lnTo>
                    <a:pt x="3860" y="1215"/>
                  </a:lnTo>
                  <a:lnTo>
                    <a:pt x="3832" y="1168"/>
                  </a:lnTo>
                  <a:lnTo>
                    <a:pt x="3799" y="1113"/>
                  </a:lnTo>
                  <a:lnTo>
                    <a:pt x="3762" y="1053"/>
                  </a:lnTo>
                  <a:lnTo>
                    <a:pt x="3722" y="989"/>
                  </a:lnTo>
                  <a:lnTo>
                    <a:pt x="3682" y="926"/>
                  </a:lnTo>
                  <a:lnTo>
                    <a:pt x="3641" y="865"/>
                  </a:lnTo>
                  <a:lnTo>
                    <a:pt x="3601" y="806"/>
                  </a:lnTo>
                  <a:lnTo>
                    <a:pt x="3561" y="748"/>
                  </a:lnTo>
                  <a:lnTo>
                    <a:pt x="3520" y="694"/>
                  </a:lnTo>
                  <a:lnTo>
                    <a:pt x="3480" y="640"/>
                  </a:lnTo>
                  <a:lnTo>
                    <a:pt x="3441" y="589"/>
                  </a:lnTo>
                  <a:lnTo>
                    <a:pt x="3402" y="539"/>
                  </a:lnTo>
                  <a:lnTo>
                    <a:pt x="3363" y="492"/>
                  </a:lnTo>
                  <a:lnTo>
                    <a:pt x="3325" y="448"/>
                  </a:lnTo>
                  <a:lnTo>
                    <a:pt x="3287" y="406"/>
                  </a:lnTo>
                  <a:lnTo>
                    <a:pt x="3251" y="367"/>
                  </a:lnTo>
                  <a:lnTo>
                    <a:pt x="3215" y="331"/>
                  </a:lnTo>
                  <a:lnTo>
                    <a:pt x="3181" y="297"/>
                  </a:lnTo>
                  <a:lnTo>
                    <a:pt x="3149" y="268"/>
                  </a:lnTo>
                  <a:lnTo>
                    <a:pt x="3116" y="239"/>
                  </a:lnTo>
                  <a:lnTo>
                    <a:pt x="3082" y="212"/>
                  </a:lnTo>
                  <a:lnTo>
                    <a:pt x="3047" y="186"/>
                  </a:lnTo>
                  <a:lnTo>
                    <a:pt x="3010" y="161"/>
                  </a:lnTo>
                  <a:lnTo>
                    <a:pt x="2973" y="138"/>
                  </a:lnTo>
                  <a:lnTo>
                    <a:pt x="2935" y="116"/>
                  </a:lnTo>
                  <a:lnTo>
                    <a:pt x="2898" y="95"/>
                  </a:lnTo>
                  <a:lnTo>
                    <a:pt x="2859" y="77"/>
                  </a:lnTo>
                  <a:lnTo>
                    <a:pt x="2821" y="60"/>
                  </a:lnTo>
                  <a:lnTo>
                    <a:pt x="2782" y="44"/>
                  </a:lnTo>
                  <a:lnTo>
                    <a:pt x="2743" y="30"/>
                  </a:lnTo>
                  <a:lnTo>
                    <a:pt x="2703" y="19"/>
                  </a:lnTo>
                  <a:lnTo>
                    <a:pt x="2666" y="11"/>
                  </a:lnTo>
                  <a:lnTo>
                    <a:pt x="2628" y="5"/>
                  </a:lnTo>
                  <a:lnTo>
                    <a:pt x="2590" y="1"/>
                  </a:lnTo>
                  <a:lnTo>
                    <a:pt x="2554" y="0"/>
                  </a:lnTo>
                  <a:lnTo>
                    <a:pt x="2518" y="0"/>
                  </a:lnTo>
                  <a:lnTo>
                    <a:pt x="2482" y="0"/>
                  </a:lnTo>
                  <a:lnTo>
                    <a:pt x="2446" y="1"/>
                  </a:lnTo>
                  <a:lnTo>
                    <a:pt x="2409" y="4"/>
                  </a:lnTo>
                  <a:lnTo>
                    <a:pt x="2371" y="6"/>
                  </a:lnTo>
                  <a:lnTo>
                    <a:pt x="2333" y="8"/>
                  </a:lnTo>
                  <a:lnTo>
                    <a:pt x="2294" y="12"/>
                  </a:lnTo>
                  <a:lnTo>
                    <a:pt x="2255" y="17"/>
                  </a:lnTo>
                  <a:lnTo>
                    <a:pt x="2214" y="22"/>
                  </a:lnTo>
                  <a:lnTo>
                    <a:pt x="2172" y="27"/>
                  </a:lnTo>
                  <a:lnTo>
                    <a:pt x="2128" y="33"/>
                  </a:lnTo>
                  <a:lnTo>
                    <a:pt x="2083" y="40"/>
                  </a:lnTo>
                  <a:lnTo>
                    <a:pt x="2035" y="49"/>
                  </a:lnTo>
                  <a:lnTo>
                    <a:pt x="1987" y="57"/>
                  </a:lnTo>
                  <a:lnTo>
                    <a:pt x="1937" y="67"/>
                  </a:lnTo>
                  <a:lnTo>
                    <a:pt x="1884" y="78"/>
                  </a:lnTo>
                  <a:lnTo>
                    <a:pt x="1829" y="89"/>
                  </a:lnTo>
                  <a:lnTo>
                    <a:pt x="1772" y="101"/>
                  </a:lnTo>
                  <a:lnTo>
                    <a:pt x="1714" y="114"/>
                  </a:lnTo>
                  <a:lnTo>
                    <a:pt x="1657" y="128"/>
                  </a:lnTo>
                  <a:lnTo>
                    <a:pt x="1601" y="142"/>
                  </a:lnTo>
                  <a:lnTo>
                    <a:pt x="1545" y="157"/>
                  </a:lnTo>
                  <a:lnTo>
                    <a:pt x="1491" y="171"/>
                  </a:lnTo>
                  <a:lnTo>
                    <a:pt x="1439" y="185"/>
                  </a:lnTo>
                  <a:lnTo>
                    <a:pt x="1392" y="197"/>
                  </a:lnTo>
                  <a:lnTo>
                    <a:pt x="1349" y="210"/>
                  </a:lnTo>
                  <a:lnTo>
                    <a:pt x="1310" y="221"/>
                  </a:lnTo>
                  <a:lnTo>
                    <a:pt x="1276" y="230"/>
                  </a:lnTo>
                  <a:lnTo>
                    <a:pt x="1249" y="239"/>
                  </a:lnTo>
                  <a:lnTo>
                    <a:pt x="1228" y="244"/>
                  </a:lnTo>
                  <a:lnTo>
                    <a:pt x="1216" y="247"/>
                  </a:lnTo>
                  <a:lnTo>
                    <a:pt x="1212" y="250"/>
                  </a:lnTo>
                  <a:close/>
                </a:path>
              </a:pathLst>
            </a:custGeom>
            <a:solidFill>
              <a:srgbClr val="67262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056"/>
            <p:cNvSpPr>
              <a:spLocks noChangeAspect="1"/>
            </p:cNvSpPr>
            <p:nvPr/>
          </p:nvSpPr>
          <p:spPr bwMode="auto">
            <a:xfrm>
              <a:off x="4567" y="8574"/>
              <a:ext cx="2811" cy="2378"/>
            </a:xfrm>
            <a:custGeom>
              <a:avLst/>
              <a:gdLst>
                <a:gd name="T0" fmla="*/ 23 w 11244"/>
                <a:gd name="T1" fmla="*/ 4 h 9511"/>
                <a:gd name="T2" fmla="*/ 22 w 11244"/>
                <a:gd name="T3" fmla="*/ 5 h 9511"/>
                <a:gd name="T4" fmla="*/ 21 w 11244"/>
                <a:gd name="T5" fmla="*/ 6 h 9511"/>
                <a:gd name="T6" fmla="*/ 19 w 11244"/>
                <a:gd name="T7" fmla="*/ 9 h 9511"/>
                <a:gd name="T8" fmla="*/ 18 w 11244"/>
                <a:gd name="T9" fmla="*/ 10 h 9511"/>
                <a:gd name="T10" fmla="*/ 17 w 11244"/>
                <a:gd name="T11" fmla="*/ 13 h 9511"/>
                <a:gd name="T12" fmla="*/ 15 w 11244"/>
                <a:gd name="T13" fmla="*/ 16 h 9511"/>
                <a:gd name="T14" fmla="*/ 14 w 11244"/>
                <a:gd name="T15" fmla="*/ 18 h 9511"/>
                <a:gd name="T16" fmla="*/ 12 w 11244"/>
                <a:gd name="T17" fmla="*/ 21 h 9511"/>
                <a:gd name="T18" fmla="*/ 12 w 11244"/>
                <a:gd name="T19" fmla="*/ 22 h 9511"/>
                <a:gd name="T20" fmla="*/ 11 w 11244"/>
                <a:gd name="T21" fmla="*/ 22 h 9511"/>
                <a:gd name="T22" fmla="*/ 10 w 11244"/>
                <a:gd name="T23" fmla="*/ 22 h 9511"/>
                <a:gd name="T24" fmla="*/ 9 w 11244"/>
                <a:gd name="T25" fmla="*/ 22 h 9511"/>
                <a:gd name="T26" fmla="*/ 8 w 11244"/>
                <a:gd name="T27" fmla="*/ 22 h 9511"/>
                <a:gd name="T28" fmla="*/ 5 w 11244"/>
                <a:gd name="T29" fmla="*/ 21 h 9511"/>
                <a:gd name="T30" fmla="*/ 3 w 11244"/>
                <a:gd name="T31" fmla="*/ 20 h 9511"/>
                <a:gd name="T32" fmla="*/ 1 w 11244"/>
                <a:gd name="T33" fmla="*/ 20 h 9511"/>
                <a:gd name="T34" fmla="*/ 1 w 11244"/>
                <a:gd name="T35" fmla="*/ 22 h 9511"/>
                <a:gd name="T36" fmla="*/ 0 w 11244"/>
                <a:gd name="T37" fmla="*/ 24 h 9511"/>
                <a:gd name="T38" fmla="*/ 0 w 11244"/>
                <a:gd name="T39" fmla="*/ 25 h 9511"/>
                <a:gd name="T40" fmla="*/ 1 w 11244"/>
                <a:gd name="T41" fmla="*/ 26 h 9511"/>
                <a:gd name="T42" fmla="*/ 1 w 11244"/>
                <a:gd name="T43" fmla="*/ 26 h 9511"/>
                <a:gd name="T44" fmla="*/ 3 w 11244"/>
                <a:gd name="T45" fmla="*/ 26 h 9511"/>
                <a:gd name="T46" fmla="*/ 3 w 11244"/>
                <a:gd name="T47" fmla="*/ 26 h 9511"/>
                <a:gd name="T48" fmla="*/ 3 w 11244"/>
                <a:gd name="T49" fmla="*/ 27 h 9511"/>
                <a:gd name="T50" fmla="*/ 5 w 11244"/>
                <a:gd name="T51" fmla="*/ 28 h 9511"/>
                <a:gd name="T52" fmla="*/ 5 w 11244"/>
                <a:gd name="T53" fmla="*/ 28 h 9511"/>
                <a:gd name="T54" fmla="*/ 6 w 11244"/>
                <a:gd name="T55" fmla="*/ 29 h 9511"/>
                <a:gd name="T56" fmla="*/ 8 w 11244"/>
                <a:gd name="T57" fmla="*/ 30 h 9511"/>
                <a:gd name="T58" fmla="*/ 11 w 11244"/>
                <a:gd name="T59" fmla="*/ 31 h 9511"/>
                <a:gd name="T60" fmla="*/ 13 w 11244"/>
                <a:gd name="T61" fmla="*/ 32 h 9511"/>
                <a:gd name="T62" fmla="*/ 15 w 11244"/>
                <a:gd name="T63" fmla="*/ 32 h 9511"/>
                <a:gd name="T64" fmla="*/ 18 w 11244"/>
                <a:gd name="T65" fmla="*/ 30 h 9511"/>
                <a:gd name="T66" fmla="*/ 18 w 11244"/>
                <a:gd name="T67" fmla="*/ 29 h 9511"/>
                <a:gd name="T68" fmla="*/ 16 w 11244"/>
                <a:gd name="T69" fmla="*/ 32 h 9511"/>
                <a:gd name="T70" fmla="*/ 17 w 11244"/>
                <a:gd name="T71" fmla="*/ 34 h 9511"/>
                <a:gd name="T72" fmla="*/ 19 w 11244"/>
                <a:gd name="T73" fmla="*/ 35 h 9511"/>
                <a:gd name="T74" fmla="*/ 24 w 11244"/>
                <a:gd name="T75" fmla="*/ 37 h 9511"/>
                <a:gd name="T76" fmla="*/ 28 w 11244"/>
                <a:gd name="T77" fmla="*/ 37 h 9511"/>
                <a:gd name="T78" fmla="*/ 31 w 11244"/>
                <a:gd name="T79" fmla="*/ 37 h 9511"/>
                <a:gd name="T80" fmla="*/ 36 w 11244"/>
                <a:gd name="T81" fmla="*/ 35 h 9511"/>
                <a:gd name="T82" fmla="*/ 38 w 11244"/>
                <a:gd name="T83" fmla="*/ 35 h 9511"/>
                <a:gd name="T84" fmla="*/ 40 w 11244"/>
                <a:gd name="T85" fmla="*/ 30 h 9511"/>
                <a:gd name="T86" fmla="*/ 40 w 11244"/>
                <a:gd name="T87" fmla="*/ 26 h 9511"/>
                <a:gd name="T88" fmla="*/ 41 w 11244"/>
                <a:gd name="T89" fmla="*/ 22 h 9511"/>
                <a:gd name="T90" fmla="*/ 42 w 11244"/>
                <a:gd name="T91" fmla="*/ 18 h 9511"/>
                <a:gd name="T92" fmla="*/ 43 w 11244"/>
                <a:gd name="T93" fmla="*/ 16 h 9511"/>
                <a:gd name="T94" fmla="*/ 43 w 11244"/>
                <a:gd name="T95" fmla="*/ 13 h 9511"/>
                <a:gd name="T96" fmla="*/ 44 w 11244"/>
                <a:gd name="T97" fmla="*/ 9 h 9511"/>
                <a:gd name="T98" fmla="*/ 43 w 11244"/>
                <a:gd name="T99" fmla="*/ 5 h 9511"/>
                <a:gd name="T100" fmla="*/ 42 w 11244"/>
                <a:gd name="T101" fmla="*/ 3 h 9511"/>
                <a:gd name="T102" fmla="*/ 39 w 11244"/>
                <a:gd name="T103" fmla="*/ 1 h 9511"/>
                <a:gd name="T104" fmla="*/ 38 w 11244"/>
                <a:gd name="T105" fmla="*/ 0 h 9511"/>
                <a:gd name="T106" fmla="*/ 37 w 11244"/>
                <a:gd name="T107" fmla="*/ 0 h 9511"/>
                <a:gd name="T108" fmla="*/ 36 w 11244"/>
                <a:gd name="T109" fmla="*/ 1 h 9511"/>
                <a:gd name="T110" fmla="*/ 33 w 11244"/>
                <a:gd name="T111" fmla="*/ 2 h 9511"/>
                <a:gd name="T112" fmla="*/ 30 w 11244"/>
                <a:gd name="T113" fmla="*/ 2 h 9511"/>
                <a:gd name="T114" fmla="*/ 28 w 11244"/>
                <a:gd name="T115" fmla="*/ 3 h 9511"/>
                <a:gd name="T116" fmla="*/ 26 w 11244"/>
                <a:gd name="T117" fmla="*/ 3 h 951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244"/>
                <a:gd name="T178" fmla="*/ 0 h 9511"/>
                <a:gd name="T179" fmla="*/ 11244 w 11244"/>
                <a:gd name="T180" fmla="*/ 9511 h 951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244" h="9511">
                  <a:moveTo>
                    <a:pt x="6457" y="802"/>
                  </a:moveTo>
                  <a:lnTo>
                    <a:pt x="6404" y="823"/>
                  </a:lnTo>
                  <a:lnTo>
                    <a:pt x="6357" y="843"/>
                  </a:lnTo>
                  <a:lnTo>
                    <a:pt x="6313" y="865"/>
                  </a:lnTo>
                  <a:lnTo>
                    <a:pt x="6271" y="886"/>
                  </a:lnTo>
                  <a:lnTo>
                    <a:pt x="6232" y="908"/>
                  </a:lnTo>
                  <a:lnTo>
                    <a:pt x="6195" y="930"/>
                  </a:lnTo>
                  <a:lnTo>
                    <a:pt x="6160" y="952"/>
                  </a:lnTo>
                  <a:lnTo>
                    <a:pt x="6126" y="976"/>
                  </a:lnTo>
                  <a:lnTo>
                    <a:pt x="6092" y="1001"/>
                  </a:lnTo>
                  <a:lnTo>
                    <a:pt x="6057" y="1028"/>
                  </a:lnTo>
                  <a:lnTo>
                    <a:pt x="6022" y="1056"/>
                  </a:lnTo>
                  <a:lnTo>
                    <a:pt x="5987" y="1085"/>
                  </a:lnTo>
                  <a:lnTo>
                    <a:pt x="5950" y="1115"/>
                  </a:lnTo>
                  <a:lnTo>
                    <a:pt x="5910" y="1149"/>
                  </a:lnTo>
                  <a:lnTo>
                    <a:pt x="5868" y="1185"/>
                  </a:lnTo>
                  <a:lnTo>
                    <a:pt x="5824" y="1224"/>
                  </a:lnTo>
                  <a:lnTo>
                    <a:pt x="5779" y="1258"/>
                  </a:lnTo>
                  <a:lnTo>
                    <a:pt x="5739" y="1286"/>
                  </a:lnTo>
                  <a:lnTo>
                    <a:pt x="5701" y="1307"/>
                  </a:lnTo>
                  <a:lnTo>
                    <a:pt x="5665" y="1323"/>
                  </a:lnTo>
                  <a:lnTo>
                    <a:pt x="5632" y="1335"/>
                  </a:lnTo>
                  <a:lnTo>
                    <a:pt x="5601" y="1345"/>
                  </a:lnTo>
                  <a:lnTo>
                    <a:pt x="5570" y="1353"/>
                  </a:lnTo>
                  <a:lnTo>
                    <a:pt x="5538" y="1362"/>
                  </a:lnTo>
                  <a:lnTo>
                    <a:pt x="5507" y="1371"/>
                  </a:lnTo>
                  <a:lnTo>
                    <a:pt x="5474" y="1384"/>
                  </a:lnTo>
                  <a:lnTo>
                    <a:pt x="5438" y="1399"/>
                  </a:lnTo>
                  <a:lnTo>
                    <a:pt x="5400" y="1421"/>
                  </a:lnTo>
                  <a:lnTo>
                    <a:pt x="5359" y="1449"/>
                  </a:lnTo>
                  <a:lnTo>
                    <a:pt x="5314" y="1485"/>
                  </a:lnTo>
                  <a:lnTo>
                    <a:pt x="5264" y="1530"/>
                  </a:lnTo>
                  <a:lnTo>
                    <a:pt x="5210" y="1586"/>
                  </a:lnTo>
                  <a:lnTo>
                    <a:pt x="5154" y="1647"/>
                  </a:lnTo>
                  <a:lnTo>
                    <a:pt x="5102" y="1708"/>
                  </a:lnTo>
                  <a:lnTo>
                    <a:pt x="5055" y="1770"/>
                  </a:lnTo>
                  <a:lnTo>
                    <a:pt x="5010" y="1830"/>
                  </a:lnTo>
                  <a:lnTo>
                    <a:pt x="4969" y="1890"/>
                  </a:lnTo>
                  <a:lnTo>
                    <a:pt x="4931" y="1948"/>
                  </a:lnTo>
                  <a:lnTo>
                    <a:pt x="4897" y="2005"/>
                  </a:lnTo>
                  <a:lnTo>
                    <a:pt x="4867" y="2060"/>
                  </a:lnTo>
                  <a:lnTo>
                    <a:pt x="4839" y="2113"/>
                  </a:lnTo>
                  <a:lnTo>
                    <a:pt x="4813" y="2163"/>
                  </a:lnTo>
                  <a:lnTo>
                    <a:pt x="4790" y="2210"/>
                  </a:lnTo>
                  <a:lnTo>
                    <a:pt x="4770" y="2254"/>
                  </a:lnTo>
                  <a:lnTo>
                    <a:pt x="4752" y="2294"/>
                  </a:lnTo>
                  <a:lnTo>
                    <a:pt x="4736" y="2331"/>
                  </a:lnTo>
                  <a:lnTo>
                    <a:pt x="4723" y="2363"/>
                  </a:lnTo>
                  <a:lnTo>
                    <a:pt x="4712" y="2391"/>
                  </a:lnTo>
                  <a:lnTo>
                    <a:pt x="4698" y="2417"/>
                  </a:lnTo>
                  <a:lnTo>
                    <a:pt x="4683" y="2452"/>
                  </a:lnTo>
                  <a:lnTo>
                    <a:pt x="4665" y="2489"/>
                  </a:lnTo>
                  <a:lnTo>
                    <a:pt x="4644" y="2532"/>
                  </a:lnTo>
                  <a:lnTo>
                    <a:pt x="4621" y="2578"/>
                  </a:lnTo>
                  <a:lnTo>
                    <a:pt x="4596" y="2628"/>
                  </a:lnTo>
                  <a:lnTo>
                    <a:pt x="4569" y="2682"/>
                  </a:lnTo>
                  <a:lnTo>
                    <a:pt x="4538" y="2737"/>
                  </a:lnTo>
                  <a:lnTo>
                    <a:pt x="4508" y="2794"/>
                  </a:lnTo>
                  <a:lnTo>
                    <a:pt x="4475" y="2854"/>
                  </a:lnTo>
                  <a:lnTo>
                    <a:pt x="4439" y="2914"/>
                  </a:lnTo>
                  <a:lnTo>
                    <a:pt x="4404" y="2975"/>
                  </a:lnTo>
                  <a:lnTo>
                    <a:pt x="4367" y="3034"/>
                  </a:lnTo>
                  <a:lnTo>
                    <a:pt x="4329" y="3095"/>
                  </a:lnTo>
                  <a:lnTo>
                    <a:pt x="4291" y="3155"/>
                  </a:lnTo>
                  <a:lnTo>
                    <a:pt x="4252" y="3213"/>
                  </a:lnTo>
                  <a:lnTo>
                    <a:pt x="4213" y="3273"/>
                  </a:lnTo>
                  <a:lnTo>
                    <a:pt x="4177" y="3338"/>
                  </a:lnTo>
                  <a:lnTo>
                    <a:pt x="4141" y="3406"/>
                  </a:lnTo>
                  <a:lnTo>
                    <a:pt x="4108" y="3477"/>
                  </a:lnTo>
                  <a:lnTo>
                    <a:pt x="4077" y="3551"/>
                  </a:lnTo>
                  <a:lnTo>
                    <a:pt x="4047" y="3626"/>
                  </a:lnTo>
                  <a:lnTo>
                    <a:pt x="4018" y="3702"/>
                  </a:lnTo>
                  <a:lnTo>
                    <a:pt x="3990" y="3778"/>
                  </a:lnTo>
                  <a:lnTo>
                    <a:pt x="3962" y="3852"/>
                  </a:lnTo>
                  <a:lnTo>
                    <a:pt x="3935" y="3925"/>
                  </a:lnTo>
                  <a:lnTo>
                    <a:pt x="3908" y="3996"/>
                  </a:lnTo>
                  <a:lnTo>
                    <a:pt x="3881" y="4063"/>
                  </a:lnTo>
                  <a:lnTo>
                    <a:pt x="3854" y="4127"/>
                  </a:lnTo>
                  <a:lnTo>
                    <a:pt x="3827" y="4185"/>
                  </a:lnTo>
                  <a:lnTo>
                    <a:pt x="3801" y="4238"/>
                  </a:lnTo>
                  <a:lnTo>
                    <a:pt x="3772" y="4285"/>
                  </a:lnTo>
                  <a:lnTo>
                    <a:pt x="3742" y="4330"/>
                  </a:lnTo>
                  <a:lnTo>
                    <a:pt x="3710" y="4380"/>
                  </a:lnTo>
                  <a:lnTo>
                    <a:pt x="3677" y="4434"/>
                  </a:lnTo>
                  <a:lnTo>
                    <a:pt x="3642" y="4490"/>
                  </a:lnTo>
                  <a:lnTo>
                    <a:pt x="3606" y="4548"/>
                  </a:lnTo>
                  <a:lnTo>
                    <a:pt x="3570" y="4609"/>
                  </a:lnTo>
                  <a:lnTo>
                    <a:pt x="3532" y="4672"/>
                  </a:lnTo>
                  <a:lnTo>
                    <a:pt x="3494" y="4735"/>
                  </a:lnTo>
                  <a:lnTo>
                    <a:pt x="3456" y="4797"/>
                  </a:lnTo>
                  <a:lnTo>
                    <a:pt x="3418" y="4859"/>
                  </a:lnTo>
                  <a:lnTo>
                    <a:pt x="3382" y="4920"/>
                  </a:lnTo>
                  <a:lnTo>
                    <a:pt x="3345" y="4979"/>
                  </a:lnTo>
                  <a:lnTo>
                    <a:pt x="3311" y="5035"/>
                  </a:lnTo>
                  <a:lnTo>
                    <a:pt x="3277" y="5088"/>
                  </a:lnTo>
                  <a:lnTo>
                    <a:pt x="3245" y="5138"/>
                  </a:lnTo>
                  <a:lnTo>
                    <a:pt x="3216" y="5185"/>
                  </a:lnTo>
                  <a:lnTo>
                    <a:pt x="3188" y="5227"/>
                  </a:lnTo>
                  <a:lnTo>
                    <a:pt x="3164" y="5270"/>
                  </a:lnTo>
                  <a:lnTo>
                    <a:pt x="3142" y="5312"/>
                  </a:lnTo>
                  <a:lnTo>
                    <a:pt x="3124" y="5353"/>
                  </a:lnTo>
                  <a:lnTo>
                    <a:pt x="3107" y="5392"/>
                  </a:lnTo>
                  <a:lnTo>
                    <a:pt x="3093" y="5430"/>
                  </a:lnTo>
                  <a:lnTo>
                    <a:pt x="3081" y="5466"/>
                  </a:lnTo>
                  <a:lnTo>
                    <a:pt x="3071" y="5499"/>
                  </a:lnTo>
                  <a:lnTo>
                    <a:pt x="3063" y="5530"/>
                  </a:lnTo>
                  <a:lnTo>
                    <a:pt x="3057" y="5558"/>
                  </a:lnTo>
                  <a:lnTo>
                    <a:pt x="3052" y="5582"/>
                  </a:lnTo>
                  <a:lnTo>
                    <a:pt x="3048" y="5603"/>
                  </a:lnTo>
                  <a:lnTo>
                    <a:pt x="3046" y="5620"/>
                  </a:lnTo>
                  <a:lnTo>
                    <a:pt x="3043" y="5632"/>
                  </a:lnTo>
                  <a:lnTo>
                    <a:pt x="3043" y="5640"/>
                  </a:lnTo>
                  <a:lnTo>
                    <a:pt x="3043" y="5643"/>
                  </a:lnTo>
                  <a:lnTo>
                    <a:pt x="2871" y="5568"/>
                  </a:lnTo>
                  <a:lnTo>
                    <a:pt x="2870" y="5568"/>
                  </a:lnTo>
                  <a:lnTo>
                    <a:pt x="2869" y="5568"/>
                  </a:lnTo>
                  <a:lnTo>
                    <a:pt x="2868" y="5568"/>
                  </a:lnTo>
                  <a:lnTo>
                    <a:pt x="2865" y="5568"/>
                  </a:lnTo>
                  <a:lnTo>
                    <a:pt x="2860" y="5569"/>
                  </a:lnTo>
                  <a:lnTo>
                    <a:pt x="2854" y="5570"/>
                  </a:lnTo>
                  <a:lnTo>
                    <a:pt x="2847" y="5571"/>
                  </a:lnTo>
                  <a:lnTo>
                    <a:pt x="2837" y="5574"/>
                  </a:lnTo>
                  <a:lnTo>
                    <a:pt x="2824" y="5576"/>
                  </a:lnTo>
                  <a:lnTo>
                    <a:pt x="2808" y="5580"/>
                  </a:lnTo>
                  <a:lnTo>
                    <a:pt x="2789" y="5583"/>
                  </a:lnTo>
                  <a:lnTo>
                    <a:pt x="2767" y="5587"/>
                  </a:lnTo>
                  <a:lnTo>
                    <a:pt x="2742" y="5592"/>
                  </a:lnTo>
                  <a:lnTo>
                    <a:pt x="2712" y="5598"/>
                  </a:lnTo>
                  <a:lnTo>
                    <a:pt x="2679" y="5605"/>
                  </a:lnTo>
                  <a:lnTo>
                    <a:pt x="2647" y="5612"/>
                  </a:lnTo>
                  <a:lnTo>
                    <a:pt x="2618" y="5618"/>
                  </a:lnTo>
                  <a:lnTo>
                    <a:pt x="2595" y="5621"/>
                  </a:lnTo>
                  <a:lnTo>
                    <a:pt x="2574" y="5625"/>
                  </a:lnTo>
                  <a:lnTo>
                    <a:pt x="2556" y="5629"/>
                  </a:lnTo>
                  <a:lnTo>
                    <a:pt x="2540" y="5630"/>
                  </a:lnTo>
                  <a:lnTo>
                    <a:pt x="2523" y="5630"/>
                  </a:lnTo>
                  <a:lnTo>
                    <a:pt x="2506" y="5629"/>
                  </a:lnTo>
                  <a:lnTo>
                    <a:pt x="2488" y="5626"/>
                  </a:lnTo>
                  <a:lnTo>
                    <a:pt x="2466" y="5622"/>
                  </a:lnTo>
                  <a:lnTo>
                    <a:pt x="2440" y="5616"/>
                  </a:lnTo>
                  <a:lnTo>
                    <a:pt x="2410" y="5610"/>
                  </a:lnTo>
                  <a:lnTo>
                    <a:pt x="2373" y="5602"/>
                  </a:lnTo>
                  <a:lnTo>
                    <a:pt x="2330" y="5592"/>
                  </a:lnTo>
                  <a:lnTo>
                    <a:pt x="2279" y="5580"/>
                  </a:lnTo>
                  <a:lnTo>
                    <a:pt x="2219" y="5568"/>
                  </a:lnTo>
                  <a:lnTo>
                    <a:pt x="2162" y="5555"/>
                  </a:lnTo>
                  <a:lnTo>
                    <a:pt x="2118" y="5549"/>
                  </a:lnTo>
                  <a:lnTo>
                    <a:pt x="2085" y="5547"/>
                  </a:lnTo>
                  <a:lnTo>
                    <a:pt x="2062" y="5548"/>
                  </a:lnTo>
                  <a:lnTo>
                    <a:pt x="2046" y="5552"/>
                  </a:lnTo>
                  <a:lnTo>
                    <a:pt x="2035" y="5555"/>
                  </a:lnTo>
                  <a:lnTo>
                    <a:pt x="2026" y="5559"/>
                  </a:lnTo>
                  <a:lnTo>
                    <a:pt x="2018" y="5563"/>
                  </a:lnTo>
                  <a:lnTo>
                    <a:pt x="2007" y="5563"/>
                  </a:lnTo>
                  <a:lnTo>
                    <a:pt x="1993" y="5560"/>
                  </a:lnTo>
                  <a:lnTo>
                    <a:pt x="1972" y="5553"/>
                  </a:lnTo>
                  <a:lnTo>
                    <a:pt x="1944" y="5541"/>
                  </a:lnTo>
                  <a:lnTo>
                    <a:pt x="1904" y="5521"/>
                  </a:lnTo>
                  <a:lnTo>
                    <a:pt x="1853" y="5494"/>
                  </a:lnTo>
                  <a:lnTo>
                    <a:pt x="1786" y="5459"/>
                  </a:lnTo>
                  <a:lnTo>
                    <a:pt x="1701" y="5414"/>
                  </a:lnTo>
                  <a:lnTo>
                    <a:pt x="1611" y="5365"/>
                  </a:lnTo>
                  <a:lnTo>
                    <a:pt x="1528" y="5320"/>
                  </a:lnTo>
                  <a:lnTo>
                    <a:pt x="1451" y="5279"/>
                  </a:lnTo>
                  <a:lnTo>
                    <a:pt x="1379" y="5241"/>
                  </a:lnTo>
                  <a:lnTo>
                    <a:pt x="1313" y="5207"/>
                  </a:lnTo>
                  <a:lnTo>
                    <a:pt x="1252" y="5176"/>
                  </a:lnTo>
                  <a:lnTo>
                    <a:pt x="1195" y="5149"/>
                  </a:lnTo>
                  <a:lnTo>
                    <a:pt x="1141" y="5125"/>
                  </a:lnTo>
                  <a:lnTo>
                    <a:pt x="1089" y="5104"/>
                  </a:lnTo>
                  <a:lnTo>
                    <a:pt x="1042" y="5087"/>
                  </a:lnTo>
                  <a:lnTo>
                    <a:pt x="995" y="5073"/>
                  </a:lnTo>
                  <a:lnTo>
                    <a:pt x="951" y="5062"/>
                  </a:lnTo>
                  <a:lnTo>
                    <a:pt x="909" y="5054"/>
                  </a:lnTo>
                  <a:lnTo>
                    <a:pt x="866" y="5051"/>
                  </a:lnTo>
                  <a:lnTo>
                    <a:pt x="823" y="5049"/>
                  </a:lnTo>
                  <a:lnTo>
                    <a:pt x="782" y="5052"/>
                  </a:lnTo>
                  <a:lnTo>
                    <a:pt x="739" y="5053"/>
                  </a:lnTo>
                  <a:lnTo>
                    <a:pt x="699" y="5052"/>
                  </a:lnTo>
                  <a:lnTo>
                    <a:pt x="660" y="5049"/>
                  </a:lnTo>
                  <a:lnTo>
                    <a:pt x="622" y="5046"/>
                  </a:lnTo>
                  <a:lnTo>
                    <a:pt x="585" y="5042"/>
                  </a:lnTo>
                  <a:lnTo>
                    <a:pt x="551" y="5039"/>
                  </a:lnTo>
                  <a:lnTo>
                    <a:pt x="517" y="5037"/>
                  </a:lnTo>
                  <a:lnTo>
                    <a:pt x="484" y="5039"/>
                  </a:lnTo>
                  <a:lnTo>
                    <a:pt x="452" y="5043"/>
                  </a:lnTo>
                  <a:lnTo>
                    <a:pt x="421" y="5052"/>
                  </a:lnTo>
                  <a:lnTo>
                    <a:pt x="391" y="5065"/>
                  </a:lnTo>
                  <a:lnTo>
                    <a:pt x="360" y="5085"/>
                  </a:lnTo>
                  <a:lnTo>
                    <a:pt x="331" y="5112"/>
                  </a:lnTo>
                  <a:lnTo>
                    <a:pt x="303" y="5146"/>
                  </a:lnTo>
                  <a:lnTo>
                    <a:pt x="274" y="5190"/>
                  </a:lnTo>
                  <a:lnTo>
                    <a:pt x="246" y="5242"/>
                  </a:lnTo>
                  <a:lnTo>
                    <a:pt x="216" y="5296"/>
                  </a:lnTo>
                  <a:lnTo>
                    <a:pt x="188" y="5347"/>
                  </a:lnTo>
                  <a:lnTo>
                    <a:pt x="161" y="5393"/>
                  </a:lnTo>
                  <a:lnTo>
                    <a:pt x="136" y="5437"/>
                  </a:lnTo>
                  <a:lnTo>
                    <a:pt x="111" y="5479"/>
                  </a:lnTo>
                  <a:lnTo>
                    <a:pt x="88" y="5519"/>
                  </a:lnTo>
                  <a:lnTo>
                    <a:pt x="67" y="5558"/>
                  </a:lnTo>
                  <a:lnTo>
                    <a:pt x="49" y="5598"/>
                  </a:lnTo>
                  <a:lnTo>
                    <a:pt x="33" y="5640"/>
                  </a:lnTo>
                  <a:lnTo>
                    <a:pt x="20" y="5682"/>
                  </a:lnTo>
                  <a:lnTo>
                    <a:pt x="10" y="5727"/>
                  </a:lnTo>
                  <a:lnTo>
                    <a:pt x="4" y="5777"/>
                  </a:lnTo>
                  <a:lnTo>
                    <a:pt x="0" y="5831"/>
                  </a:lnTo>
                  <a:lnTo>
                    <a:pt x="0" y="5889"/>
                  </a:lnTo>
                  <a:lnTo>
                    <a:pt x="4" y="5955"/>
                  </a:lnTo>
                  <a:lnTo>
                    <a:pt x="14" y="6027"/>
                  </a:lnTo>
                  <a:lnTo>
                    <a:pt x="23" y="6098"/>
                  </a:lnTo>
                  <a:lnTo>
                    <a:pt x="31" y="6161"/>
                  </a:lnTo>
                  <a:lnTo>
                    <a:pt x="38" y="6219"/>
                  </a:lnTo>
                  <a:lnTo>
                    <a:pt x="44" y="6269"/>
                  </a:lnTo>
                  <a:lnTo>
                    <a:pt x="49" y="6312"/>
                  </a:lnTo>
                  <a:lnTo>
                    <a:pt x="54" y="6350"/>
                  </a:lnTo>
                  <a:lnTo>
                    <a:pt x="58" y="6382"/>
                  </a:lnTo>
                  <a:lnTo>
                    <a:pt x="61" y="6410"/>
                  </a:lnTo>
                  <a:lnTo>
                    <a:pt x="65" y="6433"/>
                  </a:lnTo>
                  <a:lnTo>
                    <a:pt x="69" y="6451"/>
                  </a:lnTo>
                  <a:lnTo>
                    <a:pt x="73" y="6467"/>
                  </a:lnTo>
                  <a:lnTo>
                    <a:pt x="78" y="6480"/>
                  </a:lnTo>
                  <a:lnTo>
                    <a:pt x="84" y="6489"/>
                  </a:lnTo>
                  <a:lnTo>
                    <a:pt x="92" y="6497"/>
                  </a:lnTo>
                  <a:lnTo>
                    <a:pt x="99" y="6501"/>
                  </a:lnTo>
                  <a:lnTo>
                    <a:pt x="110" y="6506"/>
                  </a:lnTo>
                  <a:lnTo>
                    <a:pt x="119" y="6509"/>
                  </a:lnTo>
                  <a:lnTo>
                    <a:pt x="125" y="6510"/>
                  </a:lnTo>
                  <a:lnTo>
                    <a:pt x="130" y="6511"/>
                  </a:lnTo>
                  <a:lnTo>
                    <a:pt x="132" y="6512"/>
                  </a:lnTo>
                  <a:lnTo>
                    <a:pt x="133" y="6512"/>
                  </a:lnTo>
                  <a:lnTo>
                    <a:pt x="134" y="6514"/>
                  </a:lnTo>
                  <a:lnTo>
                    <a:pt x="137" y="6515"/>
                  </a:lnTo>
                  <a:lnTo>
                    <a:pt x="141" y="6517"/>
                  </a:lnTo>
                  <a:lnTo>
                    <a:pt x="147" y="6521"/>
                  </a:lnTo>
                  <a:lnTo>
                    <a:pt x="154" y="6525"/>
                  </a:lnTo>
                  <a:lnTo>
                    <a:pt x="166" y="6532"/>
                  </a:lnTo>
                  <a:lnTo>
                    <a:pt x="182" y="6540"/>
                  </a:lnTo>
                  <a:lnTo>
                    <a:pt x="203" y="6551"/>
                  </a:lnTo>
                  <a:lnTo>
                    <a:pt x="229" y="6565"/>
                  </a:lnTo>
                  <a:lnTo>
                    <a:pt x="261" y="6581"/>
                  </a:lnTo>
                  <a:lnTo>
                    <a:pt x="302" y="6601"/>
                  </a:lnTo>
                  <a:lnTo>
                    <a:pt x="345" y="6620"/>
                  </a:lnTo>
                  <a:lnTo>
                    <a:pt x="387" y="6636"/>
                  </a:lnTo>
                  <a:lnTo>
                    <a:pt x="429" y="6647"/>
                  </a:lnTo>
                  <a:lnTo>
                    <a:pt x="470" y="6655"/>
                  </a:lnTo>
                  <a:lnTo>
                    <a:pt x="511" y="6660"/>
                  </a:lnTo>
                  <a:lnTo>
                    <a:pt x="548" y="6664"/>
                  </a:lnTo>
                  <a:lnTo>
                    <a:pt x="584" y="6664"/>
                  </a:lnTo>
                  <a:lnTo>
                    <a:pt x="618" y="6662"/>
                  </a:lnTo>
                  <a:lnTo>
                    <a:pt x="649" y="6660"/>
                  </a:lnTo>
                  <a:lnTo>
                    <a:pt x="677" y="6656"/>
                  </a:lnTo>
                  <a:lnTo>
                    <a:pt x="701" y="6653"/>
                  </a:lnTo>
                  <a:lnTo>
                    <a:pt x="722" y="6649"/>
                  </a:lnTo>
                  <a:lnTo>
                    <a:pt x="739" y="6645"/>
                  </a:lnTo>
                  <a:lnTo>
                    <a:pt x="751" y="6642"/>
                  </a:lnTo>
                  <a:lnTo>
                    <a:pt x="759" y="6639"/>
                  </a:lnTo>
                  <a:lnTo>
                    <a:pt x="762" y="6639"/>
                  </a:lnTo>
                  <a:lnTo>
                    <a:pt x="761" y="6638"/>
                  </a:lnTo>
                  <a:lnTo>
                    <a:pt x="761" y="6637"/>
                  </a:lnTo>
                  <a:lnTo>
                    <a:pt x="760" y="6637"/>
                  </a:lnTo>
                  <a:lnTo>
                    <a:pt x="760" y="6636"/>
                  </a:lnTo>
                  <a:lnTo>
                    <a:pt x="759" y="6636"/>
                  </a:lnTo>
                  <a:lnTo>
                    <a:pt x="759" y="6637"/>
                  </a:lnTo>
                  <a:lnTo>
                    <a:pt x="759" y="6639"/>
                  </a:lnTo>
                  <a:lnTo>
                    <a:pt x="760" y="6644"/>
                  </a:lnTo>
                  <a:lnTo>
                    <a:pt x="761" y="6650"/>
                  </a:lnTo>
                  <a:lnTo>
                    <a:pt x="762" y="6660"/>
                  </a:lnTo>
                  <a:lnTo>
                    <a:pt x="766" y="6672"/>
                  </a:lnTo>
                  <a:lnTo>
                    <a:pt x="770" y="6688"/>
                  </a:lnTo>
                  <a:lnTo>
                    <a:pt x="776" y="6707"/>
                  </a:lnTo>
                  <a:lnTo>
                    <a:pt x="782" y="6731"/>
                  </a:lnTo>
                  <a:lnTo>
                    <a:pt x="790" y="6759"/>
                  </a:lnTo>
                  <a:lnTo>
                    <a:pt x="801" y="6793"/>
                  </a:lnTo>
                  <a:lnTo>
                    <a:pt x="815" y="6827"/>
                  </a:lnTo>
                  <a:lnTo>
                    <a:pt x="835" y="6861"/>
                  </a:lnTo>
                  <a:lnTo>
                    <a:pt x="861" y="6893"/>
                  </a:lnTo>
                  <a:lnTo>
                    <a:pt x="890" y="6923"/>
                  </a:lnTo>
                  <a:lnTo>
                    <a:pt x="923" y="6953"/>
                  </a:lnTo>
                  <a:lnTo>
                    <a:pt x="959" y="6979"/>
                  </a:lnTo>
                  <a:lnTo>
                    <a:pt x="995" y="7004"/>
                  </a:lnTo>
                  <a:lnTo>
                    <a:pt x="1033" y="7027"/>
                  </a:lnTo>
                  <a:lnTo>
                    <a:pt x="1069" y="7048"/>
                  </a:lnTo>
                  <a:lnTo>
                    <a:pt x="1104" y="7065"/>
                  </a:lnTo>
                  <a:lnTo>
                    <a:pt x="1136" y="7081"/>
                  </a:lnTo>
                  <a:lnTo>
                    <a:pt x="1164" y="7094"/>
                  </a:lnTo>
                  <a:lnTo>
                    <a:pt x="1188" y="7104"/>
                  </a:lnTo>
                  <a:lnTo>
                    <a:pt x="1207" y="7111"/>
                  </a:lnTo>
                  <a:lnTo>
                    <a:pt x="1218" y="7116"/>
                  </a:lnTo>
                  <a:lnTo>
                    <a:pt x="1223" y="7118"/>
                  </a:lnTo>
                  <a:lnTo>
                    <a:pt x="1223" y="7117"/>
                  </a:lnTo>
                  <a:lnTo>
                    <a:pt x="1224" y="7117"/>
                  </a:lnTo>
                  <a:lnTo>
                    <a:pt x="1227" y="7117"/>
                  </a:lnTo>
                  <a:lnTo>
                    <a:pt x="1231" y="7117"/>
                  </a:lnTo>
                  <a:lnTo>
                    <a:pt x="1237" y="7118"/>
                  </a:lnTo>
                  <a:lnTo>
                    <a:pt x="1246" y="7121"/>
                  </a:lnTo>
                  <a:lnTo>
                    <a:pt x="1257" y="7124"/>
                  </a:lnTo>
                  <a:lnTo>
                    <a:pt x="1270" y="7129"/>
                  </a:lnTo>
                  <a:lnTo>
                    <a:pt x="1286" y="7137"/>
                  </a:lnTo>
                  <a:lnTo>
                    <a:pt x="1304" y="7146"/>
                  </a:lnTo>
                  <a:lnTo>
                    <a:pt x="1326" y="7159"/>
                  </a:lnTo>
                  <a:lnTo>
                    <a:pt x="1351" y="7173"/>
                  </a:lnTo>
                  <a:lnTo>
                    <a:pt x="1380" y="7193"/>
                  </a:lnTo>
                  <a:lnTo>
                    <a:pt x="1413" y="7215"/>
                  </a:lnTo>
                  <a:lnTo>
                    <a:pt x="1450" y="7240"/>
                  </a:lnTo>
                  <a:lnTo>
                    <a:pt x="1491" y="7271"/>
                  </a:lnTo>
                  <a:lnTo>
                    <a:pt x="1529" y="7299"/>
                  </a:lnTo>
                  <a:lnTo>
                    <a:pt x="1560" y="7323"/>
                  </a:lnTo>
                  <a:lnTo>
                    <a:pt x="1584" y="7341"/>
                  </a:lnTo>
                  <a:lnTo>
                    <a:pt x="1604" y="7357"/>
                  </a:lnTo>
                  <a:lnTo>
                    <a:pt x="1622" y="7369"/>
                  </a:lnTo>
                  <a:lnTo>
                    <a:pt x="1639" y="7380"/>
                  </a:lnTo>
                  <a:lnTo>
                    <a:pt x="1657" y="7393"/>
                  </a:lnTo>
                  <a:lnTo>
                    <a:pt x="1679" y="7404"/>
                  </a:lnTo>
                  <a:lnTo>
                    <a:pt x="1707" y="7418"/>
                  </a:lnTo>
                  <a:lnTo>
                    <a:pt x="1742" y="7434"/>
                  </a:lnTo>
                  <a:lnTo>
                    <a:pt x="1784" y="7455"/>
                  </a:lnTo>
                  <a:lnTo>
                    <a:pt x="1838" y="7480"/>
                  </a:lnTo>
                  <a:lnTo>
                    <a:pt x="1905" y="7512"/>
                  </a:lnTo>
                  <a:lnTo>
                    <a:pt x="1986" y="7551"/>
                  </a:lnTo>
                  <a:lnTo>
                    <a:pt x="2084" y="7597"/>
                  </a:lnTo>
                  <a:lnTo>
                    <a:pt x="2201" y="7655"/>
                  </a:lnTo>
                  <a:lnTo>
                    <a:pt x="2320" y="7712"/>
                  </a:lnTo>
                  <a:lnTo>
                    <a:pt x="2428" y="7763"/>
                  </a:lnTo>
                  <a:lnTo>
                    <a:pt x="2527" y="7808"/>
                  </a:lnTo>
                  <a:lnTo>
                    <a:pt x="2616" y="7849"/>
                  </a:lnTo>
                  <a:lnTo>
                    <a:pt x="2695" y="7884"/>
                  </a:lnTo>
                  <a:lnTo>
                    <a:pt x="2767" y="7914"/>
                  </a:lnTo>
                  <a:lnTo>
                    <a:pt x="2833" y="7941"/>
                  </a:lnTo>
                  <a:lnTo>
                    <a:pt x="2892" y="7964"/>
                  </a:lnTo>
                  <a:lnTo>
                    <a:pt x="2947" y="7985"/>
                  </a:lnTo>
                  <a:lnTo>
                    <a:pt x="2997" y="8002"/>
                  </a:lnTo>
                  <a:lnTo>
                    <a:pt x="3043" y="8017"/>
                  </a:lnTo>
                  <a:lnTo>
                    <a:pt x="3087" y="8030"/>
                  </a:lnTo>
                  <a:lnTo>
                    <a:pt x="3129" y="8042"/>
                  </a:lnTo>
                  <a:lnTo>
                    <a:pt x="3170" y="8053"/>
                  </a:lnTo>
                  <a:lnTo>
                    <a:pt x="3212" y="8064"/>
                  </a:lnTo>
                  <a:lnTo>
                    <a:pt x="3255" y="8075"/>
                  </a:lnTo>
                  <a:lnTo>
                    <a:pt x="3297" y="8085"/>
                  </a:lnTo>
                  <a:lnTo>
                    <a:pt x="3339" y="8096"/>
                  </a:lnTo>
                  <a:lnTo>
                    <a:pt x="3380" y="8106"/>
                  </a:lnTo>
                  <a:lnTo>
                    <a:pt x="3423" y="8114"/>
                  </a:lnTo>
                  <a:lnTo>
                    <a:pt x="3465" y="8122"/>
                  </a:lnTo>
                  <a:lnTo>
                    <a:pt x="3507" y="8127"/>
                  </a:lnTo>
                  <a:lnTo>
                    <a:pt x="3550" y="8130"/>
                  </a:lnTo>
                  <a:lnTo>
                    <a:pt x="3594" y="8133"/>
                  </a:lnTo>
                  <a:lnTo>
                    <a:pt x="3641" y="8130"/>
                  </a:lnTo>
                  <a:lnTo>
                    <a:pt x="3687" y="8127"/>
                  </a:lnTo>
                  <a:lnTo>
                    <a:pt x="3737" y="8118"/>
                  </a:lnTo>
                  <a:lnTo>
                    <a:pt x="3788" y="8107"/>
                  </a:lnTo>
                  <a:lnTo>
                    <a:pt x="3842" y="8091"/>
                  </a:lnTo>
                  <a:lnTo>
                    <a:pt x="3898" y="8072"/>
                  </a:lnTo>
                  <a:lnTo>
                    <a:pt x="3958" y="8047"/>
                  </a:lnTo>
                  <a:lnTo>
                    <a:pt x="4022" y="8018"/>
                  </a:lnTo>
                  <a:lnTo>
                    <a:pt x="4085" y="7983"/>
                  </a:lnTo>
                  <a:lnTo>
                    <a:pt x="4149" y="7944"/>
                  </a:lnTo>
                  <a:lnTo>
                    <a:pt x="4210" y="7900"/>
                  </a:lnTo>
                  <a:lnTo>
                    <a:pt x="4270" y="7855"/>
                  </a:lnTo>
                  <a:lnTo>
                    <a:pt x="4327" y="7807"/>
                  </a:lnTo>
                  <a:lnTo>
                    <a:pt x="4382" y="7758"/>
                  </a:lnTo>
                  <a:lnTo>
                    <a:pt x="4434" y="7708"/>
                  </a:lnTo>
                  <a:lnTo>
                    <a:pt x="4483" y="7661"/>
                  </a:lnTo>
                  <a:lnTo>
                    <a:pt x="4528" y="7613"/>
                  </a:lnTo>
                  <a:lnTo>
                    <a:pt x="4571" y="7569"/>
                  </a:lnTo>
                  <a:lnTo>
                    <a:pt x="4609" y="7528"/>
                  </a:lnTo>
                  <a:lnTo>
                    <a:pt x="4643" y="7491"/>
                  </a:lnTo>
                  <a:lnTo>
                    <a:pt x="4673" y="7460"/>
                  </a:lnTo>
                  <a:lnTo>
                    <a:pt x="4697" y="7434"/>
                  </a:lnTo>
                  <a:lnTo>
                    <a:pt x="4715" y="7416"/>
                  </a:lnTo>
                  <a:lnTo>
                    <a:pt x="4730" y="7405"/>
                  </a:lnTo>
                  <a:lnTo>
                    <a:pt x="4731" y="7400"/>
                  </a:lnTo>
                  <a:lnTo>
                    <a:pt x="4716" y="7401"/>
                  </a:lnTo>
                  <a:lnTo>
                    <a:pt x="4686" y="7410"/>
                  </a:lnTo>
                  <a:lnTo>
                    <a:pt x="4646" y="7423"/>
                  </a:lnTo>
                  <a:lnTo>
                    <a:pt x="4594" y="7443"/>
                  </a:lnTo>
                  <a:lnTo>
                    <a:pt x="4537" y="7468"/>
                  </a:lnTo>
                  <a:lnTo>
                    <a:pt x="4475" y="7500"/>
                  </a:lnTo>
                  <a:lnTo>
                    <a:pt x="4411" y="7539"/>
                  </a:lnTo>
                  <a:lnTo>
                    <a:pt x="4349" y="7583"/>
                  </a:lnTo>
                  <a:lnTo>
                    <a:pt x="4289" y="7634"/>
                  </a:lnTo>
                  <a:lnTo>
                    <a:pt x="4235" y="7690"/>
                  </a:lnTo>
                  <a:lnTo>
                    <a:pt x="4189" y="7755"/>
                  </a:lnTo>
                  <a:lnTo>
                    <a:pt x="4153" y="7824"/>
                  </a:lnTo>
                  <a:lnTo>
                    <a:pt x="4132" y="7901"/>
                  </a:lnTo>
                  <a:lnTo>
                    <a:pt x="4125" y="7985"/>
                  </a:lnTo>
                  <a:lnTo>
                    <a:pt x="4138" y="8075"/>
                  </a:lnTo>
                  <a:lnTo>
                    <a:pt x="4157" y="8164"/>
                  </a:lnTo>
                  <a:lnTo>
                    <a:pt x="4174" y="8245"/>
                  </a:lnTo>
                  <a:lnTo>
                    <a:pt x="4189" y="8318"/>
                  </a:lnTo>
                  <a:lnTo>
                    <a:pt x="4202" y="8385"/>
                  </a:lnTo>
                  <a:lnTo>
                    <a:pt x="4215" y="8445"/>
                  </a:lnTo>
                  <a:lnTo>
                    <a:pt x="4224" y="8498"/>
                  </a:lnTo>
                  <a:lnTo>
                    <a:pt x="4234" y="8546"/>
                  </a:lnTo>
                  <a:lnTo>
                    <a:pt x="4245" y="8589"/>
                  </a:lnTo>
                  <a:lnTo>
                    <a:pt x="4255" y="8626"/>
                  </a:lnTo>
                  <a:lnTo>
                    <a:pt x="4265" y="8661"/>
                  </a:lnTo>
                  <a:lnTo>
                    <a:pt x="4277" y="8691"/>
                  </a:lnTo>
                  <a:lnTo>
                    <a:pt x="4290" y="8718"/>
                  </a:lnTo>
                  <a:lnTo>
                    <a:pt x="4305" y="8741"/>
                  </a:lnTo>
                  <a:lnTo>
                    <a:pt x="4323" y="8763"/>
                  </a:lnTo>
                  <a:lnTo>
                    <a:pt x="4343" y="8782"/>
                  </a:lnTo>
                  <a:lnTo>
                    <a:pt x="4367" y="8802"/>
                  </a:lnTo>
                  <a:lnTo>
                    <a:pt x="4399" y="8823"/>
                  </a:lnTo>
                  <a:lnTo>
                    <a:pt x="4447" y="8853"/>
                  </a:lnTo>
                  <a:lnTo>
                    <a:pt x="4508" y="8889"/>
                  </a:lnTo>
                  <a:lnTo>
                    <a:pt x="4581" y="8929"/>
                  </a:lnTo>
                  <a:lnTo>
                    <a:pt x="4665" y="8974"/>
                  </a:lnTo>
                  <a:lnTo>
                    <a:pt x="4760" y="9021"/>
                  </a:lnTo>
                  <a:lnTo>
                    <a:pt x="4864" y="9071"/>
                  </a:lnTo>
                  <a:lnTo>
                    <a:pt x="4977" y="9121"/>
                  </a:lnTo>
                  <a:lnTo>
                    <a:pt x="5096" y="9171"/>
                  </a:lnTo>
                  <a:lnTo>
                    <a:pt x="5221" y="9220"/>
                  </a:lnTo>
                  <a:lnTo>
                    <a:pt x="5350" y="9265"/>
                  </a:lnTo>
                  <a:lnTo>
                    <a:pt x="5485" y="9308"/>
                  </a:lnTo>
                  <a:lnTo>
                    <a:pt x="5620" y="9344"/>
                  </a:lnTo>
                  <a:lnTo>
                    <a:pt x="5758" y="9375"/>
                  </a:lnTo>
                  <a:lnTo>
                    <a:pt x="5896" y="9399"/>
                  </a:lnTo>
                  <a:lnTo>
                    <a:pt x="6034" y="9415"/>
                  </a:lnTo>
                  <a:lnTo>
                    <a:pt x="6166" y="9425"/>
                  </a:lnTo>
                  <a:lnTo>
                    <a:pt x="6291" y="9437"/>
                  </a:lnTo>
                  <a:lnTo>
                    <a:pt x="6409" y="9449"/>
                  </a:lnTo>
                  <a:lnTo>
                    <a:pt x="6520" y="9460"/>
                  </a:lnTo>
                  <a:lnTo>
                    <a:pt x="6625" y="9471"/>
                  </a:lnTo>
                  <a:lnTo>
                    <a:pt x="6724" y="9482"/>
                  </a:lnTo>
                  <a:lnTo>
                    <a:pt x="6817" y="9492"/>
                  </a:lnTo>
                  <a:lnTo>
                    <a:pt x="6906" y="9499"/>
                  </a:lnTo>
                  <a:lnTo>
                    <a:pt x="6990" y="9505"/>
                  </a:lnTo>
                  <a:lnTo>
                    <a:pt x="7070" y="9510"/>
                  </a:lnTo>
                  <a:lnTo>
                    <a:pt x="7147" y="9511"/>
                  </a:lnTo>
                  <a:lnTo>
                    <a:pt x="7220" y="9510"/>
                  </a:lnTo>
                  <a:lnTo>
                    <a:pt x="7291" y="9507"/>
                  </a:lnTo>
                  <a:lnTo>
                    <a:pt x="7359" y="9498"/>
                  </a:lnTo>
                  <a:lnTo>
                    <a:pt x="7426" y="9487"/>
                  </a:lnTo>
                  <a:lnTo>
                    <a:pt x="7492" y="9471"/>
                  </a:lnTo>
                  <a:lnTo>
                    <a:pt x="7561" y="9453"/>
                  </a:lnTo>
                  <a:lnTo>
                    <a:pt x="7636" y="9437"/>
                  </a:lnTo>
                  <a:lnTo>
                    <a:pt x="7718" y="9421"/>
                  </a:lnTo>
                  <a:lnTo>
                    <a:pt x="7806" y="9405"/>
                  </a:lnTo>
                  <a:lnTo>
                    <a:pt x="7899" y="9388"/>
                  </a:lnTo>
                  <a:lnTo>
                    <a:pt x="7995" y="9371"/>
                  </a:lnTo>
                  <a:lnTo>
                    <a:pt x="8096" y="9353"/>
                  </a:lnTo>
                  <a:lnTo>
                    <a:pt x="8198" y="9332"/>
                  </a:lnTo>
                  <a:lnTo>
                    <a:pt x="8302" y="9310"/>
                  </a:lnTo>
                  <a:lnTo>
                    <a:pt x="8407" y="9285"/>
                  </a:lnTo>
                  <a:lnTo>
                    <a:pt x="8512" y="9257"/>
                  </a:lnTo>
                  <a:lnTo>
                    <a:pt x="8616" y="9224"/>
                  </a:lnTo>
                  <a:lnTo>
                    <a:pt x="8717" y="9188"/>
                  </a:lnTo>
                  <a:lnTo>
                    <a:pt x="8817" y="9148"/>
                  </a:lnTo>
                  <a:lnTo>
                    <a:pt x="8914" y="9102"/>
                  </a:lnTo>
                  <a:lnTo>
                    <a:pt x="9007" y="9052"/>
                  </a:lnTo>
                  <a:lnTo>
                    <a:pt x="9090" y="9008"/>
                  </a:lnTo>
                  <a:lnTo>
                    <a:pt x="9162" y="8984"/>
                  </a:lnTo>
                  <a:lnTo>
                    <a:pt x="9224" y="8973"/>
                  </a:lnTo>
                  <a:lnTo>
                    <a:pt x="9276" y="8974"/>
                  </a:lnTo>
                  <a:lnTo>
                    <a:pt x="9323" y="8982"/>
                  </a:lnTo>
                  <a:lnTo>
                    <a:pt x="9363" y="8995"/>
                  </a:lnTo>
                  <a:lnTo>
                    <a:pt x="9400" y="9006"/>
                  </a:lnTo>
                  <a:lnTo>
                    <a:pt x="9433" y="9013"/>
                  </a:lnTo>
                  <a:lnTo>
                    <a:pt x="9465" y="9012"/>
                  </a:lnTo>
                  <a:lnTo>
                    <a:pt x="9496" y="8998"/>
                  </a:lnTo>
                  <a:lnTo>
                    <a:pt x="9530" y="8969"/>
                  </a:lnTo>
                  <a:lnTo>
                    <a:pt x="9567" y="8921"/>
                  </a:lnTo>
                  <a:lnTo>
                    <a:pt x="9607" y="8850"/>
                  </a:lnTo>
                  <a:lnTo>
                    <a:pt x="9655" y="8751"/>
                  </a:lnTo>
                  <a:lnTo>
                    <a:pt x="9709" y="8622"/>
                  </a:lnTo>
                  <a:lnTo>
                    <a:pt x="9773" y="8458"/>
                  </a:lnTo>
                  <a:lnTo>
                    <a:pt x="9836" y="8290"/>
                  </a:lnTo>
                  <a:lnTo>
                    <a:pt x="9890" y="8151"/>
                  </a:lnTo>
                  <a:lnTo>
                    <a:pt x="9936" y="8036"/>
                  </a:lnTo>
                  <a:lnTo>
                    <a:pt x="9974" y="7944"/>
                  </a:lnTo>
                  <a:lnTo>
                    <a:pt x="10004" y="7868"/>
                  </a:lnTo>
                  <a:lnTo>
                    <a:pt x="10031" y="7806"/>
                  </a:lnTo>
                  <a:lnTo>
                    <a:pt x="10052" y="7752"/>
                  </a:lnTo>
                  <a:lnTo>
                    <a:pt x="10070" y="7706"/>
                  </a:lnTo>
                  <a:lnTo>
                    <a:pt x="10085" y="7662"/>
                  </a:lnTo>
                  <a:lnTo>
                    <a:pt x="10098" y="7616"/>
                  </a:lnTo>
                  <a:lnTo>
                    <a:pt x="10111" y="7565"/>
                  </a:lnTo>
                  <a:lnTo>
                    <a:pt x="10123" y="7505"/>
                  </a:lnTo>
                  <a:lnTo>
                    <a:pt x="10136" y="7432"/>
                  </a:lnTo>
                  <a:lnTo>
                    <a:pt x="10152" y="7341"/>
                  </a:lnTo>
                  <a:lnTo>
                    <a:pt x="10172" y="7232"/>
                  </a:lnTo>
                  <a:lnTo>
                    <a:pt x="10195" y="7099"/>
                  </a:lnTo>
                  <a:lnTo>
                    <a:pt x="10220" y="6954"/>
                  </a:lnTo>
                  <a:lnTo>
                    <a:pt x="10247" y="6816"/>
                  </a:lnTo>
                  <a:lnTo>
                    <a:pt x="10275" y="6682"/>
                  </a:lnTo>
                  <a:lnTo>
                    <a:pt x="10303" y="6554"/>
                  </a:lnTo>
                  <a:lnTo>
                    <a:pt x="10333" y="6431"/>
                  </a:lnTo>
                  <a:lnTo>
                    <a:pt x="10361" y="6311"/>
                  </a:lnTo>
                  <a:lnTo>
                    <a:pt x="10390" y="6197"/>
                  </a:lnTo>
                  <a:lnTo>
                    <a:pt x="10420" y="6087"/>
                  </a:lnTo>
                  <a:lnTo>
                    <a:pt x="10448" y="5980"/>
                  </a:lnTo>
                  <a:lnTo>
                    <a:pt x="10476" y="5877"/>
                  </a:lnTo>
                  <a:lnTo>
                    <a:pt x="10503" y="5777"/>
                  </a:lnTo>
                  <a:lnTo>
                    <a:pt x="10528" y="5680"/>
                  </a:lnTo>
                  <a:lnTo>
                    <a:pt x="10553" y="5586"/>
                  </a:lnTo>
                  <a:lnTo>
                    <a:pt x="10576" y="5494"/>
                  </a:lnTo>
                  <a:lnTo>
                    <a:pt x="10597" y="5405"/>
                  </a:lnTo>
                  <a:lnTo>
                    <a:pt x="10616" y="5319"/>
                  </a:lnTo>
                  <a:lnTo>
                    <a:pt x="10633" y="5234"/>
                  </a:lnTo>
                  <a:lnTo>
                    <a:pt x="10652" y="5152"/>
                  </a:lnTo>
                  <a:lnTo>
                    <a:pt x="10670" y="5074"/>
                  </a:lnTo>
                  <a:lnTo>
                    <a:pt x="10688" y="4997"/>
                  </a:lnTo>
                  <a:lnTo>
                    <a:pt x="10705" y="4924"/>
                  </a:lnTo>
                  <a:lnTo>
                    <a:pt x="10724" y="4853"/>
                  </a:lnTo>
                  <a:lnTo>
                    <a:pt x="10741" y="4785"/>
                  </a:lnTo>
                  <a:lnTo>
                    <a:pt x="10758" y="4718"/>
                  </a:lnTo>
                  <a:lnTo>
                    <a:pt x="10775" y="4653"/>
                  </a:lnTo>
                  <a:lnTo>
                    <a:pt x="10792" y="4591"/>
                  </a:lnTo>
                  <a:lnTo>
                    <a:pt x="10808" y="4530"/>
                  </a:lnTo>
                  <a:lnTo>
                    <a:pt x="10825" y="4470"/>
                  </a:lnTo>
                  <a:lnTo>
                    <a:pt x="10840" y="4412"/>
                  </a:lnTo>
                  <a:lnTo>
                    <a:pt x="10855" y="4356"/>
                  </a:lnTo>
                  <a:lnTo>
                    <a:pt x="10871" y="4300"/>
                  </a:lnTo>
                  <a:lnTo>
                    <a:pt x="10886" y="4246"/>
                  </a:lnTo>
                  <a:lnTo>
                    <a:pt x="10899" y="4192"/>
                  </a:lnTo>
                  <a:lnTo>
                    <a:pt x="10912" y="4142"/>
                  </a:lnTo>
                  <a:lnTo>
                    <a:pt x="10923" y="4091"/>
                  </a:lnTo>
                  <a:lnTo>
                    <a:pt x="10934" y="4041"/>
                  </a:lnTo>
                  <a:lnTo>
                    <a:pt x="10942" y="3989"/>
                  </a:lnTo>
                  <a:lnTo>
                    <a:pt x="10952" y="3934"/>
                  </a:lnTo>
                  <a:lnTo>
                    <a:pt x="10961" y="3875"/>
                  </a:lnTo>
                  <a:lnTo>
                    <a:pt x="10969" y="3813"/>
                  </a:lnTo>
                  <a:lnTo>
                    <a:pt x="10976" y="3745"/>
                  </a:lnTo>
                  <a:lnTo>
                    <a:pt x="10985" y="3669"/>
                  </a:lnTo>
                  <a:lnTo>
                    <a:pt x="10992" y="3588"/>
                  </a:lnTo>
                  <a:lnTo>
                    <a:pt x="11001" y="3496"/>
                  </a:lnTo>
                  <a:lnTo>
                    <a:pt x="11009" y="3395"/>
                  </a:lnTo>
                  <a:lnTo>
                    <a:pt x="11018" y="3283"/>
                  </a:lnTo>
                  <a:lnTo>
                    <a:pt x="11028" y="3160"/>
                  </a:lnTo>
                  <a:lnTo>
                    <a:pt x="11039" y="3023"/>
                  </a:lnTo>
                  <a:lnTo>
                    <a:pt x="11052" y="2892"/>
                  </a:lnTo>
                  <a:lnTo>
                    <a:pt x="11070" y="2782"/>
                  </a:lnTo>
                  <a:lnTo>
                    <a:pt x="11092" y="2692"/>
                  </a:lnTo>
                  <a:lnTo>
                    <a:pt x="11117" y="2617"/>
                  </a:lnTo>
                  <a:lnTo>
                    <a:pt x="11142" y="2554"/>
                  </a:lnTo>
                  <a:lnTo>
                    <a:pt x="11168" y="2500"/>
                  </a:lnTo>
                  <a:lnTo>
                    <a:pt x="11191" y="2453"/>
                  </a:lnTo>
                  <a:lnTo>
                    <a:pt x="11212" y="2406"/>
                  </a:lnTo>
                  <a:lnTo>
                    <a:pt x="11229" y="2360"/>
                  </a:lnTo>
                  <a:lnTo>
                    <a:pt x="11240" y="2309"/>
                  </a:lnTo>
                  <a:lnTo>
                    <a:pt x="11244" y="2249"/>
                  </a:lnTo>
                  <a:lnTo>
                    <a:pt x="11240" y="2180"/>
                  </a:lnTo>
                  <a:lnTo>
                    <a:pt x="11227" y="2094"/>
                  </a:lnTo>
                  <a:lnTo>
                    <a:pt x="11201" y="1992"/>
                  </a:lnTo>
                  <a:lnTo>
                    <a:pt x="11166" y="1869"/>
                  </a:lnTo>
                  <a:lnTo>
                    <a:pt x="11116" y="1721"/>
                  </a:lnTo>
                  <a:lnTo>
                    <a:pt x="11064" y="1570"/>
                  </a:lnTo>
                  <a:lnTo>
                    <a:pt x="11026" y="1438"/>
                  </a:lnTo>
                  <a:lnTo>
                    <a:pt x="10998" y="1325"/>
                  </a:lnTo>
                  <a:lnTo>
                    <a:pt x="10979" y="1229"/>
                  </a:lnTo>
                  <a:lnTo>
                    <a:pt x="10967" y="1146"/>
                  </a:lnTo>
                  <a:lnTo>
                    <a:pt x="10959" y="1078"/>
                  </a:lnTo>
                  <a:lnTo>
                    <a:pt x="10954" y="1019"/>
                  </a:lnTo>
                  <a:lnTo>
                    <a:pt x="10950" y="972"/>
                  </a:lnTo>
                  <a:lnTo>
                    <a:pt x="10945" y="931"/>
                  </a:lnTo>
                  <a:lnTo>
                    <a:pt x="10936" y="897"/>
                  </a:lnTo>
                  <a:lnTo>
                    <a:pt x="10923" y="867"/>
                  </a:lnTo>
                  <a:lnTo>
                    <a:pt x="10902" y="840"/>
                  </a:lnTo>
                  <a:lnTo>
                    <a:pt x="10873" y="814"/>
                  </a:lnTo>
                  <a:lnTo>
                    <a:pt x="10832" y="787"/>
                  </a:lnTo>
                  <a:lnTo>
                    <a:pt x="10780" y="758"/>
                  </a:lnTo>
                  <a:lnTo>
                    <a:pt x="10713" y="725"/>
                  </a:lnTo>
                  <a:lnTo>
                    <a:pt x="10636" y="685"/>
                  </a:lnTo>
                  <a:lnTo>
                    <a:pt x="10559" y="639"/>
                  </a:lnTo>
                  <a:lnTo>
                    <a:pt x="10481" y="589"/>
                  </a:lnTo>
                  <a:lnTo>
                    <a:pt x="10404" y="533"/>
                  </a:lnTo>
                  <a:lnTo>
                    <a:pt x="10327" y="475"/>
                  </a:lnTo>
                  <a:lnTo>
                    <a:pt x="10252" y="417"/>
                  </a:lnTo>
                  <a:lnTo>
                    <a:pt x="10180" y="357"/>
                  </a:lnTo>
                  <a:lnTo>
                    <a:pt x="10111" y="299"/>
                  </a:lnTo>
                  <a:lnTo>
                    <a:pt x="10046" y="242"/>
                  </a:lnTo>
                  <a:lnTo>
                    <a:pt x="9985" y="190"/>
                  </a:lnTo>
                  <a:lnTo>
                    <a:pt x="9929" y="143"/>
                  </a:lnTo>
                  <a:lnTo>
                    <a:pt x="9879" y="100"/>
                  </a:lnTo>
                  <a:lnTo>
                    <a:pt x="9836" y="66"/>
                  </a:lnTo>
                  <a:lnTo>
                    <a:pt x="9800" y="39"/>
                  </a:lnTo>
                  <a:lnTo>
                    <a:pt x="9772" y="22"/>
                  </a:lnTo>
                  <a:lnTo>
                    <a:pt x="9754" y="17"/>
                  </a:lnTo>
                  <a:lnTo>
                    <a:pt x="9741" y="16"/>
                  </a:lnTo>
                  <a:lnTo>
                    <a:pt x="9730" y="14"/>
                  </a:lnTo>
                  <a:lnTo>
                    <a:pt x="9720" y="12"/>
                  </a:lnTo>
                  <a:lnTo>
                    <a:pt x="9712" y="8"/>
                  </a:lnTo>
                  <a:lnTo>
                    <a:pt x="9705" y="6"/>
                  </a:lnTo>
                  <a:lnTo>
                    <a:pt x="9698" y="4"/>
                  </a:lnTo>
                  <a:lnTo>
                    <a:pt x="9690" y="1"/>
                  </a:lnTo>
                  <a:lnTo>
                    <a:pt x="9682" y="0"/>
                  </a:lnTo>
                  <a:lnTo>
                    <a:pt x="9672" y="0"/>
                  </a:lnTo>
                  <a:lnTo>
                    <a:pt x="9660" y="1"/>
                  </a:lnTo>
                  <a:lnTo>
                    <a:pt x="9646" y="4"/>
                  </a:lnTo>
                  <a:lnTo>
                    <a:pt x="9629" y="8"/>
                  </a:lnTo>
                  <a:lnTo>
                    <a:pt x="9610" y="16"/>
                  </a:lnTo>
                  <a:lnTo>
                    <a:pt x="9585" y="25"/>
                  </a:lnTo>
                  <a:lnTo>
                    <a:pt x="9557" y="39"/>
                  </a:lnTo>
                  <a:lnTo>
                    <a:pt x="9524" y="56"/>
                  </a:lnTo>
                  <a:lnTo>
                    <a:pt x="9490" y="72"/>
                  </a:lnTo>
                  <a:lnTo>
                    <a:pt x="9462" y="86"/>
                  </a:lnTo>
                  <a:lnTo>
                    <a:pt x="9436" y="99"/>
                  </a:lnTo>
                  <a:lnTo>
                    <a:pt x="9414" y="110"/>
                  </a:lnTo>
                  <a:lnTo>
                    <a:pt x="9395" y="119"/>
                  </a:lnTo>
                  <a:lnTo>
                    <a:pt x="9375" y="129"/>
                  </a:lnTo>
                  <a:lnTo>
                    <a:pt x="9355" y="139"/>
                  </a:lnTo>
                  <a:lnTo>
                    <a:pt x="9334" y="149"/>
                  </a:lnTo>
                  <a:lnTo>
                    <a:pt x="9309" y="158"/>
                  </a:lnTo>
                  <a:lnTo>
                    <a:pt x="9283" y="169"/>
                  </a:lnTo>
                  <a:lnTo>
                    <a:pt x="9251" y="183"/>
                  </a:lnTo>
                  <a:lnTo>
                    <a:pt x="9213" y="197"/>
                  </a:lnTo>
                  <a:lnTo>
                    <a:pt x="9169" y="214"/>
                  </a:lnTo>
                  <a:lnTo>
                    <a:pt x="9116" y="234"/>
                  </a:lnTo>
                  <a:lnTo>
                    <a:pt x="9057" y="257"/>
                  </a:lnTo>
                  <a:lnTo>
                    <a:pt x="8987" y="285"/>
                  </a:lnTo>
                  <a:lnTo>
                    <a:pt x="8911" y="312"/>
                  </a:lnTo>
                  <a:lnTo>
                    <a:pt x="8837" y="338"/>
                  </a:lnTo>
                  <a:lnTo>
                    <a:pt x="8762" y="362"/>
                  </a:lnTo>
                  <a:lnTo>
                    <a:pt x="8688" y="384"/>
                  </a:lnTo>
                  <a:lnTo>
                    <a:pt x="8615" y="403"/>
                  </a:lnTo>
                  <a:lnTo>
                    <a:pt x="8540" y="423"/>
                  </a:lnTo>
                  <a:lnTo>
                    <a:pt x="8468" y="440"/>
                  </a:lnTo>
                  <a:lnTo>
                    <a:pt x="8395" y="457"/>
                  </a:lnTo>
                  <a:lnTo>
                    <a:pt x="8321" y="473"/>
                  </a:lnTo>
                  <a:lnTo>
                    <a:pt x="8249" y="488"/>
                  </a:lnTo>
                  <a:lnTo>
                    <a:pt x="8177" y="502"/>
                  </a:lnTo>
                  <a:lnTo>
                    <a:pt x="8105" y="517"/>
                  </a:lnTo>
                  <a:lnTo>
                    <a:pt x="8033" y="530"/>
                  </a:lnTo>
                  <a:lnTo>
                    <a:pt x="7961" y="544"/>
                  </a:lnTo>
                  <a:lnTo>
                    <a:pt x="7889" y="558"/>
                  </a:lnTo>
                  <a:lnTo>
                    <a:pt x="7817" y="573"/>
                  </a:lnTo>
                  <a:lnTo>
                    <a:pt x="7746" y="585"/>
                  </a:lnTo>
                  <a:lnTo>
                    <a:pt x="7680" y="597"/>
                  </a:lnTo>
                  <a:lnTo>
                    <a:pt x="7617" y="607"/>
                  </a:lnTo>
                  <a:lnTo>
                    <a:pt x="7557" y="617"/>
                  </a:lnTo>
                  <a:lnTo>
                    <a:pt x="7500" y="624"/>
                  </a:lnTo>
                  <a:lnTo>
                    <a:pt x="7446" y="630"/>
                  </a:lnTo>
                  <a:lnTo>
                    <a:pt x="7395" y="636"/>
                  </a:lnTo>
                  <a:lnTo>
                    <a:pt x="7347" y="641"/>
                  </a:lnTo>
                  <a:lnTo>
                    <a:pt x="7302" y="645"/>
                  </a:lnTo>
                  <a:lnTo>
                    <a:pt x="7259" y="648"/>
                  </a:lnTo>
                  <a:lnTo>
                    <a:pt x="7219" y="652"/>
                  </a:lnTo>
                  <a:lnTo>
                    <a:pt x="7181" y="655"/>
                  </a:lnTo>
                  <a:lnTo>
                    <a:pt x="7144" y="658"/>
                  </a:lnTo>
                  <a:lnTo>
                    <a:pt x="7111" y="661"/>
                  </a:lnTo>
                  <a:lnTo>
                    <a:pt x="7080" y="664"/>
                  </a:lnTo>
                  <a:lnTo>
                    <a:pt x="7050" y="668"/>
                  </a:lnTo>
                  <a:lnTo>
                    <a:pt x="7017" y="672"/>
                  </a:lnTo>
                  <a:lnTo>
                    <a:pt x="6981" y="679"/>
                  </a:lnTo>
                  <a:lnTo>
                    <a:pt x="6938" y="687"/>
                  </a:lnTo>
                  <a:lnTo>
                    <a:pt x="6893" y="696"/>
                  </a:lnTo>
                  <a:lnTo>
                    <a:pt x="6844" y="707"/>
                  </a:lnTo>
                  <a:lnTo>
                    <a:pt x="6795" y="718"/>
                  </a:lnTo>
                  <a:lnTo>
                    <a:pt x="6745" y="730"/>
                  </a:lnTo>
                  <a:lnTo>
                    <a:pt x="6696" y="742"/>
                  </a:lnTo>
                  <a:lnTo>
                    <a:pt x="6648" y="753"/>
                  </a:lnTo>
                  <a:lnTo>
                    <a:pt x="6603" y="764"/>
                  </a:lnTo>
                  <a:lnTo>
                    <a:pt x="6563" y="774"/>
                  </a:lnTo>
                  <a:lnTo>
                    <a:pt x="6528" y="784"/>
                  </a:lnTo>
                  <a:lnTo>
                    <a:pt x="6498" y="791"/>
                  </a:lnTo>
                  <a:lnTo>
                    <a:pt x="6475" y="796"/>
                  </a:lnTo>
                  <a:lnTo>
                    <a:pt x="6462" y="800"/>
                  </a:lnTo>
                  <a:lnTo>
                    <a:pt x="6457" y="802"/>
                  </a:lnTo>
                  <a:close/>
                </a:path>
              </a:pathLst>
            </a:custGeom>
            <a:solidFill>
              <a:srgbClr val="BFCB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057"/>
            <p:cNvSpPr>
              <a:spLocks noChangeAspect="1"/>
            </p:cNvSpPr>
            <p:nvPr/>
          </p:nvSpPr>
          <p:spPr bwMode="auto">
            <a:xfrm>
              <a:off x="4568" y="9814"/>
              <a:ext cx="320" cy="430"/>
            </a:xfrm>
            <a:custGeom>
              <a:avLst/>
              <a:gdLst>
                <a:gd name="T0" fmla="*/ 3 w 1281"/>
                <a:gd name="T1" fmla="*/ 0 h 1722"/>
                <a:gd name="T2" fmla="*/ 2 w 1281"/>
                <a:gd name="T3" fmla="*/ 0 h 1722"/>
                <a:gd name="T4" fmla="*/ 2 w 1281"/>
                <a:gd name="T5" fmla="*/ 0 h 1722"/>
                <a:gd name="T6" fmla="*/ 2 w 1281"/>
                <a:gd name="T7" fmla="*/ 0 h 1722"/>
                <a:gd name="T8" fmla="*/ 2 w 1281"/>
                <a:gd name="T9" fmla="*/ 0 h 1722"/>
                <a:gd name="T10" fmla="*/ 1 w 1281"/>
                <a:gd name="T11" fmla="*/ 0 h 1722"/>
                <a:gd name="T12" fmla="*/ 1 w 1281"/>
                <a:gd name="T13" fmla="*/ 0 h 1722"/>
                <a:gd name="T14" fmla="*/ 1 w 1281"/>
                <a:gd name="T15" fmla="*/ 0 h 1722"/>
                <a:gd name="T16" fmla="*/ 1 w 1281"/>
                <a:gd name="T17" fmla="*/ 0 h 1722"/>
                <a:gd name="T18" fmla="*/ 1 w 1281"/>
                <a:gd name="T19" fmla="*/ 1 h 1722"/>
                <a:gd name="T20" fmla="*/ 1 w 1281"/>
                <a:gd name="T21" fmla="*/ 1 h 1722"/>
                <a:gd name="T22" fmla="*/ 0 w 1281"/>
                <a:gd name="T23" fmla="*/ 1 h 1722"/>
                <a:gd name="T24" fmla="*/ 0 w 1281"/>
                <a:gd name="T25" fmla="*/ 2 h 1722"/>
                <a:gd name="T26" fmla="*/ 0 w 1281"/>
                <a:gd name="T27" fmla="*/ 2 h 1722"/>
                <a:gd name="T28" fmla="*/ 0 w 1281"/>
                <a:gd name="T29" fmla="*/ 3 h 1722"/>
                <a:gd name="T30" fmla="*/ 0 w 1281"/>
                <a:gd name="T31" fmla="*/ 4 h 1722"/>
                <a:gd name="T32" fmla="*/ 0 w 1281"/>
                <a:gd name="T33" fmla="*/ 4 h 1722"/>
                <a:gd name="T34" fmla="*/ 0 w 1281"/>
                <a:gd name="T35" fmla="*/ 5 h 1722"/>
                <a:gd name="T36" fmla="*/ 0 w 1281"/>
                <a:gd name="T37" fmla="*/ 5 h 1722"/>
                <a:gd name="T38" fmla="*/ 0 w 1281"/>
                <a:gd name="T39" fmla="*/ 5 h 1722"/>
                <a:gd name="T40" fmla="*/ 0 w 1281"/>
                <a:gd name="T41" fmla="*/ 6 h 1722"/>
                <a:gd name="T42" fmla="*/ 0 w 1281"/>
                <a:gd name="T43" fmla="*/ 6 h 1722"/>
                <a:gd name="T44" fmla="*/ 0 w 1281"/>
                <a:gd name="T45" fmla="*/ 6 h 1722"/>
                <a:gd name="T46" fmla="*/ 0 w 1281"/>
                <a:gd name="T47" fmla="*/ 6 h 1722"/>
                <a:gd name="T48" fmla="*/ 0 w 1281"/>
                <a:gd name="T49" fmla="*/ 6 h 1722"/>
                <a:gd name="T50" fmla="*/ 0 w 1281"/>
                <a:gd name="T51" fmla="*/ 6 h 1722"/>
                <a:gd name="T52" fmla="*/ 0 w 1281"/>
                <a:gd name="T53" fmla="*/ 6 h 1722"/>
                <a:gd name="T54" fmla="*/ 0 w 1281"/>
                <a:gd name="T55" fmla="*/ 6 h 1722"/>
                <a:gd name="T56" fmla="*/ 0 w 1281"/>
                <a:gd name="T57" fmla="*/ 6 h 1722"/>
                <a:gd name="T58" fmla="*/ 1 w 1281"/>
                <a:gd name="T59" fmla="*/ 6 h 1722"/>
                <a:gd name="T60" fmla="*/ 1 w 1281"/>
                <a:gd name="T61" fmla="*/ 6 h 1722"/>
                <a:gd name="T62" fmla="*/ 1 w 1281"/>
                <a:gd name="T63" fmla="*/ 6 h 1722"/>
                <a:gd name="T64" fmla="*/ 1 w 1281"/>
                <a:gd name="T65" fmla="*/ 6 h 1722"/>
                <a:gd name="T66" fmla="*/ 2 w 1281"/>
                <a:gd name="T67" fmla="*/ 7 h 1722"/>
                <a:gd name="T68" fmla="*/ 2 w 1281"/>
                <a:gd name="T69" fmla="*/ 7 h 1722"/>
                <a:gd name="T70" fmla="*/ 2 w 1281"/>
                <a:gd name="T71" fmla="*/ 7 h 1722"/>
                <a:gd name="T72" fmla="*/ 2 w 1281"/>
                <a:gd name="T73" fmla="*/ 7 h 1722"/>
                <a:gd name="T74" fmla="*/ 3 w 1281"/>
                <a:gd name="T75" fmla="*/ 6 h 1722"/>
                <a:gd name="T76" fmla="*/ 3 w 1281"/>
                <a:gd name="T77" fmla="*/ 6 h 1722"/>
                <a:gd name="T78" fmla="*/ 3 w 1281"/>
                <a:gd name="T79" fmla="*/ 6 h 1722"/>
                <a:gd name="T80" fmla="*/ 3 w 1281"/>
                <a:gd name="T81" fmla="*/ 6 h 1722"/>
                <a:gd name="T82" fmla="*/ 3 w 1281"/>
                <a:gd name="T83" fmla="*/ 6 h 1722"/>
                <a:gd name="T84" fmla="*/ 3 w 1281"/>
                <a:gd name="T85" fmla="*/ 6 h 1722"/>
                <a:gd name="T86" fmla="*/ 3 w 1281"/>
                <a:gd name="T87" fmla="*/ 5 h 1722"/>
                <a:gd name="T88" fmla="*/ 3 w 1281"/>
                <a:gd name="T89" fmla="*/ 5 h 1722"/>
                <a:gd name="T90" fmla="*/ 3 w 1281"/>
                <a:gd name="T91" fmla="*/ 4 h 1722"/>
                <a:gd name="T92" fmla="*/ 3 w 1281"/>
                <a:gd name="T93" fmla="*/ 4 h 1722"/>
                <a:gd name="T94" fmla="*/ 3 w 1281"/>
                <a:gd name="T95" fmla="*/ 3 h 1722"/>
                <a:gd name="T96" fmla="*/ 3 w 1281"/>
                <a:gd name="T97" fmla="*/ 3 h 1722"/>
                <a:gd name="T98" fmla="*/ 4 w 1281"/>
                <a:gd name="T99" fmla="*/ 2 h 1722"/>
                <a:gd name="T100" fmla="*/ 4 w 1281"/>
                <a:gd name="T101" fmla="*/ 2 h 1722"/>
                <a:gd name="T102" fmla="*/ 4 w 1281"/>
                <a:gd name="T103" fmla="*/ 1 h 1722"/>
                <a:gd name="T104" fmla="*/ 5 w 1281"/>
                <a:gd name="T105" fmla="*/ 1 h 1722"/>
                <a:gd name="T106" fmla="*/ 5 w 1281"/>
                <a:gd name="T107" fmla="*/ 1 h 1722"/>
                <a:gd name="T108" fmla="*/ 5 w 1281"/>
                <a:gd name="T109" fmla="*/ 1 h 1722"/>
                <a:gd name="T110" fmla="*/ 5 w 1281"/>
                <a:gd name="T111" fmla="*/ 1 h 1722"/>
                <a:gd name="T112" fmla="*/ 3 w 1281"/>
                <a:gd name="T113" fmla="*/ 0 h 17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81"/>
                <a:gd name="T172" fmla="*/ 0 h 1722"/>
                <a:gd name="T173" fmla="*/ 1281 w 1281"/>
                <a:gd name="T174" fmla="*/ 1722 h 17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81" h="1722">
                  <a:moveTo>
                    <a:pt x="785" y="34"/>
                  </a:moveTo>
                  <a:lnTo>
                    <a:pt x="737" y="28"/>
                  </a:lnTo>
                  <a:lnTo>
                    <a:pt x="692" y="23"/>
                  </a:lnTo>
                  <a:lnTo>
                    <a:pt x="650" y="20"/>
                  </a:lnTo>
                  <a:lnTo>
                    <a:pt x="608" y="16"/>
                  </a:lnTo>
                  <a:lnTo>
                    <a:pt x="569" y="12"/>
                  </a:lnTo>
                  <a:lnTo>
                    <a:pt x="532" y="10"/>
                  </a:lnTo>
                  <a:lnTo>
                    <a:pt x="498" y="8"/>
                  </a:lnTo>
                  <a:lnTo>
                    <a:pt x="466" y="5"/>
                  </a:lnTo>
                  <a:lnTo>
                    <a:pt x="438" y="4"/>
                  </a:lnTo>
                  <a:lnTo>
                    <a:pt x="413" y="3"/>
                  </a:lnTo>
                  <a:lnTo>
                    <a:pt x="391" y="1"/>
                  </a:lnTo>
                  <a:lnTo>
                    <a:pt x="372" y="0"/>
                  </a:lnTo>
                  <a:lnTo>
                    <a:pt x="358" y="0"/>
                  </a:lnTo>
                  <a:lnTo>
                    <a:pt x="348" y="0"/>
                  </a:lnTo>
                  <a:lnTo>
                    <a:pt x="341" y="0"/>
                  </a:lnTo>
                  <a:lnTo>
                    <a:pt x="339" y="0"/>
                  </a:lnTo>
                  <a:lnTo>
                    <a:pt x="309" y="58"/>
                  </a:lnTo>
                  <a:lnTo>
                    <a:pt x="278" y="115"/>
                  </a:lnTo>
                  <a:lnTo>
                    <a:pt x="247" y="173"/>
                  </a:lnTo>
                  <a:lnTo>
                    <a:pt x="215" y="233"/>
                  </a:lnTo>
                  <a:lnTo>
                    <a:pt x="183" y="292"/>
                  </a:lnTo>
                  <a:lnTo>
                    <a:pt x="151" y="353"/>
                  </a:lnTo>
                  <a:lnTo>
                    <a:pt x="122" y="414"/>
                  </a:lnTo>
                  <a:lnTo>
                    <a:pt x="95" y="476"/>
                  </a:lnTo>
                  <a:lnTo>
                    <a:pt x="69" y="539"/>
                  </a:lnTo>
                  <a:lnTo>
                    <a:pt x="47" y="604"/>
                  </a:lnTo>
                  <a:lnTo>
                    <a:pt x="29" y="670"/>
                  </a:lnTo>
                  <a:lnTo>
                    <a:pt x="14" y="737"/>
                  </a:lnTo>
                  <a:lnTo>
                    <a:pt x="5" y="806"/>
                  </a:lnTo>
                  <a:lnTo>
                    <a:pt x="0" y="877"/>
                  </a:lnTo>
                  <a:lnTo>
                    <a:pt x="1" y="949"/>
                  </a:lnTo>
                  <a:lnTo>
                    <a:pt x="10" y="1024"/>
                  </a:lnTo>
                  <a:lnTo>
                    <a:pt x="18" y="1096"/>
                  </a:lnTo>
                  <a:lnTo>
                    <a:pt x="27" y="1162"/>
                  </a:lnTo>
                  <a:lnTo>
                    <a:pt x="33" y="1222"/>
                  </a:lnTo>
                  <a:lnTo>
                    <a:pt x="38" y="1275"/>
                  </a:lnTo>
                  <a:lnTo>
                    <a:pt x="40" y="1324"/>
                  </a:lnTo>
                  <a:lnTo>
                    <a:pt x="44" y="1367"/>
                  </a:lnTo>
                  <a:lnTo>
                    <a:pt x="45" y="1405"/>
                  </a:lnTo>
                  <a:lnTo>
                    <a:pt x="47" y="1439"/>
                  </a:lnTo>
                  <a:lnTo>
                    <a:pt x="50" y="1467"/>
                  </a:lnTo>
                  <a:lnTo>
                    <a:pt x="51" y="1491"/>
                  </a:lnTo>
                  <a:lnTo>
                    <a:pt x="55" y="1512"/>
                  </a:lnTo>
                  <a:lnTo>
                    <a:pt x="57" y="1529"/>
                  </a:lnTo>
                  <a:lnTo>
                    <a:pt x="62" y="1542"/>
                  </a:lnTo>
                  <a:lnTo>
                    <a:pt x="68" y="1553"/>
                  </a:lnTo>
                  <a:lnTo>
                    <a:pt x="77" y="1561"/>
                  </a:lnTo>
                  <a:lnTo>
                    <a:pt x="87" y="1566"/>
                  </a:lnTo>
                  <a:lnTo>
                    <a:pt x="95" y="1568"/>
                  </a:lnTo>
                  <a:lnTo>
                    <a:pt x="104" y="1571"/>
                  </a:lnTo>
                  <a:lnTo>
                    <a:pt x="110" y="1572"/>
                  </a:lnTo>
                  <a:lnTo>
                    <a:pt x="115" y="1572"/>
                  </a:lnTo>
                  <a:lnTo>
                    <a:pt x="120" y="1573"/>
                  </a:lnTo>
                  <a:lnTo>
                    <a:pt x="126" y="1574"/>
                  </a:lnTo>
                  <a:lnTo>
                    <a:pt x="130" y="1575"/>
                  </a:lnTo>
                  <a:lnTo>
                    <a:pt x="139" y="1578"/>
                  </a:lnTo>
                  <a:lnTo>
                    <a:pt x="148" y="1581"/>
                  </a:lnTo>
                  <a:lnTo>
                    <a:pt x="160" y="1586"/>
                  </a:lnTo>
                  <a:lnTo>
                    <a:pt x="176" y="1592"/>
                  </a:lnTo>
                  <a:lnTo>
                    <a:pt x="195" y="1601"/>
                  </a:lnTo>
                  <a:lnTo>
                    <a:pt x="218" y="1612"/>
                  </a:lnTo>
                  <a:lnTo>
                    <a:pt x="247" y="1625"/>
                  </a:lnTo>
                  <a:lnTo>
                    <a:pt x="281" y="1642"/>
                  </a:lnTo>
                  <a:lnTo>
                    <a:pt x="321" y="1663"/>
                  </a:lnTo>
                  <a:lnTo>
                    <a:pt x="363" y="1681"/>
                  </a:lnTo>
                  <a:lnTo>
                    <a:pt x="405" y="1696"/>
                  </a:lnTo>
                  <a:lnTo>
                    <a:pt x="446" y="1708"/>
                  </a:lnTo>
                  <a:lnTo>
                    <a:pt x="485" y="1716"/>
                  </a:lnTo>
                  <a:lnTo>
                    <a:pt x="523" y="1719"/>
                  </a:lnTo>
                  <a:lnTo>
                    <a:pt x="559" y="1722"/>
                  </a:lnTo>
                  <a:lnTo>
                    <a:pt x="592" y="1722"/>
                  </a:lnTo>
                  <a:lnTo>
                    <a:pt x="624" y="1719"/>
                  </a:lnTo>
                  <a:lnTo>
                    <a:pt x="652" y="1717"/>
                  </a:lnTo>
                  <a:lnTo>
                    <a:pt x="678" y="1712"/>
                  </a:lnTo>
                  <a:lnTo>
                    <a:pt x="701" y="1707"/>
                  </a:lnTo>
                  <a:lnTo>
                    <a:pt x="719" y="1702"/>
                  </a:lnTo>
                  <a:lnTo>
                    <a:pt x="735" y="1697"/>
                  </a:lnTo>
                  <a:lnTo>
                    <a:pt x="746" y="1694"/>
                  </a:lnTo>
                  <a:lnTo>
                    <a:pt x="753" y="1691"/>
                  </a:lnTo>
                  <a:lnTo>
                    <a:pt x="756" y="1691"/>
                  </a:lnTo>
                  <a:lnTo>
                    <a:pt x="753" y="1685"/>
                  </a:lnTo>
                  <a:lnTo>
                    <a:pt x="748" y="1668"/>
                  </a:lnTo>
                  <a:lnTo>
                    <a:pt x="741" y="1640"/>
                  </a:lnTo>
                  <a:lnTo>
                    <a:pt x="733" y="1605"/>
                  </a:lnTo>
                  <a:lnTo>
                    <a:pt x="724" y="1560"/>
                  </a:lnTo>
                  <a:lnTo>
                    <a:pt x="717" y="1507"/>
                  </a:lnTo>
                  <a:lnTo>
                    <a:pt x="711" y="1450"/>
                  </a:lnTo>
                  <a:lnTo>
                    <a:pt x="707" y="1385"/>
                  </a:lnTo>
                  <a:lnTo>
                    <a:pt x="706" y="1317"/>
                  </a:lnTo>
                  <a:lnTo>
                    <a:pt x="709" y="1246"/>
                  </a:lnTo>
                  <a:lnTo>
                    <a:pt x="718" y="1172"/>
                  </a:lnTo>
                  <a:lnTo>
                    <a:pt x="734" y="1095"/>
                  </a:lnTo>
                  <a:lnTo>
                    <a:pt x="756" y="1019"/>
                  </a:lnTo>
                  <a:lnTo>
                    <a:pt x="786" y="943"/>
                  </a:lnTo>
                  <a:lnTo>
                    <a:pt x="825" y="867"/>
                  </a:lnTo>
                  <a:lnTo>
                    <a:pt x="874" y="795"/>
                  </a:lnTo>
                  <a:lnTo>
                    <a:pt x="925" y="724"/>
                  </a:lnTo>
                  <a:lnTo>
                    <a:pt x="973" y="659"/>
                  </a:lnTo>
                  <a:lnTo>
                    <a:pt x="1017" y="596"/>
                  </a:lnTo>
                  <a:lnTo>
                    <a:pt x="1059" y="539"/>
                  </a:lnTo>
                  <a:lnTo>
                    <a:pt x="1095" y="485"/>
                  </a:lnTo>
                  <a:lnTo>
                    <a:pt x="1128" y="435"/>
                  </a:lnTo>
                  <a:lnTo>
                    <a:pt x="1159" y="392"/>
                  </a:lnTo>
                  <a:lnTo>
                    <a:pt x="1184" y="350"/>
                  </a:lnTo>
                  <a:lnTo>
                    <a:pt x="1208" y="315"/>
                  </a:lnTo>
                  <a:lnTo>
                    <a:pt x="1227" y="283"/>
                  </a:lnTo>
                  <a:lnTo>
                    <a:pt x="1244" y="256"/>
                  </a:lnTo>
                  <a:lnTo>
                    <a:pt x="1258" y="234"/>
                  </a:lnTo>
                  <a:lnTo>
                    <a:pt x="1267" y="217"/>
                  </a:lnTo>
                  <a:lnTo>
                    <a:pt x="1275" y="205"/>
                  </a:lnTo>
                  <a:lnTo>
                    <a:pt x="1278" y="198"/>
                  </a:lnTo>
                  <a:lnTo>
                    <a:pt x="1281" y="195"/>
                  </a:lnTo>
                  <a:lnTo>
                    <a:pt x="785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058"/>
            <p:cNvSpPr>
              <a:spLocks noChangeAspect="1"/>
            </p:cNvSpPr>
            <p:nvPr/>
          </p:nvSpPr>
          <p:spPr bwMode="auto">
            <a:xfrm>
              <a:off x="6273" y="9613"/>
              <a:ext cx="1197" cy="1220"/>
            </a:xfrm>
            <a:custGeom>
              <a:avLst/>
              <a:gdLst>
                <a:gd name="T0" fmla="*/ 5 w 4788"/>
                <a:gd name="T1" fmla="*/ 19 h 4880"/>
                <a:gd name="T2" fmla="*/ 5 w 4788"/>
                <a:gd name="T3" fmla="*/ 19 h 4880"/>
                <a:gd name="T4" fmla="*/ 3 w 4788"/>
                <a:gd name="T5" fmla="*/ 19 h 4880"/>
                <a:gd name="T6" fmla="*/ 1 w 4788"/>
                <a:gd name="T7" fmla="*/ 19 h 4880"/>
                <a:gd name="T8" fmla="*/ 0 w 4788"/>
                <a:gd name="T9" fmla="*/ 18 h 4880"/>
                <a:gd name="T10" fmla="*/ 0 w 4788"/>
                <a:gd name="T11" fmla="*/ 16 h 4880"/>
                <a:gd name="T12" fmla="*/ 0 w 4788"/>
                <a:gd name="T13" fmla="*/ 14 h 4880"/>
                <a:gd name="T14" fmla="*/ 1 w 4788"/>
                <a:gd name="T15" fmla="*/ 11 h 4880"/>
                <a:gd name="T16" fmla="*/ 2 w 4788"/>
                <a:gd name="T17" fmla="*/ 8 h 4880"/>
                <a:gd name="T18" fmla="*/ 3 w 4788"/>
                <a:gd name="T19" fmla="*/ 5 h 4880"/>
                <a:gd name="T20" fmla="*/ 5 w 4788"/>
                <a:gd name="T21" fmla="*/ 4 h 4880"/>
                <a:gd name="T22" fmla="*/ 6 w 4788"/>
                <a:gd name="T23" fmla="*/ 4 h 4880"/>
                <a:gd name="T24" fmla="*/ 7 w 4788"/>
                <a:gd name="T25" fmla="*/ 3 h 4880"/>
                <a:gd name="T26" fmla="*/ 8 w 4788"/>
                <a:gd name="T27" fmla="*/ 3 h 4880"/>
                <a:gd name="T28" fmla="*/ 9 w 4788"/>
                <a:gd name="T29" fmla="*/ 3 h 4880"/>
                <a:gd name="T30" fmla="*/ 11 w 4788"/>
                <a:gd name="T31" fmla="*/ 2 h 4880"/>
                <a:gd name="T32" fmla="*/ 13 w 4788"/>
                <a:gd name="T33" fmla="*/ 2 h 4880"/>
                <a:gd name="T34" fmla="*/ 15 w 4788"/>
                <a:gd name="T35" fmla="*/ 1 h 4880"/>
                <a:gd name="T36" fmla="*/ 16 w 4788"/>
                <a:gd name="T37" fmla="*/ 1 h 4880"/>
                <a:gd name="T38" fmla="*/ 17 w 4788"/>
                <a:gd name="T39" fmla="*/ 0 h 4880"/>
                <a:gd name="T40" fmla="*/ 17 w 4788"/>
                <a:gd name="T41" fmla="*/ 0 h 4880"/>
                <a:gd name="T42" fmla="*/ 18 w 4788"/>
                <a:gd name="T43" fmla="*/ 0 h 4880"/>
                <a:gd name="T44" fmla="*/ 18 w 4788"/>
                <a:gd name="T45" fmla="*/ 1 h 4880"/>
                <a:gd name="T46" fmla="*/ 19 w 4788"/>
                <a:gd name="T47" fmla="*/ 1 h 4880"/>
                <a:gd name="T48" fmla="*/ 19 w 4788"/>
                <a:gd name="T49" fmla="*/ 2 h 4880"/>
                <a:gd name="T50" fmla="*/ 19 w 4788"/>
                <a:gd name="T51" fmla="*/ 3 h 4880"/>
                <a:gd name="T52" fmla="*/ 19 w 4788"/>
                <a:gd name="T53" fmla="*/ 4 h 4880"/>
                <a:gd name="T54" fmla="*/ 18 w 4788"/>
                <a:gd name="T55" fmla="*/ 5 h 4880"/>
                <a:gd name="T56" fmla="*/ 18 w 4788"/>
                <a:gd name="T57" fmla="*/ 6 h 4880"/>
                <a:gd name="T58" fmla="*/ 18 w 4788"/>
                <a:gd name="T59" fmla="*/ 9 h 4880"/>
                <a:gd name="T60" fmla="*/ 17 w 4788"/>
                <a:gd name="T61" fmla="*/ 10 h 4880"/>
                <a:gd name="T62" fmla="*/ 17 w 4788"/>
                <a:gd name="T63" fmla="*/ 12 h 4880"/>
                <a:gd name="T64" fmla="*/ 16 w 4788"/>
                <a:gd name="T65" fmla="*/ 13 h 4880"/>
                <a:gd name="T66" fmla="*/ 16 w 4788"/>
                <a:gd name="T67" fmla="*/ 14 h 4880"/>
                <a:gd name="T68" fmla="*/ 16 w 4788"/>
                <a:gd name="T69" fmla="*/ 14 h 4880"/>
                <a:gd name="T70" fmla="*/ 15 w 4788"/>
                <a:gd name="T71" fmla="*/ 15 h 4880"/>
                <a:gd name="T72" fmla="*/ 15 w 4788"/>
                <a:gd name="T73" fmla="*/ 15 h 4880"/>
                <a:gd name="T74" fmla="*/ 14 w 4788"/>
                <a:gd name="T75" fmla="*/ 16 h 4880"/>
                <a:gd name="T76" fmla="*/ 12 w 4788"/>
                <a:gd name="T77" fmla="*/ 17 h 4880"/>
                <a:gd name="T78" fmla="*/ 10 w 4788"/>
                <a:gd name="T79" fmla="*/ 18 h 4880"/>
                <a:gd name="T80" fmla="*/ 8 w 4788"/>
                <a:gd name="T81" fmla="*/ 18 h 4880"/>
                <a:gd name="T82" fmla="*/ 6 w 4788"/>
                <a:gd name="T83" fmla="*/ 19 h 4880"/>
                <a:gd name="T84" fmla="*/ 6 w 4788"/>
                <a:gd name="T85" fmla="*/ 19 h 48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788"/>
                <a:gd name="T130" fmla="*/ 0 h 4880"/>
                <a:gd name="T131" fmla="*/ 4788 w 4788"/>
                <a:gd name="T132" fmla="*/ 4880 h 488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788" h="4880">
                  <a:moveTo>
                    <a:pt x="1496" y="4807"/>
                  </a:moveTo>
                  <a:lnTo>
                    <a:pt x="1479" y="4810"/>
                  </a:lnTo>
                  <a:lnTo>
                    <a:pt x="1433" y="4820"/>
                  </a:lnTo>
                  <a:lnTo>
                    <a:pt x="1359" y="4833"/>
                  </a:lnTo>
                  <a:lnTo>
                    <a:pt x="1264" y="4848"/>
                  </a:lnTo>
                  <a:lnTo>
                    <a:pt x="1153" y="4863"/>
                  </a:lnTo>
                  <a:lnTo>
                    <a:pt x="1027" y="4874"/>
                  </a:lnTo>
                  <a:lnTo>
                    <a:pt x="893" y="4880"/>
                  </a:lnTo>
                  <a:lnTo>
                    <a:pt x="755" y="4879"/>
                  </a:lnTo>
                  <a:lnTo>
                    <a:pt x="616" y="4866"/>
                  </a:lnTo>
                  <a:lnTo>
                    <a:pt x="481" y="4843"/>
                  </a:lnTo>
                  <a:lnTo>
                    <a:pt x="355" y="4805"/>
                  </a:lnTo>
                  <a:lnTo>
                    <a:pt x="242" y="4751"/>
                  </a:lnTo>
                  <a:lnTo>
                    <a:pt x="144" y="4677"/>
                  </a:lnTo>
                  <a:lnTo>
                    <a:pt x="70" y="4582"/>
                  </a:lnTo>
                  <a:lnTo>
                    <a:pt x="20" y="4464"/>
                  </a:lnTo>
                  <a:lnTo>
                    <a:pt x="0" y="4320"/>
                  </a:lnTo>
                  <a:lnTo>
                    <a:pt x="4" y="4147"/>
                  </a:lnTo>
                  <a:lnTo>
                    <a:pt x="22" y="3950"/>
                  </a:lnTo>
                  <a:lnTo>
                    <a:pt x="55" y="3733"/>
                  </a:lnTo>
                  <a:lnTo>
                    <a:pt x="99" y="3499"/>
                  </a:lnTo>
                  <a:lnTo>
                    <a:pt x="155" y="3253"/>
                  </a:lnTo>
                  <a:lnTo>
                    <a:pt x="221" y="3001"/>
                  </a:lnTo>
                  <a:lnTo>
                    <a:pt x="296" y="2748"/>
                  </a:lnTo>
                  <a:lnTo>
                    <a:pt x="379" y="2495"/>
                  </a:lnTo>
                  <a:lnTo>
                    <a:pt x="468" y="2250"/>
                  </a:lnTo>
                  <a:lnTo>
                    <a:pt x="563" y="2016"/>
                  </a:lnTo>
                  <a:lnTo>
                    <a:pt x="663" y="1798"/>
                  </a:lnTo>
                  <a:lnTo>
                    <a:pt x="766" y="1600"/>
                  </a:lnTo>
                  <a:lnTo>
                    <a:pt x="871" y="1427"/>
                  </a:lnTo>
                  <a:lnTo>
                    <a:pt x="977" y="1283"/>
                  </a:lnTo>
                  <a:lnTo>
                    <a:pt x="1083" y="1175"/>
                  </a:lnTo>
                  <a:lnTo>
                    <a:pt x="1188" y="1104"/>
                  </a:lnTo>
                  <a:lnTo>
                    <a:pt x="1290" y="1057"/>
                  </a:lnTo>
                  <a:lnTo>
                    <a:pt x="1390" y="1018"/>
                  </a:lnTo>
                  <a:lnTo>
                    <a:pt x="1489" y="983"/>
                  </a:lnTo>
                  <a:lnTo>
                    <a:pt x="1586" y="954"/>
                  </a:lnTo>
                  <a:lnTo>
                    <a:pt x="1685" y="929"/>
                  </a:lnTo>
                  <a:lnTo>
                    <a:pt x="1785" y="905"/>
                  </a:lnTo>
                  <a:lnTo>
                    <a:pt x="1887" y="884"/>
                  </a:lnTo>
                  <a:lnTo>
                    <a:pt x="1993" y="863"/>
                  </a:lnTo>
                  <a:lnTo>
                    <a:pt x="2103" y="840"/>
                  </a:lnTo>
                  <a:lnTo>
                    <a:pt x="2219" y="816"/>
                  </a:lnTo>
                  <a:lnTo>
                    <a:pt x="2341" y="790"/>
                  </a:lnTo>
                  <a:lnTo>
                    <a:pt x="2472" y="759"/>
                  </a:lnTo>
                  <a:lnTo>
                    <a:pt x="2610" y="724"/>
                  </a:lnTo>
                  <a:lnTo>
                    <a:pt x="2758" y="682"/>
                  </a:lnTo>
                  <a:lnTo>
                    <a:pt x="2915" y="634"/>
                  </a:lnTo>
                  <a:lnTo>
                    <a:pt x="3086" y="578"/>
                  </a:lnTo>
                  <a:lnTo>
                    <a:pt x="3253" y="517"/>
                  </a:lnTo>
                  <a:lnTo>
                    <a:pt x="3405" y="456"/>
                  </a:lnTo>
                  <a:lnTo>
                    <a:pt x="3540" y="396"/>
                  </a:lnTo>
                  <a:lnTo>
                    <a:pt x="3662" y="337"/>
                  </a:lnTo>
                  <a:lnTo>
                    <a:pt x="3772" y="281"/>
                  </a:lnTo>
                  <a:lnTo>
                    <a:pt x="3870" y="229"/>
                  </a:lnTo>
                  <a:lnTo>
                    <a:pt x="3958" y="180"/>
                  </a:lnTo>
                  <a:lnTo>
                    <a:pt x="4036" y="135"/>
                  </a:lnTo>
                  <a:lnTo>
                    <a:pt x="4106" y="96"/>
                  </a:lnTo>
                  <a:lnTo>
                    <a:pt x="4169" y="62"/>
                  </a:lnTo>
                  <a:lnTo>
                    <a:pt x="4228" y="35"/>
                  </a:lnTo>
                  <a:lnTo>
                    <a:pt x="4282" y="15"/>
                  </a:lnTo>
                  <a:lnTo>
                    <a:pt x="4332" y="3"/>
                  </a:lnTo>
                  <a:lnTo>
                    <a:pt x="4379" y="0"/>
                  </a:lnTo>
                  <a:lnTo>
                    <a:pt x="4427" y="6"/>
                  </a:lnTo>
                  <a:lnTo>
                    <a:pt x="4476" y="23"/>
                  </a:lnTo>
                  <a:lnTo>
                    <a:pt x="4541" y="56"/>
                  </a:lnTo>
                  <a:lnTo>
                    <a:pt x="4598" y="95"/>
                  </a:lnTo>
                  <a:lnTo>
                    <a:pt x="4647" y="139"/>
                  </a:lnTo>
                  <a:lnTo>
                    <a:pt x="4688" y="187"/>
                  </a:lnTo>
                  <a:lnTo>
                    <a:pt x="4721" y="240"/>
                  </a:lnTo>
                  <a:lnTo>
                    <a:pt x="4748" y="298"/>
                  </a:lnTo>
                  <a:lnTo>
                    <a:pt x="4768" y="361"/>
                  </a:lnTo>
                  <a:lnTo>
                    <a:pt x="4781" y="426"/>
                  </a:lnTo>
                  <a:lnTo>
                    <a:pt x="4787" y="497"/>
                  </a:lnTo>
                  <a:lnTo>
                    <a:pt x="4788" y="570"/>
                  </a:lnTo>
                  <a:lnTo>
                    <a:pt x="4785" y="647"/>
                  </a:lnTo>
                  <a:lnTo>
                    <a:pt x="4776" y="727"/>
                  </a:lnTo>
                  <a:lnTo>
                    <a:pt x="4762" y="810"/>
                  </a:lnTo>
                  <a:lnTo>
                    <a:pt x="4744" y="896"/>
                  </a:lnTo>
                  <a:lnTo>
                    <a:pt x="4722" y="983"/>
                  </a:lnTo>
                  <a:lnTo>
                    <a:pt x="4698" y="1075"/>
                  </a:lnTo>
                  <a:lnTo>
                    <a:pt x="4686" y="1124"/>
                  </a:lnTo>
                  <a:lnTo>
                    <a:pt x="4671" y="1196"/>
                  </a:lnTo>
                  <a:lnTo>
                    <a:pt x="4654" y="1291"/>
                  </a:lnTo>
                  <a:lnTo>
                    <a:pt x="4635" y="1403"/>
                  </a:lnTo>
                  <a:lnTo>
                    <a:pt x="4613" y="1532"/>
                  </a:lnTo>
                  <a:lnTo>
                    <a:pt x="4589" y="1674"/>
                  </a:lnTo>
                  <a:lnTo>
                    <a:pt x="4562" y="1825"/>
                  </a:lnTo>
                  <a:lnTo>
                    <a:pt x="4534" y="1983"/>
                  </a:lnTo>
                  <a:lnTo>
                    <a:pt x="4503" y="2147"/>
                  </a:lnTo>
                  <a:lnTo>
                    <a:pt x="4470" y="2311"/>
                  </a:lnTo>
                  <a:lnTo>
                    <a:pt x="4434" y="2476"/>
                  </a:lnTo>
                  <a:lnTo>
                    <a:pt x="4398" y="2635"/>
                  </a:lnTo>
                  <a:lnTo>
                    <a:pt x="4357" y="2789"/>
                  </a:lnTo>
                  <a:lnTo>
                    <a:pt x="4316" y="2933"/>
                  </a:lnTo>
                  <a:lnTo>
                    <a:pt x="4273" y="3063"/>
                  </a:lnTo>
                  <a:lnTo>
                    <a:pt x="4228" y="3180"/>
                  </a:lnTo>
                  <a:lnTo>
                    <a:pt x="4184" y="3280"/>
                  </a:lnTo>
                  <a:lnTo>
                    <a:pt x="4148" y="3368"/>
                  </a:lnTo>
                  <a:lnTo>
                    <a:pt x="4119" y="3444"/>
                  </a:lnTo>
                  <a:lnTo>
                    <a:pt x="4094" y="3508"/>
                  </a:lnTo>
                  <a:lnTo>
                    <a:pt x="4072" y="3564"/>
                  </a:lnTo>
                  <a:lnTo>
                    <a:pt x="4052" y="3612"/>
                  </a:lnTo>
                  <a:lnTo>
                    <a:pt x="4034" y="3655"/>
                  </a:lnTo>
                  <a:lnTo>
                    <a:pt x="4015" y="3691"/>
                  </a:lnTo>
                  <a:lnTo>
                    <a:pt x="3995" y="3725"/>
                  </a:lnTo>
                  <a:lnTo>
                    <a:pt x="3973" y="3757"/>
                  </a:lnTo>
                  <a:lnTo>
                    <a:pt x="3946" y="3789"/>
                  </a:lnTo>
                  <a:lnTo>
                    <a:pt x="3915" y="3820"/>
                  </a:lnTo>
                  <a:lnTo>
                    <a:pt x="3877" y="3855"/>
                  </a:lnTo>
                  <a:lnTo>
                    <a:pt x="3833" y="3891"/>
                  </a:lnTo>
                  <a:lnTo>
                    <a:pt x="3781" y="3934"/>
                  </a:lnTo>
                  <a:lnTo>
                    <a:pt x="3719" y="3984"/>
                  </a:lnTo>
                  <a:lnTo>
                    <a:pt x="3606" y="4061"/>
                  </a:lnTo>
                  <a:lnTo>
                    <a:pt x="3472" y="4137"/>
                  </a:lnTo>
                  <a:lnTo>
                    <a:pt x="3317" y="4212"/>
                  </a:lnTo>
                  <a:lnTo>
                    <a:pt x="3148" y="4286"/>
                  </a:lnTo>
                  <a:lnTo>
                    <a:pt x="2969" y="4357"/>
                  </a:lnTo>
                  <a:lnTo>
                    <a:pt x="2783" y="4425"/>
                  </a:lnTo>
                  <a:lnTo>
                    <a:pt x="2595" y="4488"/>
                  </a:lnTo>
                  <a:lnTo>
                    <a:pt x="2409" y="4549"/>
                  </a:lnTo>
                  <a:lnTo>
                    <a:pt x="2230" y="4604"/>
                  </a:lnTo>
                  <a:lnTo>
                    <a:pt x="2060" y="4654"/>
                  </a:lnTo>
                  <a:lnTo>
                    <a:pt x="1905" y="4698"/>
                  </a:lnTo>
                  <a:lnTo>
                    <a:pt x="1768" y="4736"/>
                  </a:lnTo>
                  <a:lnTo>
                    <a:pt x="1656" y="4765"/>
                  </a:lnTo>
                  <a:lnTo>
                    <a:pt x="1569" y="4787"/>
                  </a:lnTo>
                  <a:lnTo>
                    <a:pt x="1514" y="4802"/>
                  </a:lnTo>
                  <a:lnTo>
                    <a:pt x="1496" y="4807"/>
                  </a:lnTo>
                  <a:close/>
                </a:path>
              </a:pathLst>
            </a:custGeom>
            <a:solidFill>
              <a:srgbClr val="CEC7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059"/>
            <p:cNvSpPr>
              <a:spLocks noChangeAspect="1"/>
            </p:cNvSpPr>
            <p:nvPr/>
          </p:nvSpPr>
          <p:spPr bwMode="auto">
            <a:xfrm>
              <a:off x="6153" y="9592"/>
              <a:ext cx="1264" cy="1208"/>
            </a:xfrm>
            <a:custGeom>
              <a:avLst/>
              <a:gdLst>
                <a:gd name="T0" fmla="*/ 2 w 5055"/>
                <a:gd name="T1" fmla="*/ 18 h 4835"/>
                <a:gd name="T2" fmla="*/ 2 w 5055"/>
                <a:gd name="T3" fmla="*/ 18 h 4835"/>
                <a:gd name="T4" fmla="*/ 1 w 5055"/>
                <a:gd name="T5" fmla="*/ 17 h 4835"/>
                <a:gd name="T6" fmla="*/ 0 w 5055"/>
                <a:gd name="T7" fmla="*/ 16 h 4835"/>
                <a:gd name="T8" fmla="*/ 0 w 5055"/>
                <a:gd name="T9" fmla="*/ 15 h 4835"/>
                <a:gd name="T10" fmla="*/ 1 w 5055"/>
                <a:gd name="T11" fmla="*/ 13 h 4835"/>
                <a:gd name="T12" fmla="*/ 1 w 5055"/>
                <a:gd name="T13" fmla="*/ 11 h 4835"/>
                <a:gd name="T14" fmla="*/ 2 w 5055"/>
                <a:gd name="T15" fmla="*/ 9 h 4835"/>
                <a:gd name="T16" fmla="*/ 3 w 5055"/>
                <a:gd name="T17" fmla="*/ 6 h 4835"/>
                <a:gd name="T18" fmla="*/ 4 w 5055"/>
                <a:gd name="T19" fmla="*/ 4 h 4835"/>
                <a:gd name="T20" fmla="*/ 5 w 5055"/>
                <a:gd name="T21" fmla="*/ 3 h 4835"/>
                <a:gd name="T22" fmla="*/ 7 w 5055"/>
                <a:gd name="T23" fmla="*/ 3 h 4835"/>
                <a:gd name="T24" fmla="*/ 8 w 5055"/>
                <a:gd name="T25" fmla="*/ 2 h 4835"/>
                <a:gd name="T26" fmla="*/ 9 w 5055"/>
                <a:gd name="T27" fmla="*/ 2 h 4835"/>
                <a:gd name="T28" fmla="*/ 11 w 5055"/>
                <a:gd name="T29" fmla="*/ 2 h 4835"/>
                <a:gd name="T30" fmla="*/ 12 w 5055"/>
                <a:gd name="T31" fmla="*/ 1 h 4835"/>
                <a:gd name="T32" fmla="*/ 14 w 5055"/>
                <a:gd name="T33" fmla="*/ 1 h 4835"/>
                <a:gd name="T34" fmla="*/ 15 w 5055"/>
                <a:gd name="T35" fmla="*/ 0 h 4835"/>
                <a:gd name="T36" fmla="*/ 16 w 5055"/>
                <a:gd name="T37" fmla="*/ 0 h 4835"/>
                <a:gd name="T38" fmla="*/ 16 w 5055"/>
                <a:gd name="T39" fmla="*/ 0 h 4835"/>
                <a:gd name="T40" fmla="*/ 17 w 5055"/>
                <a:gd name="T41" fmla="*/ 0 h 4835"/>
                <a:gd name="T42" fmla="*/ 18 w 5055"/>
                <a:gd name="T43" fmla="*/ 0 h 4835"/>
                <a:gd name="T44" fmla="*/ 18 w 5055"/>
                <a:gd name="T45" fmla="*/ 0 h 4835"/>
                <a:gd name="T46" fmla="*/ 19 w 5055"/>
                <a:gd name="T47" fmla="*/ 0 h 4835"/>
                <a:gd name="T48" fmla="*/ 19 w 5055"/>
                <a:gd name="T49" fmla="*/ 0 h 4835"/>
                <a:gd name="T50" fmla="*/ 20 w 5055"/>
                <a:gd name="T51" fmla="*/ 0 h 4835"/>
                <a:gd name="T52" fmla="*/ 20 w 5055"/>
                <a:gd name="T53" fmla="*/ 1 h 4835"/>
                <a:gd name="T54" fmla="*/ 20 w 5055"/>
                <a:gd name="T55" fmla="*/ 1 h 4835"/>
                <a:gd name="T56" fmla="*/ 20 w 5055"/>
                <a:gd name="T57" fmla="*/ 1 h 4835"/>
                <a:gd name="T58" fmla="*/ 19 w 5055"/>
                <a:gd name="T59" fmla="*/ 1 h 4835"/>
                <a:gd name="T60" fmla="*/ 18 w 5055"/>
                <a:gd name="T61" fmla="*/ 2 h 4835"/>
                <a:gd name="T62" fmla="*/ 17 w 5055"/>
                <a:gd name="T63" fmla="*/ 2 h 4835"/>
                <a:gd name="T64" fmla="*/ 16 w 5055"/>
                <a:gd name="T65" fmla="*/ 3 h 4835"/>
                <a:gd name="T66" fmla="*/ 14 w 5055"/>
                <a:gd name="T67" fmla="*/ 3 h 4835"/>
                <a:gd name="T68" fmla="*/ 12 w 5055"/>
                <a:gd name="T69" fmla="*/ 4 h 4835"/>
                <a:gd name="T70" fmla="*/ 10 w 5055"/>
                <a:gd name="T71" fmla="*/ 4 h 4835"/>
                <a:gd name="T72" fmla="*/ 8 w 5055"/>
                <a:gd name="T73" fmla="*/ 5 h 4835"/>
                <a:gd name="T74" fmla="*/ 7 w 5055"/>
                <a:gd name="T75" fmla="*/ 5 h 4835"/>
                <a:gd name="T76" fmla="*/ 6 w 5055"/>
                <a:gd name="T77" fmla="*/ 6 h 4835"/>
                <a:gd name="T78" fmla="*/ 6 w 5055"/>
                <a:gd name="T79" fmla="*/ 6 h 4835"/>
                <a:gd name="T80" fmla="*/ 5 w 5055"/>
                <a:gd name="T81" fmla="*/ 7 h 4835"/>
                <a:gd name="T82" fmla="*/ 5 w 5055"/>
                <a:gd name="T83" fmla="*/ 8 h 4835"/>
                <a:gd name="T84" fmla="*/ 5 w 5055"/>
                <a:gd name="T85" fmla="*/ 8 h 4835"/>
                <a:gd name="T86" fmla="*/ 5 w 5055"/>
                <a:gd name="T87" fmla="*/ 10 h 4835"/>
                <a:gd name="T88" fmla="*/ 4 w 5055"/>
                <a:gd name="T89" fmla="*/ 12 h 4835"/>
                <a:gd name="T90" fmla="*/ 4 w 5055"/>
                <a:gd name="T91" fmla="*/ 15 h 4835"/>
                <a:gd name="T92" fmla="*/ 3 w 5055"/>
                <a:gd name="T93" fmla="*/ 17 h 4835"/>
                <a:gd name="T94" fmla="*/ 3 w 5055"/>
                <a:gd name="T95" fmla="*/ 19 h 48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055"/>
                <a:gd name="T145" fmla="*/ 0 h 4835"/>
                <a:gd name="T146" fmla="*/ 5055 w 5055"/>
                <a:gd name="T147" fmla="*/ 4835 h 483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055" h="4835">
                  <a:moveTo>
                    <a:pt x="669" y="4835"/>
                  </a:moveTo>
                  <a:lnTo>
                    <a:pt x="624" y="4807"/>
                  </a:lnTo>
                  <a:lnTo>
                    <a:pt x="572" y="4774"/>
                  </a:lnTo>
                  <a:lnTo>
                    <a:pt x="514" y="4735"/>
                  </a:lnTo>
                  <a:lnTo>
                    <a:pt x="451" y="4690"/>
                  </a:lnTo>
                  <a:lnTo>
                    <a:pt x="387" y="4638"/>
                  </a:lnTo>
                  <a:lnTo>
                    <a:pt x="321" y="4579"/>
                  </a:lnTo>
                  <a:lnTo>
                    <a:pt x="256" y="4514"/>
                  </a:lnTo>
                  <a:lnTo>
                    <a:pt x="195" y="4440"/>
                  </a:lnTo>
                  <a:lnTo>
                    <a:pt x="139" y="4359"/>
                  </a:lnTo>
                  <a:lnTo>
                    <a:pt x="90" y="4268"/>
                  </a:lnTo>
                  <a:lnTo>
                    <a:pt x="50" y="4170"/>
                  </a:lnTo>
                  <a:lnTo>
                    <a:pt x="20" y="4062"/>
                  </a:lnTo>
                  <a:lnTo>
                    <a:pt x="3" y="3945"/>
                  </a:lnTo>
                  <a:lnTo>
                    <a:pt x="0" y="3819"/>
                  </a:lnTo>
                  <a:lnTo>
                    <a:pt x="14" y="3682"/>
                  </a:lnTo>
                  <a:lnTo>
                    <a:pt x="46" y="3535"/>
                  </a:lnTo>
                  <a:lnTo>
                    <a:pt x="91" y="3374"/>
                  </a:lnTo>
                  <a:lnTo>
                    <a:pt x="145" y="3199"/>
                  </a:lnTo>
                  <a:lnTo>
                    <a:pt x="205" y="3014"/>
                  </a:lnTo>
                  <a:lnTo>
                    <a:pt x="273" y="2821"/>
                  </a:lnTo>
                  <a:lnTo>
                    <a:pt x="346" y="2623"/>
                  </a:lnTo>
                  <a:lnTo>
                    <a:pt x="425" y="2421"/>
                  </a:lnTo>
                  <a:lnTo>
                    <a:pt x="508" y="2220"/>
                  </a:lnTo>
                  <a:lnTo>
                    <a:pt x="596" y="2023"/>
                  </a:lnTo>
                  <a:lnTo>
                    <a:pt x="685" y="1831"/>
                  </a:lnTo>
                  <a:lnTo>
                    <a:pt x="777" y="1649"/>
                  </a:lnTo>
                  <a:lnTo>
                    <a:pt x="872" y="1477"/>
                  </a:lnTo>
                  <a:lnTo>
                    <a:pt x="966" y="1321"/>
                  </a:lnTo>
                  <a:lnTo>
                    <a:pt x="1061" y="1180"/>
                  </a:lnTo>
                  <a:lnTo>
                    <a:pt x="1156" y="1061"/>
                  </a:lnTo>
                  <a:lnTo>
                    <a:pt x="1249" y="963"/>
                  </a:lnTo>
                  <a:lnTo>
                    <a:pt x="1340" y="893"/>
                  </a:lnTo>
                  <a:lnTo>
                    <a:pt x="1442" y="832"/>
                  </a:lnTo>
                  <a:lnTo>
                    <a:pt x="1543" y="779"/>
                  </a:lnTo>
                  <a:lnTo>
                    <a:pt x="1647" y="734"/>
                  </a:lnTo>
                  <a:lnTo>
                    <a:pt x="1752" y="695"/>
                  </a:lnTo>
                  <a:lnTo>
                    <a:pt x="1858" y="661"/>
                  </a:lnTo>
                  <a:lnTo>
                    <a:pt x="1967" y="632"/>
                  </a:lnTo>
                  <a:lnTo>
                    <a:pt x="2079" y="605"/>
                  </a:lnTo>
                  <a:lnTo>
                    <a:pt x="2194" y="581"/>
                  </a:lnTo>
                  <a:lnTo>
                    <a:pt x="2313" y="559"/>
                  </a:lnTo>
                  <a:lnTo>
                    <a:pt x="2435" y="536"/>
                  </a:lnTo>
                  <a:lnTo>
                    <a:pt x="2562" y="514"/>
                  </a:lnTo>
                  <a:lnTo>
                    <a:pt x="2694" y="489"/>
                  </a:lnTo>
                  <a:lnTo>
                    <a:pt x="2830" y="462"/>
                  </a:lnTo>
                  <a:lnTo>
                    <a:pt x="2972" y="432"/>
                  </a:lnTo>
                  <a:lnTo>
                    <a:pt x="3121" y="397"/>
                  </a:lnTo>
                  <a:lnTo>
                    <a:pt x="3276" y="358"/>
                  </a:lnTo>
                  <a:lnTo>
                    <a:pt x="3424" y="315"/>
                  </a:lnTo>
                  <a:lnTo>
                    <a:pt x="3552" y="273"/>
                  </a:lnTo>
                  <a:lnTo>
                    <a:pt x="3663" y="234"/>
                  </a:lnTo>
                  <a:lnTo>
                    <a:pt x="3760" y="198"/>
                  </a:lnTo>
                  <a:lnTo>
                    <a:pt x="3843" y="164"/>
                  </a:lnTo>
                  <a:lnTo>
                    <a:pt x="3914" y="132"/>
                  </a:lnTo>
                  <a:lnTo>
                    <a:pt x="3975" y="103"/>
                  </a:lnTo>
                  <a:lnTo>
                    <a:pt x="4028" y="77"/>
                  </a:lnTo>
                  <a:lnTo>
                    <a:pt x="4076" y="54"/>
                  </a:lnTo>
                  <a:lnTo>
                    <a:pt x="4120" y="36"/>
                  </a:lnTo>
                  <a:lnTo>
                    <a:pt x="4161" y="20"/>
                  </a:lnTo>
                  <a:lnTo>
                    <a:pt x="4203" y="9"/>
                  </a:lnTo>
                  <a:lnTo>
                    <a:pt x="4247" y="3"/>
                  </a:lnTo>
                  <a:lnTo>
                    <a:pt x="4293" y="0"/>
                  </a:lnTo>
                  <a:lnTo>
                    <a:pt x="4346" y="4"/>
                  </a:lnTo>
                  <a:lnTo>
                    <a:pt x="4407" y="12"/>
                  </a:lnTo>
                  <a:lnTo>
                    <a:pt x="4469" y="22"/>
                  </a:lnTo>
                  <a:lnTo>
                    <a:pt x="4529" y="31"/>
                  </a:lnTo>
                  <a:lnTo>
                    <a:pt x="4586" y="38"/>
                  </a:lnTo>
                  <a:lnTo>
                    <a:pt x="4640" y="44"/>
                  </a:lnTo>
                  <a:lnTo>
                    <a:pt x="4690" y="50"/>
                  </a:lnTo>
                  <a:lnTo>
                    <a:pt x="4738" y="56"/>
                  </a:lnTo>
                  <a:lnTo>
                    <a:pt x="4782" y="62"/>
                  </a:lnTo>
                  <a:lnTo>
                    <a:pt x="4823" y="69"/>
                  </a:lnTo>
                  <a:lnTo>
                    <a:pt x="4861" y="77"/>
                  </a:lnTo>
                  <a:lnTo>
                    <a:pt x="4897" y="86"/>
                  </a:lnTo>
                  <a:lnTo>
                    <a:pt x="4927" y="97"/>
                  </a:lnTo>
                  <a:lnTo>
                    <a:pt x="4956" y="109"/>
                  </a:lnTo>
                  <a:lnTo>
                    <a:pt x="4982" y="123"/>
                  </a:lnTo>
                  <a:lnTo>
                    <a:pt x="5004" y="141"/>
                  </a:lnTo>
                  <a:lnTo>
                    <a:pt x="5022" y="160"/>
                  </a:lnTo>
                  <a:lnTo>
                    <a:pt x="5039" y="184"/>
                  </a:lnTo>
                  <a:lnTo>
                    <a:pt x="5050" y="209"/>
                  </a:lnTo>
                  <a:lnTo>
                    <a:pt x="5055" y="234"/>
                  </a:lnTo>
                  <a:lnTo>
                    <a:pt x="5053" y="259"/>
                  </a:lnTo>
                  <a:lnTo>
                    <a:pt x="5043" y="284"/>
                  </a:lnTo>
                  <a:lnTo>
                    <a:pt x="5026" y="310"/>
                  </a:lnTo>
                  <a:lnTo>
                    <a:pt x="5002" y="337"/>
                  </a:lnTo>
                  <a:lnTo>
                    <a:pt x="4969" y="364"/>
                  </a:lnTo>
                  <a:lnTo>
                    <a:pt x="4927" y="393"/>
                  </a:lnTo>
                  <a:lnTo>
                    <a:pt x="4877" y="423"/>
                  </a:lnTo>
                  <a:lnTo>
                    <a:pt x="4817" y="456"/>
                  </a:lnTo>
                  <a:lnTo>
                    <a:pt x="4748" y="490"/>
                  </a:lnTo>
                  <a:lnTo>
                    <a:pt x="4669" y="527"/>
                  </a:lnTo>
                  <a:lnTo>
                    <a:pt x="4582" y="566"/>
                  </a:lnTo>
                  <a:lnTo>
                    <a:pt x="4483" y="609"/>
                  </a:lnTo>
                  <a:lnTo>
                    <a:pt x="4373" y="654"/>
                  </a:lnTo>
                  <a:lnTo>
                    <a:pt x="4253" y="703"/>
                  </a:lnTo>
                  <a:lnTo>
                    <a:pt x="4120" y="750"/>
                  </a:lnTo>
                  <a:lnTo>
                    <a:pt x="3973" y="796"/>
                  </a:lnTo>
                  <a:lnTo>
                    <a:pt x="3817" y="839"/>
                  </a:lnTo>
                  <a:lnTo>
                    <a:pt x="3652" y="879"/>
                  </a:lnTo>
                  <a:lnTo>
                    <a:pt x="3480" y="917"/>
                  </a:lnTo>
                  <a:lnTo>
                    <a:pt x="3305" y="954"/>
                  </a:lnTo>
                  <a:lnTo>
                    <a:pt x="3128" y="990"/>
                  </a:lnTo>
                  <a:lnTo>
                    <a:pt x="2952" y="1026"/>
                  </a:lnTo>
                  <a:lnTo>
                    <a:pt x="2779" y="1060"/>
                  </a:lnTo>
                  <a:lnTo>
                    <a:pt x="2611" y="1095"/>
                  </a:lnTo>
                  <a:lnTo>
                    <a:pt x="2449" y="1130"/>
                  </a:lnTo>
                  <a:lnTo>
                    <a:pt x="2299" y="1167"/>
                  </a:lnTo>
                  <a:lnTo>
                    <a:pt x="2160" y="1206"/>
                  </a:lnTo>
                  <a:lnTo>
                    <a:pt x="2035" y="1246"/>
                  </a:lnTo>
                  <a:lnTo>
                    <a:pt x="1928" y="1288"/>
                  </a:lnTo>
                  <a:lnTo>
                    <a:pt x="1839" y="1334"/>
                  </a:lnTo>
                  <a:lnTo>
                    <a:pt x="1762" y="1380"/>
                  </a:lnTo>
                  <a:lnTo>
                    <a:pt x="1690" y="1428"/>
                  </a:lnTo>
                  <a:lnTo>
                    <a:pt x="1624" y="1475"/>
                  </a:lnTo>
                  <a:lnTo>
                    <a:pt x="1563" y="1524"/>
                  </a:lnTo>
                  <a:lnTo>
                    <a:pt x="1508" y="1574"/>
                  </a:lnTo>
                  <a:lnTo>
                    <a:pt x="1456" y="1624"/>
                  </a:lnTo>
                  <a:lnTo>
                    <a:pt x="1410" y="1675"/>
                  </a:lnTo>
                  <a:lnTo>
                    <a:pt x="1367" y="1728"/>
                  </a:lnTo>
                  <a:lnTo>
                    <a:pt x="1331" y="1781"/>
                  </a:lnTo>
                  <a:lnTo>
                    <a:pt x="1298" y="1836"/>
                  </a:lnTo>
                  <a:lnTo>
                    <a:pt x="1268" y="1892"/>
                  </a:lnTo>
                  <a:lnTo>
                    <a:pt x="1244" y="1950"/>
                  </a:lnTo>
                  <a:lnTo>
                    <a:pt x="1224" y="2008"/>
                  </a:lnTo>
                  <a:lnTo>
                    <a:pt x="1207" y="2069"/>
                  </a:lnTo>
                  <a:lnTo>
                    <a:pt x="1195" y="2130"/>
                  </a:lnTo>
                  <a:lnTo>
                    <a:pt x="1187" y="2195"/>
                  </a:lnTo>
                  <a:lnTo>
                    <a:pt x="1174" y="2280"/>
                  </a:lnTo>
                  <a:lnTo>
                    <a:pt x="1152" y="2407"/>
                  </a:lnTo>
                  <a:lnTo>
                    <a:pt x="1124" y="2565"/>
                  </a:lnTo>
                  <a:lnTo>
                    <a:pt x="1089" y="2752"/>
                  </a:lnTo>
                  <a:lnTo>
                    <a:pt x="1049" y="2959"/>
                  </a:lnTo>
                  <a:lnTo>
                    <a:pt x="1006" y="3181"/>
                  </a:lnTo>
                  <a:lnTo>
                    <a:pt x="959" y="3411"/>
                  </a:lnTo>
                  <a:lnTo>
                    <a:pt x="913" y="3644"/>
                  </a:lnTo>
                  <a:lnTo>
                    <a:pt x="867" y="3872"/>
                  </a:lnTo>
                  <a:lnTo>
                    <a:pt x="821" y="4090"/>
                  </a:lnTo>
                  <a:lnTo>
                    <a:pt x="781" y="4292"/>
                  </a:lnTo>
                  <a:lnTo>
                    <a:pt x="743" y="4471"/>
                  </a:lnTo>
                  <a:lnTo>
                    <a:pt x="713" y="4621"/>
                  </a:lnTo>
                  <a:lnTo>
                    <a:pt x="688" y="4735"/>
                  </a:lnTo>
                  <a:lnTo>
                    <a:pt x="674" y="4809"/>
                  </a:lnTo>
                  <a:lnTo>
                    <a:pt x="669" y="4835"/>
                  </a:lnTo>
                  <a:close/>
                </a:path>
              </a:pathLst>
            </a:custGeom>
            <a:solidFill>
              <a:srgbClr val="DDB6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060"/>
            <p:cNvSpPr>
              <a:spLocks noChangeAspect="1"/>
            </p:cNvSpPr>
            <p:nvPr/>
          </p:nvSpPr>
          <p:spPr bwMode="auto">
            <a:xfrm>
              <a:off x="6690" y="10269"/>
              <a:ext cx="525" cy="594"/>
            </a:xfrm>
            <a:custGeom>
              <a:avLst/>
              <a:gdLst>
                <a:gd name="T0" fmla="*/ 8 w 2103"/>
                <a:gd name="T1" fmla="*/ 0 h 2373"/>
                <a:gd name="T2" fmla="*/ 8 w 2103"/>
                <a:gd name="T3" fmla="*/ 0 h 2373"/>
                <a:gd name="T4" fmla="*/ 8 w 2103"/>
                <a:gd name="T5" fmla="*/ 0 h 2373"/>
                <a:gd name="T6" fmla="*/ 8 w 2103"/>
                <a:gd name="T7" fmla="*/ 0 h 2373"/>
                <a:gd name="T8" fmla="*/ 7 w 2103"/>
                <a:gd name="T9" fmla="*/ 0 h 2373"/>
                <a:gd name="T10" fmla="*/ 7 w 2103"/>
                <a:gd name="T11" fmla="*/ 1 h 2373"/>
                <a:gd name="T12" fmla="*/ 7 w 2103"/>
                <a:gd name="T13" fmla="*/ 1 h 2373"/>
                <a:gd name="T14" fmla="*/ 6 w 2103"/>
                <a:gd name="T15" fmla="*/ 1 h 2373"/>
                <a:gd name="T16" fmla="*/ 5 w 2103"/>
                <a:gd name="T17" fmla="*/ 1 h 2373"/>
                <a:gd name="T18" fmla="*/ 5 w 2103"/>
                <a:gd name="T19" fmla="*/ 1 h 2373"/>
                <a:gd name="T20" fmla="*/ 4 w 2103"/>
                <a:gd name="T21" fmla="*/ 1 h 2373"/>
                <a:gd name="T22" fmla="*/ 4 w 2103"/>
                <a:gd name="T23" fmla="*/ 1 h 2373"/>
                <a:gd name="T24" fmla="*/ 3 w 2103"/>
                <a:gd name="T25" fmla="*/ 1 h 2373"/>
                <a:gd name="T26" fmla="*/ 3 w 2103"/>
                <a:gd name="T27" fmla="*/ 2 h 2373"/>
                <a:gd name="T28" fmla="*/ 2 w 2103"/>
                <a:gd name="T29" fmla="*/ 2 h 2373"/>
                <a:gd name="T30" fmla="*/ 2 w 2103"/>
                <a:gd name="T31" fmla="*/ 2 h 2373"/>
                <a:gd name="T32" fmla="*/ 0 w 2103"/>
                <a:gd name="T33" fmla="*/ 9 h 2373"/>
                <a:gd name="T34" fmla="*/ 2 w 2103"/>
                <a:gd name="T35" fmla="*/ 9 h 2373"/>
                <a:gd name="T36" fmla="*/ 3 w 2103"/>
                <a:gd name="T37" fmla="*/ 9 h 2373"/>
                <a:gd name="T38" fmla="*/ 4 w 2103"/>
                <a:gd name="T39" fmla="*/ 9 h 2373"/>
                <a:gd name="T40" fmla="*/ 4 w 2103"/>
                <a:gd name="T41" fmla="*/ 9 h 2373"/>
                <a:gd name="T42" fmla="*/ 5 w 2103"/>
                <a:gd name="T43" fmla="*/ 9 h 2373"/>
                <a:gd name="T44" fmla="*/ 5 w 2103"/>
                <a:gd name="T45" fmla="*/ 9 h 2373"/>
                <a:gd name="T46" fmla="*/ 6 w 2103"/>
                <a:gd name="T47" fmla="*/ 9 h 2373"/>
                <a:gd name="T48" fmla="*/ 6 w 2103"/>
                <a:gd name="T49" fmla="*/ 8 h 2373"/>
                <a:gd name="T50" fmla="*/ 6 w 2103"/>
                <a:gd name="T51" fmla="*/ 8 h 2373"/>
                <a:gd name="T52" fmla="*/ 6 w 2103"/>
                <a:gd name="T53" fmla="*/ 8 h 2373"/>
                <a:gd name="T54" fmla="*/ 7 w 2103"/>
                <a:gd name="T55" fmla="*/ 8 h 2373"/>
                <a:gd name="T56" fmla="*/ 7 w 2103"/>
                <a:gd name="T57" fmla="*/ 8 h 2373"/>
                <a:gd name="T58" fmla="*/ 7 w 2103"/>
                <a:gd name="T59" fmla="*/ 8 h 2373"/>
                <a:gd name="T60" fmla="*/ 7 w 2103"/>
                <a:gd name="T61" fmla="*/ 7 h 2373"/>
                <a:gd name="T62" fmla="*/ 7 w 2103"/>
                <a:gd name="T63" fmla="*/ 7 h 2373"/>
                <a:gd name="T64" fmla="*/ 7 w 2103"/>
                <a:gd name="T65" fmla="*/ 7 h 2373"/>
                <a:gd name="T66" fmla="*/ 7 w 2103"/>
                <a:gd name="T67" fmla="*/ 6 h 2373"/>
                <a:gd name="T68" fmla="*/ 7 w 2103"/>
                <a:gd name="T69" fmla="*/ 5 h 2373"/>
                <a:gd name="T70" fmla="*/ 8 w 2103"/>
                <a:gd name="T71" fmla="*/ 4 h 2373"/>
                <a:gd name="T72" fmla="*/ 8 w 2103"/>
                <a:gd name="T73" fmla="*/ 3 h 2373"/>
                <a:gd name="T74" fmla="*/ 8 w 2103"/>
                <a:gd name="T75" fmla="*/ 3 h 2373"/>
                <a:gd name="T76" fmla="*/ 8 w 2103"/>
                <a:gd name="T77" fmla="*/ 2 h 2373"/>
                <a:gd name="T78" fmla="*/ 8 w 2103"/>
                <a:gd name="T79" fmla="*/ 2 h 2373"/>
                <a:gd name="T80" fmla="*/ 8 w 2103"/>
                <a:gd name="T81" fmla="*/ 1 h 2373"/>
                <a:gd name="T82" fmla="*/ 8 w 2103"/>
                <a:gd name="T83" fmla="*/ 1 h 2373"/>
                <a:gd name="T84" fmla="*/ 8 w 2103"/>
                <a:gd name="T85" fmla="*/ 1 h 2373"/>
                <a:gd name="T86" fmla="*/ 8 w 2103"/>
                <a:gd name="T87" fmla="*/ 1 h 2373"/>
                <a:gd name="T88" fmla="*/ 8 w 2103"/>
                <a:gd name="T89" fmla="*/ 0 h 2373"/>
                <a:gd name="T90" fmla="*/ 8 w 2103"/>
                <a:gd name="T91" fmla="*/ 0 h 2373"/>
                <a:gd name="T92" fmla="*/ 8 w 2103"/>
                <a:gd name="T93" fmla="*/ 0 h 2373"/>
                <a:gd name="T94" fmla="*/ 8 w 2103"/>
                <a:gd name="T95" fmla="*/ 0 h 2373"/>
                <a:gd name="T96" fmla="*/ 8 w 2103"/>
                <a:gd name="T97" fmla="*/ 0 h 23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03"/>
                <a:gd name="T148" fmla="*/ 0 h 2373"/>
                <a:gd name="T149" fmla="*/ 2103 w 2103"/>
                <a:gd name="T150" fmla="*/ 2373 h 237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03" h="2373">
                  <a:moveTo>
                    <a:pt x="2070" y="0"/>
                  </a:moveTo>
                  <a:lnTo>
                    <a:pt x="2068" y="0"/>
                  </a:lnTo>
                  <a:lnTo>
                    <a:pt x="2064" y="3"/>
                  </a:lnTo>
                  <a:lnTo>
                    <a:pt x="2057" y="8"/>
                  </a:lnTo>
                  <a:lnTo>
                    <a:pt x="2046" y="15"/>
                  </a:lnTo>
                  <a:lnTo>
                    <a:pt x="2032" y="24"/>
                  </a:lnTo>
                  <a:lnTo>
                    <a:pt x="2013" y="34"/>
                  </a:lnTo>
                  <a:lnTo>
                    <a:pt x="1990" y="46"/>
                  </a:lnTo>
                  <a:lnTo>
                    <a:pt x="1961" y="58"/>
                  </a:lnTo>
                  <a:lnTo>
                    <a:pt x="1929" y="73"/>
                  </a:lnTo>
                  <a:lnTo>
                    <a:pt x="1891" y="87"/>
                  </a:lnTo>
                  <a:lnTo>
                    <a:pt x="1845" y="103"/>
                  </a:lnTo>
                  <a:lnTo>
                    <a:pt x="1795" y="120"/>
                  </a:lnTo>
                  <a:lnTo>
                    <a:pt x="1738" y="137"/>
                  </a:lnTo>
                  <a:lnTo>
                    <a:pt x="1673" y="154"/>
                  </a:lnTo>
                  <a:lnTo>
                    <a:pt x="1602" y="173"/>
                  </a:lnTo>
                  <a:lnTo>
                    <a:pt x="1524" y="191"/>
                  </a:lnTo>
                  <a:lnTo>
                    <a:pt x="1441" y="208"/>
                  </a:lnTo>
                  <a:lnTo>
                    <a:pt x="1358" y="226"/>
                  </a:lnTo>
                  <a:lnTo>
                    <a:pt x="1278" y="243"/>
                  </a:lnTo>
                  <a:lnTo>
                    <a:pt x="1198" y="261"/>
                  </a:lnTo>
                  <a:lnTo>
                    <a:pt x="1121" y="278"/>
                  </a:lnTo>
                  <a:lnTo>
                    <a:pt x="1048" y="293"/>
                  </a:lnTo>
                  <a:lnTo>
                    <a:pt x="978" y="308"/>
                  </a:lnTo>
                  <a:lnTo>
                    <a:pt x="912" y="323"/>
                  </a:lnTo>
                  <a:lnTo>
                    <a:pt x="853" y="335"/>
                  </a:lnTo>
                  <a:lnTo>
                    <a:pt x="798" y="347"/>
                  </a:lnTo>
                  <a:lnTo>
                    <a:pt x="750" y="357"/>
                  </a:lnTo>
                  <a:lnTo>
                    <a:pt x="710" y="365"/>
                  </a:lnTo>
                  <a:lnTo>
                    <a:pt x="677" y="373"/>
                  </a:lnTo>
                  <a:lnTo>
                    <a:pt x="652" y="378"/>
                  </a:lnTo>
                  <a:lnTo>
                    <a:pt x="638" y="381"/>
                  </a:lnTo>
                  <a:lnTo>
                    <a:pt x="633" y="382"/>
                  </a:lnTo>
                  <a:lnTo>
                    <a:pt x="0" y="2373"/>
                  </a:lnTo>
                  <a:lnTo>
                    <a:pt x="536" y="2354"/>
                  </a:lnTo>
                  <a:lnTo>
                    <a:pt x="646" y="2337"/>
                  </a:lnTo>
                  <a:lnTo>
                    <a:pt x="749" y="2322"/>
                  </a:lnTo>
                  <a:lnTo>
                    <a:pt x="844" y="2309"/>
                  </a:lnTo>
                  <a:lnTo>
                    <a:pt x="932" y="2296"/>
                  </a:lnTo>
                  <a:lnTo>
                    <a:pt x="1014" y="2286"/>
                  </a:lnTo>
                  <a:lnTo>
                    <a:pt x="1090" y="2273"/>
                  </a:lnTo>
                  <a:lnTo>
                    <a:pt x="1162" y="2260"/>
                  </a:lnTo>
                  <a:lnTo>
                    <a:pt x="1229" y="2246"/>
                  </a:lnTo>
                  <a:lnTo>
                    <a:pt x="1292" y="2229"/>
                  </a:lnTo>
                  <a:lnTo>
                    <a:pt x="1355" y="2211"/>
                  </a:lnTo>
                  <a:lnTo>
                    <a:pt x="1413" y="2188"/>
                  </a:lnTo>
                  <a:lnTo>
                    <a:pt x="1472" y="2162"/>
                  </a:lnTo>
                  <a:lnTo>
                    <a:pt x="1529" y="2132"/>
                  </a:lnTo>
                  <a:lnTo>
                    <a:pt x="1587" y="2097"/>
                  </a:lnTo>
                  <a:lnTo>
                    <a:pt x="1645" y="2055"/>
                  </a:lnTo>
                  <a:lnTo>
                    <a:pt x="1706" y="2009"/>
                  </a:lnTo>
                  <a:lnTo>
                    <a:pt x="1706" y="2006"/>
                  </a:lnTo>
                  <a:lnTo>
                    <a:pt x="1706" y="2003"/>
                  </a:lnTo>
                  <a:lnTo>
                    <a:pt x="1706" y="1995"/>
                  </a:lnTo>
                  <a:lnTo>
                    <a:pt x="1707" y="1986"/>
                  </a:lnTo>
                  <a:lnTo>
                    <a:pt x="1709" y="1972"/>
                  </a:lnTo>
                  <a:lnTo>
                    <a:pt x="1711" y="1955"/>
                  </a:lnTo>
                  <a:lnTo>
                    <a:pt x="1715" y="1934"/>
                  </a:lnTo>
                  <a:lnTo>
                    <a:pt x="1720" y="1910"/>
                  </a:lnTo>
                  <a:lnTo>
                    <a:pt x="1726" y="1882"/>
                  </a:lnTo>
                  <a:lnTo>
                    <a:pt x="1733" y="1850"/>
                  </a:lnTo>
                  <a:lnTo>
                    <a:pt x="1743" y="1815"/>
                  </a:lnTo>
                  <a:lnTo>
                    <a:pt x="1754" y="1775"/>
                  </a:lnTo>
                  <a:lnTo>
                    <a:pt x="1767" y="1730"/>
                  </a:lnTo>
                  <a:lnTo>
                    <a:pt x="1782" y="1681"/>
                  </a:lnTo>
                  <a:lnTo>
                    <a:pt x="1800" y="1627"/>
                  </a:lnTo>
                  <a:lnTo>
                    <a:pt x="1821" y="1570"/>
                  </a:lnTo>
                  <a:lnTo>
                    <a:pt x="1869" y="1426"/>
                  </a:lnTo>
                  <a:lnTo>
                    <a:pt x="1911" y="1294"/>
                  </a:lnTo>
                  <a:lnTo>
                    <a:pt x="1948" y="1171"/>
                  </a:lnTo>
                  <a:lnTo>
                    <a:pt x="1979" y="1057"/>
                  </a:lnTo>
                  <a:lnTo>
                    <a:pt x="2004" y="952"/>
                  </a:lnTo>
                  <a:lnTo>
                    <a:pt x="2026" y="855"/>
                  </a:lnTo>
                  <a:lnTo>
                    <a:pt x="2043" y="766"/>
                  </a:lnTo>
                  <a:lnTo>
                    <a:pt x="2057" y="685"/>
                  </a:lnTo>
                  <a:lnTo>
                    <a:pt x="2068" y="610"/>
                  </a:lnTo>
                  <a:lnTo>
                    <a:pt x="2075" y="542"/>
                  </a:lnTo>
                  <a:lnTo>
                    <a:pt x="2081" y="480"/>
                  </a:lnTo>
                  <a:lnTo>
                    <a:pt x="2086" y="425"/>
                  </a:lnTo>
                  <a:lnTo>
                    <a:pt x="2090" y="374"/>
                  </a:lnTo>
                  <a:lnTo>
                    <a:pt x="2092" y="328"/>
                  </a:lnTo>
                  <a:lnTo>
                    <a:pt x="2096" y="286"/>
                  </a:lnTo>
                  <a:lnTo>
                    <a:pt x="2099" y="250"/>
                  </a:lnTo>
                  <a:lnTo>
                    <a:pt x="2102" y="214"/>
                  </a:lnTo>
                  <a:lnTo>
                    <a:pt x="2103" y="183"/>
                  </a:lnTo>
                  <a:lnTo>
                    <a:pt x="2103" y="154"/>
                  </a:lnTo>
                  <a:lnTo>
                    <a:pt x="2102" y="129"/>
                  </a:lnTo>
                  <a:lnTo>
                    <a:pt x="2101" y="106"/>
                  </a:lnTo>
                  <a:lnTo>
                    <a:pt x="2097" y="85"/>
                  </a:lnTo>
                  <a:lnTo>
                    <a:pt x="2095" y="68"/>
                  </a:lnTo>
                  <a:lnTo>
                    <a:pt x="2091" y="52"/>
                  </a:lnTo>
                  <a:lnTo>
                    <a:pt x="2087" y="39"/>
                  </a:lnTo>
                  <a:lnTo>
                    <a:pt x="2084" y="28"/>
                  </a:lnTo>
                  <a:lnTo>
                    <a:pt x="2080" y="18"/>
                  </a:lnTo>
                  <a:lnTo>
                    <a:pt x="2076" y="11"/>
                  </a:lnTo>
                  <a:lnTo>
                    <a:pt x="2074" y="6"/>
                  </a:lnTo>
                  <a:lnTo>
                    <a:pt x="2071" y="2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9981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061"/>
            <p:cNvSpPr>
              <a:spLocks noChangeAspect="1"/>
            </p:cNvSpPr>
            <p:nvPr/>
          </p:nvSpPr>
          <p:spPr bwMode="auto">
            <a:xfrm>
              <a:off x="6650" y="10224"/>
              <a:ext cx="564" cy="646"/>
            </a:xfrm>
            <a:custGeom>
              <a:avLst/>
              <a:gdLst>
                <a:gd name="T0" fmla="*/ 3 w 2253"/>
                <a:gd name="T1" fmla="*/ 2 h 2583"/>
                <a:gd name="T2" fmla="*/ 3 w 2253"/>
                <a:gd name="T3" fmla="*/ 2 h 2583"/>
                <a:gd name="T4" fmla="*/ 4 w 2253"/>
                <a:gd name="T5" fmla="*/ 2 h 2583"/>
                <a:gd name="T6" fmla="*/ 4 w 2253"/>
                <a:gd name="T7" fmla="*/ 2 h 2583"/>
                <a:gd name="T8" fmla="*/ 4 w 2253"/>
                <a:gd name="T9" fmla="*/ 2 h 2583"/>
                <a:gd name="T10" fmla="*/ 5 w 2253"/>
                <a:gd name="T11" fmla="*/ 2 h 2583"/>
                <a:gd name="T12" fmla="*/ 5 w 2253"/>
                <a:gd name="T13" fmla="*/ 2 h 2583"/>
                <a:gd name="T14" fmla="*/ 6 w 2253"/>
                <a:gd name="T15" fmla="*/ 2 h 2583"/>
                <a:gd name="T16" fmla="*/ 7 w 2253"/>
                <a:gd name="T17" fmla="*/ 2 h 2583"/>
                <a:gd name="T18" fmla="*/ 7 w 2253"/>
                <a:gd name="T19" fmla="*/ 1 h 2583"/>
                <a:gd name="T20" fmla="*/ 8 w 2253"/>
                <a:gd name="T21" fmla="*/ 1 h 2583"/>
                <a:gd name="T22" fmla="*/ 8 w 2253"/>
                <a:gd name="T23" fmla="*/ 1 h 2583"/>
                <a:gd name="T24" fmla="*/ 8 w 2253"/>
                <a:gd name="T25" fmla="*/ 1 h 2583"/>
                <a:gd name="T26" fmla="*/ 9 w 2253"/>
                <a:gd name="T27" fmla="*/ 1 h 2583"/>
                <a:gd name="T28" fmla="*/ 9 w 2253"/>
                <a:gd name="T29" fmla="*/ 1 h 2583"/>
                <a:gd name="T30" fmla="*/ 9 w 2253"/>
                <a:gd name="T31" fmla="*/ 1 h 2583"/>
                <a:gd name="T32" fmla="*/ 9 w 2253"/>
                <a:gd name="T33" fmla="*/ 1 h 2583"/>
                <a:gd name="T34" fmla="*/ 8 w 2253"/>
                <a:gd name="T35" fmla="*/ 0 h 2583"/>
                <a:gd name="T36" fmla="*/ 8 w 2253"/>
                <a:gd name="T37" fmla="*/ 0 h 2583"/>
                <a:gd name="T38" fmla="*/ 8 w 2253"/>
                <a:gd name="T39" fmla="*/ 0 h 2583"/>
                <a:gd name="T40" fmla="*/ 8 w 2253"/>
                <a:gd name="T41" fmla="*/ 0 h 2583"/>
                <a:gd name="T42" fmla="*/ 7 w 2253"/>
                <a:gd name="T43" fmla="*/ 1 h 2583"/>
                <a:gd name="T44" fmla="*/ 7 w 2253"/>
                <a:gd name="T45" fmla="*/ 1 h 2583"/>
                <a:gd name="T46" fmla="*/ 6 w 2253"/>
                <a:gd name="T47" fmla="*/ 1 h 2583"/>
                <a:gd name="T48" fmla="*/ 6 w 2253"/>
                <a:gd name="T49" fmla="*/ 1 h 2583"/>
                <a:gd name="T50" fmla="*/ 5 w 2253"/>
                <a:gd name="T51" fmla="*/ 1 h 2583"/>
                <a:gd name="T52" fmla="*/ 5 w 2253"/>
                <a:gd name="T53" fmla="*/ 1 h 2583"/>
                <a:gd name="T54" fmla="*/ 4 w 2253"/>
                <a:gd name="T55" fmla="*/ 1 h 2583"/>
                <a:gd name="T56" fmla="*/ 4 w 2253"/>
                <a:gd name="T57" fmla="*/ 1 h 2583"/>
                <a:gd name="T58" fmla="*/ 3 w 2253"/>
                <a:gd name="T59" fmla="*/ 1 h 2583"/>
                <a:gd name="T60" fmla="*/ 3 w 2253"/>
                <a:gd name="T61" fmla="*/ 1 h 2583"/>
                <a:gd name="T62" fmla="*/ 3 w 2253"/>
                <a:gd name="T63" fmla="*/ 1 h 2583"/>
                <a:gd name="T64" fmla="*/ 3 w 2253"/>
                <a:gd name="T65" fmla="*/ 1 h 2583"/>
                <a:gd name="T66" fmla="*/ 3 w 2253"/>
                <a:gd name="T67" fmla="*/ 1 h 2583"/>
                <a:gd name="T68" fmla="*/ 3 w 2253"/>
                <a:gd name="T69" fmla="*/ 2 h 2583"/>
                <a:gd name="T70" fmla="*/ 3 w 2253"/>
                <a:gd name="T71" fmla="*/ 2 h 2583"/>
                <a:gd name="T72" fmla="*/ 3 w 2253"/>
                <a:gd name="T73" fmla="*/ 2 h 2583"/>
                <a:gd name="T74" fmla="*/ 2 w 2253"/>
                <a:gd name="T75" fmla="*/ 2 h 2583"/>
                <a:gd name="T76" fmla="*/ 2 w 2253"/>
                <a:gd name="T77" fmla="*/ 3 h 2583"/>
                <a:gd name="T78" fmla="*/ 2 w 2253"/>
                <a:gd name="T79" fmla="*/ 4 h 2583"/>
                <a:gd name="T80" fmla="*/ 2 w 2253"/>
                <a:gd name="T81" fmla="*/ 4 h 2583"/>
                <a:gd name="T82" fmla="*/ 1 w 2253"/>
                <a:gd name="T83" fmla="*/ 6 h 2583"/>
                <a:gd name="T84" fmla="*/ 1 w 2253"/>
                <a:gd name="T85" fmla="*/ 7 h 2583"/>
                <a:gd name="T86" fmla="*/ 1 w 2253"/>
                <a:gd name="T87" fmla="*/ 7 h 2583"/>
                <a:gd name="T88" fmla="*/ 1 w 2253"/>
                <a:gd name="T89" fmla="*/ 8 h 2583"/>
                <a:gd name="T90" fmla="*/ 0 w 2253"/>
                <a:gd name="T91" fmla="*/ 9 h 2583"/>
                <a:gd name="T92" fmla="*/ 0 w 2253"/>
                <a:gd name="T93" fmla="*/ 9 h 2583"/>
                <a:gd name="T94" fmla="*/ 0 w 2253"/>
                <a:gd name="T95" fmla="*/ 10 h 2583"/>
                <a:gd name="T96" fmla="*/ 0 w 2253"/>
                <a:gd name="T97" fmla="*/ 10 h 2583"/>
                <a:gd name="T98" fmla="*/ 0 w 2253"/>
                <a:gd name="T99" fmla="*/ 10 h 2583"/>
                <a:gd name="T100" fmla="*/ 1 w 2253"/>
                <a:gd name="T101" fmla="*/ 10 h 25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253"/>
                <a:gd name="T154" fmla="*/ 0 h 2583"/>
                <a:gd name="T155" fmla="*/ 2253 w 2253"/>
                <a:gd name="T156" fmla="*/ 2583 h 25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253" h="2583">
                  <a:moveTo>
                    <a:pt x="160" y="2555"/>
                  </a:moveTo>
                  <a:lnTo>
                    <a:pt x="792" y="564"/>
                  </a:lnTo>
                  <a:lnTo>
                    <a:pt x="797" y="563"/>
                  </a:lnTo>
                  <a:lnTo>
                    <a:pt x="812" y="560"/>
                  </a:lnTo>
                  <a:lnTo>
                    <a:pt x="836" y="555"/>
                  </a:lnTo>
                  <a:lnTo>
                    <a:pt x="869" y="547"/>
                  </a:lnTo>
                  <a:lnTo>
                    <a:pt x="910" y="539"/>
                  </a:lnTo>
                  <a:lnTo>
                    <a:pt x="957" y="529"/>
                  </a:lnTo>
                  <a:lnTo>
                    <a:pt x="1012" y="517"/>
                  </a:lnTo>
                  <a:lnTo>
                    <a:pt x="1072" y="505"/>
                  </a:lnTo>
                  <a:lnTo>
                    <a:pt x="1137" y="490"/>
                  </a:lnTo>
                  <a:lnTo>
                    <a:pt x="1208" y="475"/>
                  </a:lnTo>
                  <a:lnTo>
                    <a:pt x="1281" y="460"/>
                  </a:lnTo>
                  <a:lnTo>
                    <a:pt x="1358" y="443"/>
                  </a:lnTo>
                  <a:lnTo>
                    <a:pt x="1437" y="425"/>
                  </a:lnTo>
                  <a:lnTo>
                    <a:pt x="1518" y="408"/>
                  </a:lnTo>
                  <a:lnTo>
                    <a:pt x="1600" y="390"/>
                  </a:lnTo>
                  <a:lnTo>
                    <a:pt x="1683" y="373"/>
                  </a:lnTo>
                  <a:lnTo>
                    <a:pt x="1761" y="355"/>
                  </a:lnTo>
                  <a:lnTo>
                    <a:pt x="1833" y="336"/>
                  </a:lnTo>
                  <a:lnTo>
                    <a:pt x="1896" y="319"/>
                  </a:lnTo>
                  <a:lnTo>
                    <a:pt x="1954" y="302"/>
                  </a:lnTo>
                  <a:lnTo>
                    <a:pt x="2005" y="285"/>
                  </a:lnTo>
                  <a:lnTo>
                    <a:pt x="2049" y="269"/>
                  </a:lnTo>
                  <a:lnTo>
                    <a:pt x="2088" y="255"/>
                  </a:lnTo>
                  <a:lnTo>
                    <a:pt x="2121" y="240"/>
                  </a:lnTo>
                  <a:lnTo>
                    <a:pt x="2149" y="228"/>
                  </a:lnTo>
                  <a:lnTo>
                    <a:pt x="2172" y="216"/>
                  </a:lnTo>
                  <a:lnTo>
                    <a:pt x="2192" y="206"/>
                  </a:lnTo>
                  <a:lnTo>
                    <a:pt x="2205" y="197"/>
                  </a:lnTo>
                  <a:lnTo>
                    <a:pt x="2216" y="190"/>
                  </a:lnTo>
                  <a:lnTo>
                    <a:pt x="2224" y="185"/>
                  </a:lnTo>
                  <a:lnTo>
                    <a:pt x="2227" y="182"/>
                  </a:lnTo>
                  <a:lnTo>
                    <a:pt x="2230" y="182"/>
                  </a:lnTo>
                  <a:lnTo>
                    <a:pt x="2253" y="182"/>
                  </a:lnTo>
                  <a:lnTo>
                    <a:pt x="2074" y="0"/>
                  </a:lnTo>
                  <a:lnTo>
                    <a:pt x="2067" y="1"/>
                  </a:lnTo>
                  <a:lnTo>
                    <a:pt x="2050" y="7"/>
                  </a:lnTo>
                  <a:lnTo>
                    <a:pt x="2025" y="16"/>
                  </a:lnTo>
                  <a:lnTo>
                    <a:pt x="1990" y="27"/>
                  </a:lnTo>
                  <a:lnTo>
                    <a:pt x="1948" y="41"/>
                  </a:lnTo>
                  <a:lnTo>
                    <a:pt x="1899" y="57"/>
                  </a:lnTo>
                  <a:lnTo>
                    <a:pt x="1844" y="74"/>
                  </a:lnTo>
                  <a:lnTo>
                    <a:pt x="1785" y="93"/>
                  </a:lnTo>
                  <a:lnTo>
                    <a:pt x="1722" y="112"/>
                  </a:lnTo>
                  <a:lnTo>
                    <a:pt x="1657" y="130"/>
                  </a:lnTo>
                  <a:lnTo>
                    <a:pt x="1590" y="150"/>
                  </a:lnTo>
                  <a:lnTo>
                    <a:pt x="1523" y="168"/>
                  </a:lnTo>
                  <a:lnTo>
                    <a:pt x="1456" y="187"/>
                  </a:lnTo>
                  <a:lnTo>
                    <a:pt x="1391" y="202"/>
                  </a:lnTo>
                  <a:lnTo>
                    <a:pt x="1327" y="217"/>
                  </a:lnTo>
                  <a:lnTo>
                    <a:pt x="1269" y="229"/>
                  </a:lnTo>
                  <a:lnTo>
                    <a:pt x="1210" y="239"/>
                  </a:lnTo>
                  <a:lnTo>
                    <a:pt x="1154" y="250"/>
                  </a:lnTo>
                  <a:lnTo>
                    <a:pt x="1098" y="260"/>
                  </a:lnTo>
                  <a:lnTo>
                    <a:pt x="1043" y="269"/>
                  </a:lnTo>
                  <a:lnTo>
                    <a:pt x="989" y="278"/>
                  </a:lnTo>
                  <a:lnTo>
                    <a:pt x="939" y="286"/>
                  </a:lnTo>
                  <a:lnTo>
                    <a:pt x="890" y="295"/>
                  </a:lnTo>
                  <a:lnTo>
                    <a:pt x="846" y="302"/>
                  </a:lnTo>
                  <a:lnTo>
                    <a:pt x="805" y="310"/>
                  </a:lnTo>
                  <a:lnTo>
                    <a:pt x="767" y="316"/>
                  </a:lnTo>
                  <a:lnTo>
                    <a:pt x="734" y="321"/>
                  </a:lnTo>
                  <a:lnTo>
                    <a:pt x="707" y="326"/>
                  </a:lnTo>
                  <a:lnTo>
                    <a:pt x="684" y="329"/>
                  </a:lnTo>
                  <a:lnTo>
                    <a:pt x="668" y="332"/>
                  </a:lnTo>
                  <a:lnTo>
                    <a:pt x="657" y="333"/>
                  </a:lnTo>
                  <a:lnTo>
                    <a:pt x="654" y="334"/>
                  </a:lnTo>
                  <a:lnTo>
                    <a:pt x="653" y="336"/>
                  </a:lnTo>
                  <a:lnTo>
                    <a:pt x="650" y="346"/>
                  </a:lnTo>
                  <a:lnTo>
                    <a:pt x="643" y="362"/>
                  </a:lnTo>
                  <a:lnTo>
                    <a:pt x="635" y="386"/>
                  </a:lnTo>
                  <a:lnTo>
                    <a:pt x="624" y="417"/>
                  </a:lnTo>
                  <a:lnTo>
                    <a:pt x="611" y="456"/>
                  </a:lnTo>
                  <a:lnTo>
                    <a:pt x="595" y="503"/>
                  </a:lnTo>
                  <a:lnTo>
                    <a:pt x="576" y="560"/>
                  </a:lnTo>
                  <a:lnTo>
                    <a:pt x="556" y="625"/>
                  </a:lnTo>
                  <a:lnTo>
                    <a:pt x="532" y="700"/>
                  </a:lnTo>
                  <a:lnTo>
                    <a:pt x="505" y="784"/>
                  </a:lnTo>
                  <a:lnTo>
                    <a:pt x="477" y="879"/>
                  </a:lnTo>
                  <a:lnTo>
                    <a:pt x="446" y="984"/>
                  </a:lnTo>
                  <a:lnTo>
                    <a:pt x="411" y="1101"/>
                  </a:lnTo>
                  <a:lnTo>
                    <a:pt x="375" y="1228"/>
                  </a:lnTo>
                  <a:lnTo>
                    <a:pt x="336" y="1368"/>
                  </a:lnTo>
                  <a:lnTo>
                    <a:pt x="295" y="1509"/>
                  </a:lnTo>
                  <a:lnTo>
                    <a:pt x="258" y="1641"/>
                  </a:lnTo>
                  <a:lnTo>
                    <a:pt x="222" y="1763"/>
                  </a:lnTo>
                  <a:lnTo>
                    <a:pt x="189" y="1875"/>
                  </a:lnTo>
                  <a:lnTo>
                    <a:pt x="160" y="1976"/>
                  </a:lnTo>
                  <a:lnTo>
                    <a:pt x="132" y="2068"/>
                  </a:lnTo>
                  <a:lnTo>
                    <a:pt x="106" y="2151"/>
                  </a:lnTo>
                  <a:lnTo>
                    <a:pt x="84" y="2222"/>
                  </a:lnTo>
                  <a:lnTo>
                    <a:pt x="65" y="2286"/>
                  </a:lnTo>
                  <a:lnTo>
                    <a:pt x="48" y="2341"/>
                  </a:lnTo>
                  <a:lnTo>
                    <a:pt x="33" y="2386"/>
                  </a:lnTo>
                  <a:lnTo>
                    <a:pt x="21" y="2424"/>
                  </a:lnTo>
                  <a:lnTo>
                    <a:pt x="11" y="2452"/>
                  </a:lnTo>
                  <a:lnTo>
                    <a:pt x="5" y="2472"/>
                  </a:lnTo>
                  <a:lnTo>
                    <a:pt x="1" y="2483"/>
                  </a:lnTo>
                  <a:lnTo>
                    <a:pt x="0" y="2488"/>
                  </a:lnTo>
                  <a:lnTo>
                    <a:pt x="154" y="2583"/>
                  </a:lnTo>
                  <a:lnTo>
                    <a:pt x="160" y="2555"/>
                  </a:lnTo>
                  <a:close/>
                </a:path>
              </a:pathLst>
            </a:custGeom>
            <a:solidFill>
              <a:srgbClr val="826D6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062"/>
            <p:cNvSpPr>
              <a:spLocks noChangeAspect="1"/>
            </p:cNvSpPr>
            <p:nvPr/>
          </p:nvSpPr>
          <p:spPr bwMode="auto">
            <a:xfrm>
              <a:off x="6920" y="10500"/>
              <a:ext cx="306" cy="320"/>
            </a:xfrm>
            <a:custGeom>
              <a:avLst/>
              <a:gdLst>
                <a:gd name="T0" fmla="*/ 1 w 1224"/>
                <a:gd name="T1" fmla="*/ 5 h 1276"/>
                <a:gd name="T2" fmla="*/ 1 w 1224"/>
                <a:gd name="T3" fmla="*/ 5 h 1276"/>
                <a:gd name="T4" fmla="*/ 2 w 1224"/>
                <a:gd name="T5" fmla="*/ 5 h 1276"/>
                <a:gd name="T6" fmla="*/ 2 w 1224"/>
                <a:gd name="T7" fmla="*/ 5 h 1276"/>
                <a:gd name="T8" fmla="*/ 3 w 1224"/>
                <a:gd name="T9" fmla="*/ 5 h 1276"/>
                <a:gd name="T10" fmla="*/ 3 w 1224"/>
                <a:gd name="T11" fmla="*/ 5 h 1276"/>
                <a:gd name="T12" fmla="*/ 3 w 1224"/>
                <a:gd name="T13" fmla="*/ 5 h 1276"/>
                <a:gd name="T14" fmla="*/ 4 w 1224"/>
                <a:gd name="T15" fmla="*/ 4 h 1276"/>
                <a:gd name="T16" fmla="*/ 4 w 1224"/>
                <a:gd name="T17" fmla="*/ 4 h 1276"/>
                <a:gd name="T18" fmla="*/ 5 w 1224"/>
                <a:gd name="T19" fmla="*/ 3 h 1276"/>
                <a:gd name="T20" fmla="*/ 5 w 1224"/>
                <a:gd name="T21" fmla="*/ 3 h 1276"/>
                <a:gd name="T22" fmla="*/ 5 w 1224"/>
                <a:gd name="T23" fmla="*/ 2 h 1276"/>
                <a:gd name="T24" fmla="*/ 5 w 1224"/>
                <a:gd name="T25" fmla="*/ 2 h 1276"/>
                <a:gd name="T26" fmla="*/ 5 w 1224"/>
                <a:gd name="T27" fmla="*/ 1 h 1276"/>
                <a:gd name="T28" fmla="*/ 5 w 1224"/>
                <a:gd name="T29" fmla="*/ 1 h 1276"/>
                <a:gd name="T30" fmla="*/ 4 w 1224"/>
                <a:gd name="T31" fmla="*/ 1 h 1276"/>
                <a:gd name="T32" fmla="*/ 4 w 1224"/>
                <a:gd name="T33" fmla="*/ 0 h 1276"/>
                <a:gd name="T34" fmla="*/ 3 w 1224"/>
                <a:gd name="T35" fmla="*/ 0 h 1276"/>
                <a:gd name="T36" fmla="*/ 3 w 1224"/>
                <a:gd name="T37" fmla="*/ 0 h 1276"/>
                <a:gd name="T38" fmla="*/ 2 w 1224"/>
                <a:gd name="T39" fmla="*/ 0 h 1276"/>
                <a:gd name="T40" fmla="*/ 2 w 1224"/>
                <a:gd name="T41" fmla="*/ 0 h 1276"/>
                <a:gd name="T42" fmla="*/ 1 w 1224"/>
                <a:gd name="T43" fmla="*/ 0 h 1276"/>
                <a:gd name="T44" fmla="*/ 1 w 1224"/>
                <a:gd name="T45" fmla="*/ 1 h 1276"/>
                <a:gd name="T46" fmla="*/ 1 w 1224"/>
                <a:gd name="T47" fmla="*/ 1 h 1276"/>
                <a:gd name="T48" fmla="*/ 1 w 1224"/>
                <a:gd name="T49" fmla="*/ 2 h 1276"/>
                <a:gd name="T50" fmla="*/ 0 w 1224"/>
                <a:gd name="T51" fmla="*/ 2 h 1276"/>
                <a:gd name="T52" fmla="*/ 0 w 1224"/>
                <a:gd name="T53" fmla="*/ 2 h 1276"/>
                <a:gd name="T54" fmla="*/ 0 w 1224"/>
                <a:gd name="T55" fmla="*/ 3 h 1276"/>
                <a:gd name="T56" fmla="*/ 0 w 1224"/>
                <a:gd name="T57" fmla="*/ 3 h 1276"/>
                <a:gd name="T58" fmla="*/ 0 w 1224"/>
                <a:gd name="T59" fmla="*/ 4 h 1276"/>
                <a:gd name="T60" fmla="*/ 0 w 1224"/>
                <a:gd name="T61" fmla="*/ 4 h 1276"/>
                <a:gd name="T62" fmla="*/ 1 w 1224"/>
                <a:gd name="T63" fmla="*/ 5 h 12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24"/>
                <a:gd name="T97" fmla="*/ 0 h 1276"/>
                <a:gd name="T98" fmla="*/ 1224 w 1224"/>
                <a:gd name="T99" fmla="*/ 1276 h 12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24" h="1276">
                  <a:moveTo>
                    <a:pt x="196" y="1171"/>
                  </a:moveTo>
                  <a:lnTo>
                    <a:pt x="243" y="1204"/>
                  </a:lnTo>
                  <a:lnTo>
                    <a:pt x="295" y="1231"/>
                  </a:lnTo>
                  <a:lnTo>
                    <a:pt x="347" y="1251"/>
                  </a:lnTo>
                  <a:lnTo>
                    <a:pt x="402" y="1265"/>
                  </a:lnTo>
                  <a:lnTo>
                    <a:pt x="459" y="1274"/>
                  </a:lnTo>
                  <a:lnTo>
                    <a:pt x="517" y="1276"/>
                  </a:lnTo>
                  <a:lnTo>
                    <a:pt x="575" y="1273"/>
                  </a:lnTo>
                  <a:lnTo>
                    <a:pt x="635" y="1263"/>
                  </a:lnTo>
                  <a:lnTo>
                    <a:pt x="694" y="1247"/>
                  </a:lnTo>
                  <a:lnTo>
                    <a:pt x="751" y="1226"/>
                  </a:lnTo>
                  <a:lnTo>
                    <a:pt x="809" y="1201"/>
                  </a:lnTo>
                  <a:lnTo>
                    <a:pt x="864" y="1168"/>
                  </a:lnTo>
                  <a:lnTo>
                    <a:pt x="917" y="1131"/>
                  </a:lnTo>
                  <a:lnTo>
                    <a:pt x="967" y="1088"/>
                  </a:lnTo>
                  <a:lnTo>
                    <a:pt x="1016" y="1041"/>
                  </a:lnTo>
                  <a:lnTo>
                    <a:pt x="1061" y="988"/>
                  </a:lnTo>
                  <a:lnTo>
                    <a:pt x="1101" y="931"/>
                  </a:lnTo>
                  <a:lnTo>
                    <a:pt x="1136" y="873"/>
                  </a:lnTo>
                  <a:lnTo>
                    <a:pt x="1164" y="813"/>
                  </a:lnTo>
                  <a:lnTo>
                    <a:pt x="1187" y="752"/>
                  </a:lnTo>
                  <a:lnTo>
                    <a:pt x="1206" y="691"/>
                  </a:lnTo>
                  <a:lnTo>
                    <a:pt x="1217" y="629"/>
                  </a:lnTo>
                  <a:lnTo>
                    <a:pt x="1224" y="568"/>
                  </a:lnTo>
                  <a:lnTo>
                    <a:pt x="1224" y="508"/>
                  </a:lnTo>
                  <a:lnTo>
                    <a:pt x="1219" y="448"/>
                  </a:lnTo>
                  <a:lnTo>
                    <a:pt x="1209" y="391"/>
                  </a:lnTo>
                  <a:lnTo>
                    <a:pt x="1192" y="335"/>
                  </a:lnTo>
                  <a:lnTo>
                    <a:pt x="1171" y="281"/>
                  </a:lnTo>
                  <a:lnTo>
                    <a:pt x="1143" y="231"/>
                  </a:lnTo>
                  <a:lnTo>
                    <a:pt x="1112" y="185"/>
                  </a:lnTo>
                  <a:lnTo>
                    <a:pt x="1072" y="142"/>
                  </a:lnTo>
                  <a:lnTo>
                    <a:pt x="1030" y="105"/>
                  </a:lnTo>
                  <a:lnTo>
                    <a:pt x="981" y="70"/>
                  </a:lnTo>
                  <a:lnTo>
                    <a:pt x="930" y="44"/>
                  </a:lnTo>
                  <a:lnTo>
                    <a:pt x="877" y="24"/>
                  </a:lnTo>
                  <a:lnTo>
                    <a:pt x="822" y="9"/>
                  </a:lnTo>
                  <a:lnTo>
                    <a:pt x="765" y="2"/>
                  </a:lnTo>
                  <a:lnTo>
                    <a:pt x="707" y="0"/>
                  </a:lnTo>
                  <a:lnTo>
                    <a:pt x="649" y="3"/>
                  </a:lnTo>
                  <a:lnTo>
                    <a:pt x="589" y="13"/>
                  </a:lnTo>
                  <a:lnTo>
                    <a:pt x="530" y="29"/>
                  </a:lnTo>
                  <a:lnTo>
                    <a:pt x="473" y="50"/>
                  </a:lnTo>
                  <a:lnTo>
                    <a:pt x="415" y="77"/>
                  </a:lnTo>
                  <a:lnTo>
                    <a:pt x="360" y="108"/>
                  </a:lnTo>
                  <a:lnTo>
                    <a:pt x="307" y="145"/>
                  </a:lnTo>
                  <a:lnTo>
                    <a:pt x="257" y="187"/>
                  </a:lnTo>
                  <a:lnTo>
                    <a:pt x="208" y="235"/>
                  </a:lnTo>
                  <a:lnTo>
                    <a:pt x="164" y="289"/>
                  </a:lnTo>
                  <a:lnTo>
                    <a:pt x="122" y="345"/>
                  </a:lnTo>
                  <a:lnTo>
                    <a:pt x="88" y="402"/>
                  </a:lnTo>
                  <a:lnTo>
                    <a:pt x="59" y="462"/>
                  </a:lnTo>
                  <a:lnTo>
                    <a:pt x="36" y="523"/>
                  </a:lnTo>
                  <a:lnTo>
                    <a:pt x="19" y="584"/>
                  </a:lnTo>
                  <a:lnTo>
                    <a:pt x="6" y="646"/>
                  </a:lnTo>
                  <a:lnTo>
                    <a:pt x="0" y="707"/>
                  </a:lnTo>
                  <a:lnTo>
                    <a:pt x="0" y="768"/>
                  </a:lnTo>
                  <a:lnTo>
                    <a:pt x="5" y="826"/>
                  </a:lnTo>
                  <a:lnTo>
                    <a:pt x="15" y="885"/>
                  </a:lnTo>
                  <a:lnTo>
                    <a:pt x="31" y="940"/>
                  </a:lnTo>
                  <a:lnTo>
                    <a:pt x="53" y="993"/>
                  </a:lnTo>
                  <a:lnTo>
                    <a:pt x="81" y="1043"/>
                  </a:lnTo>
                  <a:lnTo>
                    <a:pt x="113" y="1090"/>
                  </a:lnTo>
                  <a:lnTo>
                    <a:pt x="152" y="1132"/>
                  </a:lnTo>
                  <a:lnTo>
                    <a:pt x="196" y="1171"/>
                  </a:lnTo>
                  <a:close/>
                </a:path>
              </a:pathLst>
            </a:custGeom>
            <a:solidFill>
              <a:srgbClr val="CEC7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063"/>
            <p:cNvSpPr>
              <a:spLocks noChangeAspect="1"/>
            </p:cNvSpPr>
            <p:nvPr/>
          </p:nvSpPr>
          <p:spPr bwMode="auto">
            <a:xfrm>
              <a:off x="7000" y="10571"/>
              <a:ext cx="220" cy="238"/>
            </a:xfrm>
            <a:custGeom>
              <a:avLst/>
              <a:gdLst>
                <a:gd name="T0" fmla="*/ 0 w 883"/>
                <a:gd name="T1" fmla="*/ 4 h 952"/>
                <a:gd name="T2" fmla="*/ 1 w 883"/>
                <a:gd name="T3" fmla="*/ 4 h 952"/>
                <a:gd name="T4" fmla="*/ 1 w 883"/>
                <a:gd name="T5" fmla="*/ 4 h 952"/>
                <a:gd name="T6" fmla="*/ 1 w 883"/>
                <a:gd name="T7" fmla="*/ 4 h 952"/>
                <a:gd name="T8" fmla="*/ 2 w 883"/>
                <a:gd name="T9" fmla="*/ 4 h 952"/>
                <a:gd name="T10" fmla="*/ 2 w 883"/>
                <a:gd name="T11" fmla="*/ 4 h 952"/>
                <a:gd name="T12" fmla="*/ 2 w 883"/>
                <a:gd name="T13" fmla="*/ 3 h 952"/>
                <a:gd name="T14" fmla="*/ 3 w 883"/>
                <a:gd name="T15" fmla="*/ 3 h 952"/>
                <a:gd name="T16" fmla="*/ 3 w 883"/>
                <a:gd name="T17" fmla="*/ 3 h 952"/>
                <a:gd name="T18" fmla="*/ 3 w 883"/>
                <a:gd name="T19" fmla="*/ 2 h 952"/>
                <a:gd name="T20" fmla="*/ 3 w 883"/>
                <a:gd name="T21" fmla="*/ 2 h 952"/>
                <a:gd name="T22" fmla="*/ 3 w 883"/>
                <a:gd name="T23" fmla="*/ 2 h 952"/>
                <a:gd name="T24" fmla="*/ 3 w 883"/>
                <a:gd name="T25" fmla="*/ 1 h 952"/>
                <a:gd name="T26" fmla="*/ 3 w 883"/>
                <a:gd name="T27" fmla="*/ 1 h 952"/>
                <a:gd name="T28" fmla="*/ 3 w 883"/>
                <a:gd name="T29" fmla="*/ 1 h 952"/>
                <a:gd name="T30" fmla="*/ 3 w 883"/>
                <a:gd name="T31" fmla="*/ 1 h 952"/>
                <a:gd name="T32" fmla="*/ 3 w 883"/>
                <a:gd name="T33" fmla="*/ 0 h 952"/>
                <a:gd name="T34" fmla="*/ 2 w 883"/>
                <a:gd name="T35" fmla="*/ 0 h 952"/>
                <a:gd name="T36" fmla="*/ 2 w 883"/>
                <a:gd name="T37" fmla="*/ 0 h 952"/>
                <a:gd name="T38" fmla="*/ 2 w 883"/>
                <a:gd name="T39" fmla="*/ 0 h 952"/>
                <a:gd name="T40" fmla="*/ 1 w 883"/>
                <a:gd name="T41" fmla="*/ 0 h 952"/>
                <a:gd name="T42" fmla="*/ 1 w 883"/>
                <a:gd name="T43" fmla="*/ 0 h 952"/>
                <a:gd name="T44" fmla="*/ 1 w 883"/>
                <a:gd name="T45" fmla="*/ 1 h 952"/>
                <a:gd name="T46" fmla="*/ 1 w 883"/>
                <a:gd name="T47" fmla="*/ 1 h 952"/>
                <a:gd name="T48" fmla="*/ 0 w 883"/>
                <a:gd name="T49" fmla="*/ 1 h 952"/>
                <a:gd name="T50" fmla="*/ 0 w 883"/>
                <a:gd name="T51" fmla="*/ 2 h 952"/>
                <a:gd name="T52" fmla="*/ 0 w 883"/>
                <a:gd name="T53" fmla="*/ 2 h 952"/>
                <a:gd name="T54" fmla="*/ 0 w 883"/>
                <a:gd name="T55" fmla="*/ 2 h 952"/>
                <a:gd name="T56" fmla="*/ 0 w 883"/>
                <a:gd name="T57" fmla="*/ 3 h 952"/>
                <a:gd name="T58" fmla="*/ 0 w 883"/>
                <a:gd name="T59" fmla="*/ 3 h 952"/>
                <a:gd name="T60" fmla="*/ 0 w 883"/>
                <a:gd name="T61" fmla="*/ 3 h 952"/>
                <a:gd name="T62" fmla="*/ 0 w 883"/>
                <a:gd name="T63" fmla="*/ 4 h 95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83"/>
                <a:gd name="T97" fmla="*/ 0 h 952"/>
                <a:gd name="T98" fmla="*/ 883 w 883"/>
                <a:gd name="T99" fmla="*/ 952 h 95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83" h="952">
                  <a:moveTo>
                    <a:pt x="117" y="891"/>
                  </a:moveTo>
                  <a:lnTo>
                    <a:pt x="149" y="911"/>
                  </a:lnTo>
                  <a:lnTo>
                    <a:pt x="184" y="929"/>
                  </a:lnTo>
                  <a:lnTo>
                    <a:pt x="221" y="941"/>
                  </a:lnTo>
                  <a:lnTo>
                    <a:pt x="259" y="948"/>
                  </a:lnTo>
                  <a:lnTo>
                    <a:pt x="299" y="952"/>
                  </a:lnTo>
                  <a:lnTo>
                    <a:pt x="341" y="950"/>
                  </a:lnTo>
                  <a:lnTo>
                    <a:pt x="382" y="944"/>
                  </a:lnTo>
                  <a:lnTo>
                    <a:pt x="424" y="933"/>
                  </a:lnTo>
                  <a:lnTo>
                    <a:pt x="466" y="919"/>
                  </a:lnTo>
                  <a:lnTo>
                    <a:pt x="509" y="901"/>
                  </a:lnTo>
                  <a:lnTo>
                    <a:pt x="551" y="879"/>
                  </a:lnTo>
                  <a:lnTo>
                    <a:pt x="592" y="852"/>
                  </a:lnTo>
                  <a:lnTo>
                    <a:pt x="631" y="821"/>
                  </a:lnTo>
                  <a:lnTo>
                    <a:pt x="670" y="787"/>
                  </a:lnTo>
                  <a:lnTo>
                    <a:pt x="707" y="749"/>
                  </a:lnTo>
                  <a:lnTo>
                    <a:pt x="742" y="709"/>
                  </a:lnTo>
                  <a:lnTo>
                    <a:pt x="773" y="665"/>
                  </a:lnTo>
                  <a:lnTo>
                    <a:pt x="801" y="620"/>
                  </a:lnTo>
                  <a:lnTo>
                    <a:pt x="824" y="575"/>
                  </a:lnTo>
                  <a:lnTo>
                    <a:pt x="844" y="529"/>
                  </a:lnTo>
                  <a:lnTo>
                    <a:pt x="860" y="484"/>
                  </a:lnTo>
                  <a:lnTo>
                    <a:pt x="872" y="437"/>
                  </a:lnTo>
                  <a:lnTo>
                    <a:pt x="879" y="392"/>
                  </a:lnTo>
                  <a:lnTo>
                    <a:pt x="883" y="347"/>
                  </a:lnTo>
                  <a:lnTo>
                    <a:pt x="882" y="304"/>
                  </a:lnTo>
                  <a:lnTo>
                    <a:pt x="878" y="262"/>
                  </a:lnTo>
                  <a:lnTo>
                    <a:pt x="869" y="221"/>
                  </a:lnTo>
                  <a:lnTo>
                    <a:pt x="856" y="184"/>
                  </a:lnTo>
                  <a:lnTo>
                    <a:pt x="840" y="148"/>
                  </a:lnTo>
                  <a:lnTo>
                    <a:pt x="819" y="115"/>
                  </a:lnTo>
                  <a:lnTo>
                    <a:pt x="794" y="86"/>
                  </a:lnTo>
                  <a:lnTo>
                    <a:pt x="766" y="61"/>
                  </a:lnTo>
                  <a:lnTo>
                    <a:pt x="733" y="39"/>
                  </a:lnTo>
                  <a:lnTo>
                    <a:pt x="699" y="22"/>
                  </a:lnTo>
                  <a:lnTo>
                    <a:pt x="662" y="9"/>
                  </a:lnTo>
                  <a:lnTo>
                    <a:pt x="623" y="2"/>
                  </a:lnTo>
                  <a:lnTo>
                    <a:pt x="584" y="0"/>
                  </a:lnTo>
                  <a:lnTo>
                    <a:pt x="542" y="1"/>
                  </a:lnTo>
                  <a:lnTo>
                    <a:pt x="501" y="7"/>
                  </a:lnTo>
                  <a:lnTo>
                    <a:pt x="458" y="17"/>
                  </a:lnTo>
                  <a:lnTo>
                    <a:pt x="415" y="31"/>
                  </a:lnTo>
                  <a:lnTo>
                    <a:pt x="374" y="50"/>
                  </a:lnTo>
                  <a:lnTo>
                    <a:pt x="332" y="72"/>
                  </a:lnTo>
                  <a:lnTo>
                    <a:pt x="291" y="98"/>
                  </a:lnTo>
                  <a:lnTo>
                    <a:pt x="250" y="129"/>
                  </a:lnTo>
                  <a:lnTo>
                    <a:pt x="212" y="163"/>
                  </a:lnTo>
                  <a:lnTo>
                    <a:pt x="176" y="201"/>
                  </a:lnTo>
                  <a:lnTo>
                    <a:pt x="142" y="242"/>
                  </a:lnTo>
                  <a:lnTo>
                    <a:pt x="110" y="285"/>
                  </a:lnTo>
                  <a:lnTo>
                    <a:pt x="82" y="330"/>
                  </a:lnTo>
                  <a:lnTo>
                    <a:pt x="59" y="375"/>
                  </a:lnTo>
                  <a:lnTo>
                    <a:pt x="39" y="421"/>
                  </a:lnTo>
                  <a:lnTo>
                    <a:pt x="23" y="468"/>
                  </a:lnTo>
                  <a:lnTo>
                    <a:pt x="11" y="513"/>
                  </a:lnTo>
                  <a:lnTo>
                    <a:pt x="4" y="559"/>
                  </a:lnTo>
                  <a:lnTo>
                    <a:pt x="0" y="603"/>
                  </a:lnTo>
                  <a:lnTo>
                    <a:pt x="0" y="647"/>
                  </a:lnTo>
                  <a:lnTo>
                    <a:pt x="5" y="688"/>
                  </a:lnTo>
                  <a:lnTo>
                    <a:pt x="13" y="729"/>
                  </a:lnTo>
                  <a:lnTo>
                    <a:pt x="26" y="766"/>
                  </a:lnTo>
                  <a:lnTo>
                    <a:pt x="43" y="802"/>
                  </a:lnTo>
                  <a:lnTo>
                    <a:pt x="63" y="835"/>
                  </a:lnTo>
                  <a:lnTo>
                    <a:pt x="88" y="864"/>
                  </a:lnTo>
                  <a:lnTo>
                    <a:pt x="117" y="891"/>
                  </a:lnTo>
                  <a:close/>
                </a:path>
              </a:pathLst>
            </a:custGeom>
            <a:solidFill>
              <a:srgbClr val="E6E2D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064"/>
            <p:cNvSpPr>
              <a:spLocks noChangeAspect="1"/>
            </p:cNvSpPr>
            <p:nvPr/>
          </p:nvSpPr>
          <p:spPr bwMode="auto">
            <a:xfrm>
              <a:off x="5963" y="8967"/>
              <a:ext cx="234" cy="990"/>
            </a:xfrm>
            <a:custGeom>
              <a:avLst/>
              <a:gdLst>
                <a:gd name="T0" fmla="*/ 1 w 935"/>
                <a:gd name="T1" fmla="*/ 0 h 3958"/>
                <a:gd name="T2" fmla="*/ 1 w 935"/>
                <a:gd name="T3" fmla="*/ 0 h 3958"/>
                <a:gd name="T4" fmla="*/ 1 w 935"/>
                <a:gd name="T5" fmla="*/ 0 h 3958"/>
                <a:gd name="T6" fmla="*/ 1 w 935"/>
                <a:gd name="T7" fmla="*/ 1 h 3958"/>
                <a:gd name="T8" fmla="*/ 2 w 935"/>
                <a:gd name="T9" fmla="*/ 1 h 3958"/>
                <a:gd name="T10" fmla="*/ 2 w 935"/>
                <a:gd name="T11" fmla="*/ 1 h 3958"/>
                <a:gd name="T12" fmla="*/ 2 w 935"/>
                <a:gd name="T13" fmla="*/ 1 h 3958"/>
                <a:gd name="T14" fmla="*/ 3 w 935"/>
                <a:gd name="T15" fmla="*/ 2 h 3958"/>
                <a:gd name="T16" fmla="*/ 3 w 935"/>
                <a:gd name="T17" fmla="*/ 3 h 3958"/>
                <a:gd name="T18" fmla="*/ 3 w 935"/>
                <a:gd name="T19" fmla="*/ 4 h 3958"/>
                <a:gd name="T20" fmla="*/ 4 w 935"/>
                <a:gd name="T21" fmla="*/ 4 h 3958"/>
                <a:gd name="T22" fmla="*/ 4 w 935"/>
                <a:gd name="T23" fmla="*/ 5 h 3958"/>
                <a:gd name="T24" fmla="*/ 4 w 935"/>
                <a:gd name="T25" fmla="*/ 6 h 3958"/>
                <a:gd name="T26" fmla="*/ 4 w 935"/>
                <a:gd name="T27" fmla="*/ 6 h 3958"/>
                <a:gd name="T28" fmla="*/ 4 w 935"/>
                <a:gd name="T29" fmla="*/ 7 h 3958"/>
                <a:gd name="T30" fmla="*/ 4 w 935"/>
                <a:gd name="T31" fmla="*/ 8 h 3958"/>
                <a:gd name="T32" fmla="*/ 4 w 935"/>
                <a:gd name="T33" fmla="*/ 9 h 3958"/>
                <a:gd name="T34" fmla="*/ 4 w 935"/>
                <a:gd name="T35" fmla="*/ 10 h 3958"/>
                <a:gd name="T36" fmla="*/ 4 w 935"/>
                <a:gd name="T37" fmla="*/ 11 h 3958"/>
                <a:gd name="T38" fmla="*/ 4 w 935"/>
                <a:gd name="T39" fmla="*/ 11 h 3958"/>
                <a:gd name="T40" fmla="*/ 3 w 935"/>
                <a:gd name="T41" fmla="*/ 12 h 3958"/>
                <a:gd name="T42" fmla="*/ 3 w 935"/>
                <a:gd name="T43" fmla="*/ 13 h 3958"/>
                <a:gd name="T44" fmla="*/ 3 w 935"/>
                <a:gd name="T45" fmla="*/ 13 h 3958"/>
                <a:gd name="T46" fmla="*/ 3 w 935"/>
                <a:gd name="T47" fmla="*/ 14 h 3958"/>
                <a:gd name="T48" fmla="*/ 3 w 935"/>
                <a:gd name="T49" fmla="*/ 14 h 3958"/>
                <a:gd name="T50" fmla="*/ 3 w 935"/>
                <a:gd name="T51" fmla="*/ 15 h 3958"/>
                <a:gd name="T52" fmla="*/ 3 w 935"/>
                <a:gd name="T53" fmla="*/ 15 h 3958"/>
                <a:gd name="T54" fmla="*/ 2 w 935"/>
                <a:gd name="T55" fmla="*/ 15 h 3958"/>
                <a:gd name="T56" fmla="*/ 2 w 935"/>
                <a:gd name="T57" fmla="*/ 16 h 3958"/>
                <a:gd name="T58" fmla="*/ 2 w 935"/>
                <a:gd name="T59" fmla="*/ 15 h 3958"/>
                <a:gd name="T60" fmla="*/ 2 w 935"/>
                <a:gd name="T61" fmla="*/ 15 h 3958"/>
                <a:gd name="T62" fmla="*/ 2 w 935"/>
                <a:gd name="T63" fmla="*/ 15 h 3958"/>
                <a:gd name="T64" fmla="*/ 2 w 935"/>
                <a:gd name="T65" fmla="*/ 14 h 3958"/>
                <a:gd name="T66" fmla="*/ 3 w 935"/>
                <a:gd name="T67" fmla="*/ 14 h 3958"/>
                <a:gd name="T68" fmla="*/ 3 w 935"/>
                <a:gd name="T69" fmla="*/ 14 h 3958"/>
                <a:gd name="T70" fmla="*/ 3 w 935"/>
                <a:gd name="T71" fmla="*/ 13 h 3958"/>
                <a:gd name="T72" fmla="*/ 3 w 935"/>
                <a:gd name="T73" fmla="*/ 13 h 3958"/>
                <a:gd name="T74" fmla="*/ 3 w 935"/>
                <a:gd name="T75" fmla="*/ 12 h 3958"/>
                <a:gd name="T76" fmla="*/ 3 w 935"/>
                <a:gd name="T77" fmla="*/ 11 h 3958"/>
                <a:gd name="T78" fmla="*/ 3 w 935"/>
                <a:gd name="T79" fmla="*/ 10 h 3958"/>
                <a:gd name="T80" fmla="*/ 3 w 935"/>
                <a:gd name="T81" fmla="*/ 9 h 3958"/>
                <a:gd name="T82" fmla="*/ 3 w 935"/>
                <a:gd name="T83" fmla="*/ 8 h 3958"/>
                <a:gd name="T84" fmla="*/ 3 w 935"/>
                <a:gd name="T85" fmla="*/ 8 h 3958"/>
                <a:gd name="T86" fmla="*/ 3 w 935"/>
                <a:gd name="T87" fmla="*/ 8 h 3958"/>
                <a:gd name="T88" fmla="*/ 3 w 935"/>
                <a:gd name="T89" fmla="*/ 7 h 3958"/>
                <a:gd name="T90" fmla="*/ 3 w 935"/>
                <a:gd name="T91" fmla="*/ 7 h 3958"/>
                <a:gd name="T92" fmla="*/ 3 w 935"/>
                <a:gd name="T93" fmla="*/ 6 h 3958"/>
                <a:gd name="T94" fmla="*/ 3 w 935"/>
                <a:gd name="T95" fmla="*/ 6 h 3958"/>
                <a:gd name="T96" fmla="*/ 3 w 935"/>
                <a:gd name="T97" fmla="*/ 6 h 3958"/>
                <a:gd name="T98" fmla="*/ 3 w 935"/>
                <a:gd name="T99" fmla="*/ 6 h 3958"/>
                <a:gd name="T100" fmla="*/ 3 w 935"/>
                <a:gd name="T101" fmla="*/ 5 h 3958"/>
                <a:gd name="T102" fmla="*/ 3 w 935"/>
                <a:gd name="T103" fmla="*/ 5 h 3958"/>
                <a:gd name="T104" fmla="*/ 3 w 935"/>
                <a:gd name="T105" fmla="*/ 3 h 3958"/>
                <a:gd name="T106" fmla="*/ 2 w 935"/>
                <a:gd name="T107" fmla="*/ 2 h 3958"/>
                <a:gd name="T108" fmla="*/ 1 w 935"/>
                <a:gd name="T109" fmla="*/ 1 h 3958"/>
                <a:gd name="T110" fmla="*/ 1 w 935"/>
                <a:gd name="T111" fmla="*/ 1 h 3958"/>
                <a:gd name="T112" fmla="*/ 0 w 935"/>
                <a:gd name="T113" fmla="*/ 1 h 3958"/>
                <a:gd name="T114" fmla="*/ 0 w 935"/>
                <a:gd name="T115" fmla="*/ 1 h 3958"/>
                <a:gd name="T116" fmla="*/ 0 w 935"/>
                <a:gd name="T117" fmla="*/ 0 h 3958"/>
                <a:gd name="T118" fmla="*/ 0 w 935"/>
                <a:gd name="T119" fmla="*/ 0 h 3958"/>
                <a:gd name="T120" fmla="*/ 0 w 935"/>
                <a:gd name="T121" fmla="*/ 0 h 395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35"/>
                <a:gd name="T184" fmla="*/ 0 h 3958"/>
                <a:gd name="T185" fmla="*/ 935 w 935"/>
                <a:gd name="T186" fmla="*/ 3958 h 395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35" h="3958">
                  <a:moveTo>
                    <a:pt x="57" y="2"/>
                  </a:moveTo>
                  <a:lnTo>
                    <a:pt x="61" y="20"/>
                  </a:lnTo>
                  <a:lnTo>
                    <a:pt x="68" y="34"/>
                  </a:lnTo>
                  <a:lnTo>
                    <a:pt x="77" y="45"/>
                  </a:lnTo>
                  <a:lnTo>
                    <a:pt x="88" y="52"/>
                  </a:lnTo>
                  <a:lnTo>
                    <a:pt x="100" y="57"/>
                  </a:lnTo>
                  <a:lnTo>
                    <a:pt x="115" y="59"/>
                  </a:lnTo>
                  <a:lnTo>
                    <a:pt x="129" y="60"/>
                  </a:lnTo>
                  <a:lnTo>
                    <a:pt x="145" y="60"/>
                  </a:lnTo>
                  <a:lnTo>
                    <a:pt x="161" y="59"/>
                  </a:lnTo>
                  <a:lnTo>
                    <a:pt x="177" y="58"/>
                  </a:lnTo>
                  <a:lnTo>
                    <a:pt x="193" y="58"/>
                  </a:lnTo>
                  <a:lnTo>
                    <a:pt x="209" y="58"/>
                  </a:lnTo>
                  <a:lnTo>
                    <a:pt x="224" y="59"/>
                  </a:lnTo>
                  <a:lnTo>
                    <a:pt x="238" y="63"/>
                  </a:lnTo>
                  <a:lnTo>
                    <a:pt x="251" y="68"/>
                  </a:lnTo>
                  <a:lnTo>
                    <a:pt x="264" y="76"/>
                  </a:lnTo>
                  <a:lnTo>
                    <a:pt x="275" y="81"/>
                  </a:lnTo>
                  <a:lnTo>
                    <a:pt x="286" y="89"/>
                  </a:lnTo>
                  <a:lnTo>
                    <a:pt x="295" y="96"/>
                  </a:lnTo>
                  <a:lnTo>
                    <a:pt x="305" y="104"/>
                  </a:lnTo>
                  <a:lnTo>
                    <a:pt x="315" y="114"/>
                  </a:lnTo>
                  <a:lnTo>
                    <a:pt x="325" y="124"/>
                  </a:lnTo>
                  <a:lnTo>
                    <a:pt x="333" y="134"/>
                  </a:lnTo>
                  <a:lnTo>
                    <a:pt x="343" y="143"/>
                  </a:lnTo>
                  <a:lnTo>
                    <a:pt x="353" y="152"/>
                  </a:lnTo>
                  <a:lnTo>
                    <a:pt x="362" y="159"/>
                  </a:lnTo>
                  <a:lnTo>
                    <a:pt x="372" y="167"/>
                  </a:lnTo>
                  <a:lnTo>
                    <a:pt x="383" y="173"/>
                  </a:lnTo>
                  <a:lnTo>
                    <a:pt x="394" y="176"/>
                  </a:lnTo>
                  <a:lnTo>
                    <a:pt x="408" y="178"/>
                  </a:lnTo>
                  <a:lnTo>
                    <a:pt x="421" y="178"/>
                  </a:lnTo>
                  <a:lnTo>
                    <a:pt x="436" y="175"/>
                  </a:lnTo>
                  <a:lnTo>
                    <a:pt x="466" y="218"/>
                  </a:lnTo>
                  <a:lnTo>
                    <a:pt x="499" y="260"/>
                  </a:lnTo>
                  <a:lnTo>
                    <a:pt x="531" y="302"/>
                  </a:lnTo>
                  <a:lnTo>
                    <a:pt x="563" y="343"/>
                  </a:lnTo>
                  <a:lnTo>
                    <a:pt x="593" y="384"/>
                  </a:lnTo>
                  <a:lnTo>
                    <a:pt x="624" y="425"/>
                  </a:lnTo>
                  <a:lnTo>
                    <a:pt x="652" y="465"/>
                  </a:lnTo>
                  <a:lnTo>
                    <a:pt x="679" y="508"/>
                  </a:lnTo>
                  <a:lnTo>
                    <a:pt x="704" y="551"/>
                  </a:lnTo>
                  <a:lnTo>
                    <a:pt x="728" y="594"/>
                  </a:lnTo>
                  <a:lnTo>
                    <a:pt x="747" y="640"/>
                  </a:lnTo>
                  <a:lnTo>
                    <a:pt x="764" y="686"/>
                  </a:lnTo>
                  <a:lnTo>
                    <a:pt x="779" y="736"/>
                  </a:lnTo>
                  <a:lnTo>
                    <a:pt x="789" y="787"/>
                  </a:lnTo>
                  <a:lnTo>
                    <a:pt x="796" y="841"/>
                  </a:lnTo>
                  <a:lnTo>
                    <a:pt x="798" y="898"/>
                  </a:lnTo>
                  <a:lnTo>
                    <a:pt x="817" y="925"/>
                  </a:lnTo>
                  <a:lnTo>
                    <a:pt x="830" y="954"/>
                  </a:lnTo>
                  <a:lnTo>
                    <a:pt x="841" y="982"/>
                  </a:lnTo>
                  <a:lnTo>
                    <a:pt x="850" y="1011"/>
                  </a:lnTo>
                  <a:lnTo>
                    <a:pt x="855" y="1039"/>
                  </a:lnTo>
                  <a:lnTo>
                    <a:pt x="858" y="1069"/>
                  </a:lnTo>
                  <a:lnTo>
                    <a:pt x="861" y="1099"/>
                  </a:lnTo>
                  <a:lnTo>
                    <a:pt x="862" y="1128"/>
                  </a:lnTo>
                  <a:lnTo>
                    <a:pt x="863" y="1158"/>
                  </a:lnTo>
                  <a:lnTo>
                    <a:pt x="866" y="1188"/>
                  </a:lnTo>
                  <a:lnTo>
                    <a:pt x="868" y="1217"/>
                  </a:lnTo>
                  <a:lnTo>
                    <a:pt x="872" y="1248"/>
                  </a:lnTo>
                  <a:lnTo>
                    <a:pt x="878" y="1277"/>
                  </a:lnTo>
                  <a:lnTo>
                    <a:pt x="886" y="1308"/>
                  </a:lnTo>
                  <a:lnTo>
                    <a:pt x="897" y="1338"/>
                  </a:lnTo>
                  <a:lnTo>
                    <a:pt x="913" y="1369"/>
                  </a:lnTo>
                  <a:lnTo>
                    <a:pt x="910" y="1408"/>
                  </a:lnTo>
                  <a:lnTo>
                    <a:pt x="907" y="1447"/>
                  </a:lnTo>
                  <a:lnTo>
                    <a:pt x="907" y="1488"/>
                  </a:lnTo>
                  <a:lnTo>
                    <a:pt x="908" y="1528"/>
                  </a:lnTo>
                  <a:lnTo>
                    <a:pt x="911" y="1570"/>
                  </a:lnTo>
                  <a:lnTo>
                    <a:pt x="914" y="1611"/>
                  </a:lnTo>
                  <a:lnTo>
                    <a:pt x="917" y="1653"/>
                  </a:lnTo>
                  <a:lnTo>
                    <a:pt x="922" y="1694"/>
                  </a:lnTo>
                  <a:lnTo>
                    <a:pt x="925" y="1737"/>
                  </a:lnTo>
                  <a:lnTo>
                    <a:pt x="928" y="1777"/>
                  </a:lnTo>
                  <a:lnTo>
                    <a:pt x="932" y="1818"/>
                  </a:lnTo>
                  <a:lnTo>
                    <a:pt x="934" y="1860"/>
                  </a:lnTo>
                  <a:lnTo>
                    <a:pt x="935" y="1900"/>
                  </a:lnTo>
                  <a:lnTo>
                    <a:pt x="935" y="1939"/>
                  </a:lnTo>
                  <a:lnTo>
                    <a:pt x="933" y="1978"/>
                  </a:lnTo>
                  <a:lnTo>
                    <a:pt x="930" y="2017"/>
                  </a:lnTo>
                  <a:lnTo>
                    <a:pt x="932" y="2060"/>
                  </a:lnTo>
                  <a:lnTo>
                    <a:pt x="933" y="2105"/>
                  </a:lnTo>
                  <a:lnTo>
                    <a:pt x="934" y="2149"/>
                  </a:lnTo>
                  <a:lnTo>
                    <a:pt x="933" y="2194"/>
                  </a:lnTo>
                  <a:lnTo>
                    <a:pt x="933" y="2240"/>
                  </a:lnTo>
                  <a:lnTo>
                    <a:pt x="930" y="2287"/>
                  </a:lnTo>
                  <a:lnTo>
                    <a:pt x="928" y="2333"/>
                  </a:lnTo>
                  <a:lnTo>
                    <a:pt x="925" y="2379"/>
                  </a:lnTo>
                  <a:lnTo>
                    <a:pt x="922" y="2424"/>
                  </a:lnTo>
                  <a:lnTo>
                    <a:pt x="917" y="2471"/>
                  </a:lnTo>
                  <a:lnTo>
                    <a:pt x="911" y="2517"/>
                  </a:lnTo>
                  <a:lnTo>
                    <a:pt x="905" y="2563"/>
                  </a:lnTo>
                  <a:lnTo>
                    <a:pt x="899" y="2608"/>
                  </a:lnTo>
                  <a:lnTo>
                    <a:pt x="890" y="2652"/>
                  </a:lnTo>
                  <a:lnTo>
                    <a:pt x="881" y="2697"/>
                  </a:lnTo>
                  <a:lnTo>
                    <a:pt x="873" y="2741"/>
                  </a:lnTo>
                  <a:lnTo>
                    <a:pt x="896" y="2758"/>
                  </a:lnTo>
                  <a:lnTo>
                    <a:pt x="888" y="2795"/>
                  </a:lnTo>
                  <a:lnTo>
                    <a:pt x="879" y="2832"/>
                  </a:lnTo>
                  <a:lnTo>
                    <a:pt x="872" y="2869"/>
                  </a:lnTo>
                  <a:lnTo>
                    <a:pt x="864" y="2907"/>
                  </a:lnTo>
                  <a:lnTo>
                    <a:pt x="858" y="2944"/>
                  </a:lnTo>
                  <a:lnTo>
                    <a:pt x="851" y="2982"/>
                  </a:lnTo>
                  <a:lnTo>
                    <a:pt x="844" y="3019"/>
                  </a:lnTo>
                  <a:lnTo>
                    <a:pt x="837" y="3057"/>
                  </a:lnTo>
                  <a:lnTo>
                    <a:pt x="830" y="3095"/>
                  </a:lnTo>
                  <a:lnTo>
                    <a:pt x="822" y="3133"/>
                  </a:lnTo>
                  <a:lnTo>
                    <a:pt x="813" y="3169"/>
                  </a:lnTo>
                  <a:lnTo>
                    <a:pt x="805" y="3207"/>
                  </a:lnTo>
                  <a:lnTo>
                    <a:pt x="794" y="3242"/>
                  </a:lnTo>
                  <a:lnTo>
                    <a:pt x="783" y="3279"/>
                  </a:lnTo>
                  <a:lnTo>
                    <a:pt x="770" y="3314"/>
                  </a:lnTo>
                  <a:lnTo>
                    <a:pt x="758" y="3350"/>
                  </a:lnTo>
                  <a:lnTo>
                    <a:pt x="753" y="3370"/>
                  </a:lnTo>
                  <a:lnTo>
                    <a:pt x="750" y="3391"/>
                  </a:lnTo>
                  <a:lnTo>
                    <a:pt x="746" y="3412"/>
                  </a:lnTo>
                  <a:lnTo>
                    <a:pt x="743" y="3434"/>
                  </a:lnTo>
                  <a:lnTo>
                    <a:pt x="741" y="3455"/>
                  </a:lnTo>
                  <a:lnTo>
                    <a:pt x="739" y="3476"/>
                  </a:lnTo>
                  <a:lnTo>
                    <a:pt x="736" y="3497"/>
                  </a:lnTo>
                  <a:lnTo>
                    <a:pt x="734" y="3519"/>
                  </a:lnTo>
                  <a:lnTo>
                    <a:pt x="730" y="3540"/>
                  </a:lnTo>
                  <a:lnTo>
                    <a:pt x="725" y="3559"/>
                  </a:lnTo>
                  <a:lnTo>
                    <a:pt x="720" y="3580"/>
                  </a:lnTo>
                  <a:lnTo>
                    <a:pt x="713" y="3600"/>
                  </a:lnTo>
                  <a:lnTo>
                    <a:pt x="704" y="3618"/>
                  </a:lnTo>
                  <a:lnTo>
                    <a:pt x="693" y="3636"/>
                  </a:lnTo>
                  <a:lnTo>
                    <a:pt x="681" y="3654"/>
                  </a:lnTo>
                  <a:lnTo>
                    <a:pt x="667" y="3672"/>
                  </a:lnTo>
                  <a:lnTo>
                    <a:pt x="659" y="3696"/>
                  </a:lnTo>
                  <a:lnTo>
                    <a:pt x="652" y="3719"/>
                  </a:lnTo>
                  <a:lnTo>
                    <a:pt x="643" y="3742"/>
                  </a:lnTo>
                  <a:lnTo>
                    <a:pt x="634" y="3764"/>
                  </a:lnTo>
                  <a:lnTo>
                    <a:pt x="624" y="3786"/>
                  </a:lnTo>
                  <a:lnTo>
                    <a:pt x="613" y="3807"/>
                  </a:lnTo>
                  <a:lnTo>
                    <a:pt x="601" y="3828"/>
                  </a:lnTo>
                  <a:lnTo>
                    <a:pt x="587" y="3846"/>
                  </a:lnTo>
                  <a:lnTo>
                    <a:pt x="574" y="3864"/>
                  </a:lnTo>
                  <a:lnTo>
                    <a:pt x="559" y="3881"/>
                  </a:lnTo>
                  <a:lnTo>
                    <a:pt x="543" y="3897"/>
                  </a:lnTo>
                  <a:lnTo>
                    <a:pt x="527" y="3912"/>
                  </a:lnTo>
                  <a:lnTo>
                    <a:pt x="510" y="3925"/>
                  </a:lnTo>
                  <a:lnTo>
                    <a:pt x="492" y="3937"/>
                  </a:lnTo>
                  <a:lnTo>
                    <a:pt x="472" y="3948"/>
                  </a:lnTo>
                  <a:lnTo>
                    <a:pt x="453" y="3958"/>
                  </a:lnTo>
                  <a:lnTo>
                    <a:pt x="449" y="3937"/>
                  </a:lnTo>
                  <a:lnTo>
                    <a:pt x="448" y="3918"/>
                  </a:lnTo>
                  <a:lnTo>
                    <a:pt x="450" y="3898"/>
                  </a:lnTo>
                  <a:lnTo>
                    <a:pt x="455" y="3879"/>
                  </a:lnTo>
                  <a:lnTo>
                    <a:pt x="461" y="3859"/>
                  </a:lnTo>
                  <a:lnTo>
                    <a:pt x="469" y="3840"/>
                  </a:lnTo>
                  <a:lnTo>
                    <a:pt x="477" y="3820"/>
                  </a:lnTo>
                  <a:lnTo>
                    <a:pt x="487" y="3801"/>
                  </a:lnTo>
                  <a:lnTo>
                    <a:pt x="497" y="3781"/>
                  </a:lnTo>
                  <a:lnTo>
                    <a:pt x="505" y="3762"/>
                  </a:lnTo>
                  <a:lnTo>
                    <a:pt x="514" y="3742"/>
                  </a:lnTo>
                  <a:lnTo>
                    <a:pt x="522" y="3722"/>
                  </a:lnTo>
                  <a:lnTo>
                    <a:pt x="529" y="3702"/>
                  </a:lnTo>
                  <a:lnTo>
                    <a:pt x="532" y="3680"/>
                  </a:lnTo>
                  <a:lnTo>
                    <a:pt x="535" y="3659"/>
                  </a:lnTo>
                  <a:lnTo>
                    <a:pt x="535" y="3637"/>
                  </a:lnTo>
                  <a:lnTo>
                    <a:pt x="552" y="3628"/>
                  </a:lnTo>
                  <a:lnTo>
                    <a:pt x="565" y="3617"/>
                  </a:lnTo>
                  <a:lnTo>
                    <a:pt x="576" y="3604"/>
                  </a:lnTo>
                  <a:lnTo>
                    <a:pt x="585" y="3592"/>
                  </a:lnTo>
                  <a:lnTo>
                    <a:pt x="591" y="3579"/>
                  </a:lnTo>
                  <a:lnTo>
                    <a:pt x="596" y="3564"/>
                  </a:lnTo>
                  <a:lnTo>
                    <a:pt x="599" y="3550"/>
                  </a:lnTo>
                  <a:lnTo>
                    <a:pt x="602" y="3535"/>
                  </a:lnTo>
                  <a:lnTo>
                    <a:pt x="604" y="3520"/>
                  </a:lnTo>
                  <a:lnTo>
                    <a:pt x="607" y="3505"/>
                  </a:lnTo>
                  <a:lnTo>
                    <a:pt x="610" y="3490"/>
                  </a:lnTo>
                  <a:lnTo>
                    <a:pt x="614" y="3475"/>
                  </a:lnTo>
                  <a:lnTo>
                    <a:pt x="619" y="3462"/>
                  </a:lnTo>
                  <a:lnTo>
                    <a:pt x="626" y="3448"/>
                  </a:lnTo>
                  <a:lnTo>
                    <a:pt x="636" y="3436"/>
                  </a:lnTo>
                  <a:lnTo>
                    <a:pt x="649" y="3425"/>
                  </a:lnTo>
                  <a:lnTo>
                    <a:pt x="654" y="3387"/>
                  </a:lnTo>
                  <a:lnTo>
                    <a:pt x="660" y="3351"/>
                  </a:lnTo>
                  <a:lnTo>
                    <a:pt x="668" y="3314"/>
                  </a:lnTo>
                  <a:lnTo>
                    <a:pt x="676" y="3279"/>
                  </a:lnTo>
                  <a:lnTo>
                    <a:pt x="685" y="3244"/>
                  </a:lnTo>
                  <a:lnTo>
                    <a:pt x="695" y="3208"/>
                  </a:lnTo>
                  <a:lnTo>
                    <a:pt x="704" y="3174"/>
                  </a:lnTo>
                  <a:lnTo>
                    <a:pt x="715" y="3140"/>
                  </a:lnTo>
                  <a:lnTo>
                    <a:pt x="725" y="3105"/>
                  </a:lnTo>
                  <a:lnTo>
                    <a:pt x="735" y="3071"/>
                  </a:lnTo>
                  <a:lnTo>
                    <a:pt x="745" y="3035"/>
                  </a:lnTo>
                  <a:lnTo>
                    <a:pt x="753" y="3001"/>
                  </a:lnTo>
                  <a:lnTo>
                    <a:pt x="762" y="2966"/>
                  </a:lnTo>
                  <a:lnTo>
                    <a:pt x="769" y="2929"/>
                  </a:lnTo>
                  <a:lnTo>
                    <a:pt x="775" y="2893"/>
                  </a:lnTo>
                  <a:lnTo>
                    <a:pt x="781" y="2856"/>
                  </a:lnTo>
                  <a:lnTo>
                    <a:pt x="779" y="2806"/>
                  </a:lnTo>
                  <a:lnTo>
                    <a:pt x="778" y="2757"/>
                  </a:lnTo>
                  <a:lnTo>
                    <a:pt x="778" y="2707"/>
                  </a:lnTo>
                  <a:lnTo>
                    <a:pt x="778" y="2657"/>
                  </a:lnTo>
                  <a:lnTo>
                    <a:pt x="779" y="2607"/>
                  </a:lnTo>
                  <a:lnTo>
                    <a:pt x="780" y="2556"/>
                  </a:lnTo>
                  <a:lnTo>
                    <a:pt x="783" y="2505"/>
                  </a:lnTo>
                  <a:lnTo>
                    <a:pt x="786" y="2455"/>
                  </a:lnTo>
                  <a:lnTo>
                    <a:pt x="790" y="2404"/>
                  </a:lnTo>
                  <a:lnTo>
                    <a:pt x="795" y="2352"/>
                  </a:lnTo>
                  <a:lnTo>
                    <a:pt x="800" y="2302"/>
                  </a:lnTo>
                  <a:lnTo>
                    <a:pt x="806" y="2252"/>
                  </a:lnTo>
                  <a:lnTo>
                    <a:pt x="813" y="2202"/>
                  </a:lnTo>
                  <a:lnTo>
                    <a:pt x="820" y="2154"/>
                  </a:lnTo>
                  <a:lnTo>
                    <a:pt x="829" y="2105"/>
                  </a:lnTo>
                  <a:lnTo>
                    <a:pt x="839" y="2057"/>
                  </a:lnTo>
                  <a:lnTo>
                    <a:pt x="828" y="2039"/>
                  </a:lnTo>
                  <a:lnTo>
                    <a:pt x="822" y="2021"/>
                  </a:lnTo>
                  <a:lnTo>
                    <a:pt x="818" y="2003"/>
                  </a:lnTo>
                  <a:lnTo>
                    <a:pt x="817" y="1984"/>
                  </a:lnTo>
                  <a:lnTo>
                    <a:pt x="818" y="1967"/>
                  </a:lnTo>
                  <a:lnTo>
                    <a:pt x="819" y="1949"/>
                  </a:lnTo>
                  <a:lnTo>
                    <a:pt x="823" y="1932"/>
                  </a:lnTo>
                  <a:lnTo>
                    <a:pt x="827" y="1914"/>
                  </a:lnTo>
                  <a:lnTo>
                    <a:pt x="830" y="1895"/>
                  </a:lnTo>
                  <a:lnTo>
                    <a:pt x="834" y="1878"/>
                  </a:lnTo>
                  <a:lnTo>
                    <a:pt x="835" y="1860"/>
                  </a:lnTo>
                  <a:lnTo>
                    <a:pt x="836" y="1843"/>
                  </a:lnTo>
                  <a:lnTo>
                    <a:pt x="835" y="1825"/>
                  </a:lnTo>
                  <a:lnTo>
                    <a:pt x="831" y="1806"/>
                  </a:lnTo>
                  <a:lnTo>
                    <a:pt x="825" y="1788"/>
                  </a:lnTo>
                  <a:lnTo>
                    <a:pt x="816" y="1771"/>
                  </a:lnTo>
                  <a:lnTo>
                    <a:pt x="820" y="1751"/>
                  </a:lnTo>
                  <a:lnTo>
                    <a:pt x="823" y="1733"/>
                  </a:lnTo>
                  <a:lnTo>
                    <a:pt x="823" y="1714"/>
                  </a:lnTo>
                  <a:lnTo>
                    <a:pt x="820" y="1693"/>
                  </a:lnTo>
                  <a:lnTo>
                    <a:pt x="818" y="1673"/>
                  </a:lnTo>
                  <a:lnTo>
                    <a:pt x="814" y="1653"/>
                  </a:lnTo>
                  <a:lnTo>
                    <a:pt x="809" y="1632"/>
                  </a:lnTo>
                  <a:lnTo>
                    <a:pt x="805" y="1612"/>
                  </a:lnTo>
                  <a:lnTo>
                    <a:pt x="800" y="1592"/>
                  </a:lnTo>
                  <a:lnTo>
                    <a:pt x="795" y="1571"/>
                  </a:lnTo>
                  <a:lnTo>
                    <a:pt x="791" y="1550"/>
                  </a:lnTo>
                  <a:lnTo>
                    <a:pt x="789" y="1530"/>
                  </a:lnTo>
                  <a:lnTo>
                    <a:pt x="787" y="1509"/>
                  </a:lnTo>
                  <a:lnTo>
                    <a:pt x="789" y="1489"/>
                  </a:lnTo>
                  <a:lnTo>
                    <a:pt x="792" y="1469"/>
                  </a:lnTo>
                  <a:lnTo>
                    <a:pt x="798" y="1450"/>
                  </a:lnTo>
                  <a:lnTo>
                    <a:pt x="802" y="1438"/>
                  </a:lnTo>
                  <a:lnTo>
                    <a:pt x="803" y="1427"/>
                  </a:lnTo>
                  <a:lnTo>
                    <a:pt x="803" y="1416"/>
                  </a:lnTo>
                  <a:lnTo>
                    <a:pt x="802" y="1405"/>
                  </a:lnTo>
                  <a:lnTo>
                    <a:pt x="800" y="1395"/>
                  </a:lnTo>
                  <a:lnTo>
                    <a:pt x="796" y="1386"/>
                  </a:lnTo>
                  <a:lnTo>
                    <a:pt x="791" y="1376"/>
                  </a:lnTo>
                  <a:lnTo>
                    <a:pt x="787" y="1366"/>
                  </a:lnTo>
                  <a:lnTo>
                    <a:pt x="784" y="1358"/>
                  </a:lnTo>
                  <a:lnTo>
                    <a:pt x="780" y="1348"/>
                  </a:lnTo>
                  <a:lnTo>
                    <a:pt x="779" y="1339"/>
                  </a:lnTo>
                  <a:lnTo>
                    <a:pt x="778" y="1331"/>
                  </a:lnTo>
                  <a:lnTo>
                    <a:pt x="779" y="1321"/>
                  </a:lnTo>
                  <a:lnTo>
                    <a:pt x="783" y="1313"/>
                  </a:lnTo>
                  <a:lnTo>
                    <a:pt x="789" y="1303"/>
                  </a:lnTo>
                  <a:lnTo>
                    <a:pt x="798" y="1294"/>
                  </a:lnTo>
                  <a:lnTo>
                    <a:pt x="776" y="1220"/>
                  </a:lnTo>
                  <a:lnTo>
                    <a:pt x="756" y="1147"/>
                  </a:lnTo>
                  <a:lnTo>
                    <a:pt x="735" y="1072"/>
                  </a:lnTo>
                  <a:lnTo>
                    <a:pt x="714" y="998"/>
                  </a:lnTo>
                  <a:lnTo>
                    <a:pt x="692" y="925"/>
                  </a:lnTo>
                  <a:lnTo>
                    <a:pt x="668" y="852"/>
                  </a:lnTo>
                  <a:lnTo>
                    <a:pt x="643" y="780"/>
                  </a:lnTo>
                  <a:lnTo>
                    <a:pt x="615" y="708"/>
                  </a:lnTo>
                  <a:lnTo>
                    <a:pt x="583" y="638"/>
                  </a:lnTo>
                  <a:lnTo>
                    <a:pt x="549" y="570"/>
                  </a:lnTo>
                  <a:lnTo>
                    <a:pt x="511" y="504"/>
                  </a:lnTo>
                  <a:lnTo>
                    <a:pt x="469" y="440"/>
                  </a:lnTo>
                  <a:lnTo>
                    <a:pt x="421" y="377"/>
                  </a:lnTo>
                  <a:lnTo>
                    <a:pt x="369" y="319"/>
                  </a:lnTo>
                  <a:lnTo>
                    <a:pt x="310" y="262"/>
                  </a:lnTo>
                  <a:lnTo>
                    <a:pt x="246" y="209"/>
                  </a:lnTo>
                  <a:lnTo>
                    <a:pt x="228" y="208"/>
                  </a:lnTo>
                  <a:lnTo>
                    <a:pt x="210" y="206"/>
                  </a:lnTo>
                  <a:lnTo>
                    <a:pt x="193" y="203"/>
                  </a:lnTo>
                  <a:lnTo>
                    <a:pt x="177" y="198"/>
                  </a:lnTo>
                  <a:lnTo>
                    <a:pt x="160" y="193"/>
                  </a:lnTo>
                  <a:lnTo>
                    <a:pt x="145" y="187"/>
                  </a:lnTo>
                  <a:lnTo>
                    <a:pt x="129" y="180"/>
                  </a:lnTo>
                  <a:lnTo>
                    <a:pt x="113" y="173"/>
                  </a:lnTo>
                  <a:lnTo>
                    <a:pt x="99" y="164"/>
                  </a:lnTo>
                  <a:lnTo>
                    <a:pt x="84" y="156"/>
                  </a:lnTo>
                  <a:lnTo>
                    <a:pt x="69" y="146"/>
                  </a:lnTo>
                  <a:lnTo>
                    <a:pt x="56" y="136"/>
                  </a:lnTo>
                  <a:lnTo>
                    <a:pt x="41" y="126"/>
                  </a:lnTo>
                  <a:lnTo>
                    <a:pt x="27" y="115"/>
                  </a:lnTo>
                  <a:lnTo>
                    <a:pt x="13" y="104"/>
                  </a:lnTo>
                  <a:lnTo>
                    <a:pt x="0" y="95"/>
                  </a:lnTo>
                  <a:lnTo>
                    <a:pt x="1" y="89"/>
                  </a:lnTo>
                  <a:lnTo>
                    <a:pt x="2" y="81"/>
                  </a:lnTo>
                  <a:lnTo>
                    <a:pt x="3" y="73"/>
                  </a:lnTo>
                  <a:lnTo>
                    <a:pt x="5" y="65"/>
                  </a:lnTo>
                  <a:lnTo>
                    <a:pt x="6" y="56"/>
                  </a:lnTo>
                  <a:lnTo>
                    <a:pt x="7" y="47"/>
                  </a:lnTo>
                  <a:lnTo>
                    <a:pt x="8" y="39"/>
                  </a:lnTo>
                  <a:lnTo>
                    <a:pt x="11" y="30"/>
                  </a:lnTo>
                  <a:lnTo>
                    <a:pt x="13" y="23"/>
                  </a:lnTo>
                  <a:lnTo>
                    <a:pt x="16" y="15"/>
                  </a:lnTo>
                  <a:lnTo>
                    <a:pt x="21" y="9"/>
                  </a:lnTo>
                  <a:lnTo>
                    <a:pt x="25" y="4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8F98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065"/>
            <p:cNvSpPr>
              <a:spLocks noChangeAspect="1"/>
            </p:cNvSpPr>
            <p:nvPr/>
          </p:nvSpPr>
          <p:spPr bwMode="auto">
            <a:xfrm>
              <a:off x="4632" y="10168"/>
              <a:ext cx="51" cy="55"/>
            </a:xfrm>
            <a:custGeom>
              <a:avLst/>
              <a:gdLst>
                <a:gd name="T0" fmla="*/ 1 w 202"/>
                <a:gd name="T1" fmla="*/ 1 h 224"/>
                <a:gd name="T2" fmla="*/ 1 w 202"/>
                <a:gd name="T3" fmla="*/ 1 h 224"/>
                <a:gd name="T4" fmla="*/ 1 w 202"/>
                <a:gd name="T5" fmla="*/ 1 h 224"/>
                <a:gd name="T6" fmla="*/ 1 w 202"/>
                <a:gd name="T7" fmla="*/ 1 h 224"/>
                <a:gd name="T8" fmla="*/ 1 w 202"/>
                <a:gd name="T9" fmla="*/ 1 h 224"/>
                <a:gd name="T10" fmla="*/ 1 w 202"/>
                <a:gd name="T11" fmla="*/ 0 h 224"/>
                <a:gd name="T12" fmla="*/ 1 w 202"/>
                <a:gd name="T13" fmla="*/ 0 h 224"/>
                <a:gd name="T14" fmla="*/ 1 w 202"/>
                <a:gd name="T15" fmla="*/ 0 h 224"/>
                <a:gd name="T16" fmla="*/ 1 w 202"/>
                <a:gd name="T17" fmla="*/ 0 h 224"/>
                <a:gd name="T18" fmla="*/ 1 w 202"/>
                <a:gd name="T19" fmla="*/ 0 h 224"/>
                <a:gd name="T20" fmla="*/ 1 w 202"/>
                <a:gd name="T21" fmla="*/ 0 h 224"/>
                <a:gd name="T22" fmla="*/ 1 w 202"/>
                <a:gd name="T23" fmla="*/ 0 h 224"/>
                <a:gd name="T24" fmla="*/ 1 w 202"/>
                <a:gd name="T25" fmla="*/ 0 h 224"/>
                <a:gd name="T26" fmla="*/ 1 w 202"/>
                <a:gd name="T27" fmla="*/ 0 h 224"/>
                <a:gd name="T28" fmla="*/ 1 w 202"/>
                <a:gd name="T29" fmla="*/ 0 h 224"/>
                <a:gd name="T30" fmla="*/ 1 w 202"/>
                <a:gd name="T31" fmla="*/ 0 h 224"/>
                <a:gd name="T32" fmla="*/ 1 w 202"/>
                <a:gd name="T33" fmla="*/ 0 h 224"/>
                <a:gd name="T34" fmla="*/ 0 w 202"/>
                <a:gd name="T35" fmla="*/ 0 h 224"/>
                <a:gd name="T36" fmla="*/ 0 w 202"/>
                <a:gd name="T37" fmla="*/ 0 h 224"/>
                <a:gd name="T38" fmla="*/ 0 w 202"/>
                <a:gd name="T39" fmla="*/ 0 h 224"/>
                <a:gd name="T40" fmla="*/ 0 w 202"/>
                <a:gd name="T41" fmla="*/ 0 h 224"/>
                <a:gd name="T42" fmla="*/ 0 w 202"/>
                <a:gd name="T43" fmla="*/ 0 h 224"/>
                <a:gd name="T44" fmla="*/ 0 w 202"/>
                <a:gd name="T45" fmla="*/ 0 h 224"/>
                <a:gd name="T46" fmla="*/ 0 w 202"/>
                <a:gd name="T47" fmla="*/ 0 h 224"/>
                <a:gd name="T48" fmla="*/ 0 w 202"/>
                <a:gd name="T49" fmla="*/ 0 h 224"/>
                <a:gd name="T50" fmla="*/ 0 w 202"/>
                <a:gd name="T51" fmla="*/ 0 h 224"/>
                <a:gd name="T52" fmla="*/ 0 w 202"/>
                <a:gd name="T53" fmla="*/ 0 h 224"/>
                <a:gd name="T54" fmla="*/ 0 w 202"/>
                <a:gd name="T55" fmla="*/ 1 h 224"/>
                <a:gd name="T56" fmla="*/ 0 w 202"/>
                <a:gd name="T57" fmla="*/ 1 h 224"/>
                <a:gd name="T58" fmla="*/ 0 w 202"/>
                <a:gd name="T59" fmla="*/ 1 h 224"/>
                <a:gd name="T60" fmla="*/ 0 w 202"/>
                <a:gd name="T61" fmla="*/ 1 h 224"/>
                <a:gd name="T62" fmla="*/ 1 w 202"/>
                <a:gd name="T63" fmla="*/ 1 h 22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2"/>
                <a:gd name="T97" fmla="*/ 0 h 224"/>
                <a:gd name="T98" fmla="*/ 202 w 202"/>
                <a:gd name="T99" fmla="*/ 224 h 22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2" h="224">
                  <a:moveTo>
                    <a:pt x="101" y="224"/>
                  </a:moveTo>
                  <a:lnTo>
                    <a:pt x="111" y="222"/>
                  </a:lnTo>
                  <a:lnTo>
                    <a:pt x="121" y="221"/>
                  </a:lnTo>
                  <a:lnTo>
                    <a:pt x="130" y="217"/>
                  </a:lnTo>
                  <a:lnTo>
                    <a:pt x="140" y="214"/>
                  </a:lnTo>
                  <a:lnTo>
                    <a:pt x="149" y="209"/>
                  </a:lnTo>
                  <a:lnTo>
                    <a:pt x="157" y="204"/>
                  </a:lnTo>
                  <a:lnTo>
                    <a:pt x="165" y="198"/>
                  </a:lnTo>
                  <a:lnTo>
                    <a:pt x="172" y="191"/>
                  </a:lnTo>
                  <a:lnTo>
                    <a:pt x="179" y="182"/>
                  </a:lnTo>
                  <a:lnTo>
                    <a:pt x="184" y="174"/>
                  </a:lnTo>
                  <a:lnTo>
                    <a:pt x="190" y="165"/>
                  </a:lnTo>
                  <a:lnTo>
                    <a:pt x="194" y="155"/>
                  </a:lnTo>
                  <a:lnTo>
                    <a:pt x="198" y="144"/>
                  </a:lnTo>
                  <a:lnTo>
                    <a:pt x="200" y="135"/>
                  </a:lnTo>
                  <a:lnTo>
                    <a:pt x="201" y="124"/>
                  </a:lnTo>
                  <a:lnTo>
                    <a:pt x="202" y="113"/>
                  </a:lnTo>
                  <a:lnTo>
                    <a:pt x="201" y="100"/>
                  </a:lnTo>
                  <a:lnTo>
                    <a:pt x="200" y="89"/>
                  </a:lnTo>
                  <a:lnTo>
                    <a:pt x="198" y="78"/>
                  </a:lnTo>
                  <a:lnTo>
                    <a:pt x="194" y="69"/>
                  </a:lnTo>
                  <a:lnTo>
                    <a:pt x="190" y="59"/>
                  </a:lnTo>
                  <a:lnTo>
                    <a:pt x="184" y="49"/>
                  </a:lnTo>
                  <a:lnTo>
                    <a:pt x="179" y="41"/>
                  </a:lnTo>
                  <a:lnTo>
                    <a:pt x="172" y="32"/>
                  </a:lnTo>
                  <a:lnTo>
                    <a:pt x="165" y="25"/>
                  </a:lnTo>
                  <a:lnTo>
                    <a:pt x="157" y="19"/>
                  </a:lnTo>
                  <a:lnTo>
                    <a:pt x="149" y="14"/>
                  </a:lnTo>
                  <a:lnTo>
                    <a:pt x="140" y="9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11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71" y="5"/>
                  </a:lnTo>
                  <a:lnTo>
                    <a:pt x="62" y="9"/>
                  </a:lnTo>
                  <a:lnTo>
                    <a:pt x="52" y="14"/>
                  </a:lnTo>
                  <a:lnTo>
                    <a:pt x="44" y="19"/>
                  </a:lnTo>
                  <a:lnTo>
                    <a:pt x="36" y="25"/>
                  </a:lnTo>
                  <a:lnTo>
                    <a:pt x="29" y="32"/>
                  </a:lnTo>
                  <a:lnTo>
                    <a:pt x="23" y="41"/>
                  </a:lnTo>
                  <a:lnTo>
                    <a:pt x="17" y="49"/>
                  </a:lnTo>
                  <a:lnTo>
                    <a:pt x="12" y="59"/>
                  </a:lnTo>
                  <a:lnTo>
                    <a:pt x="7" y="69"/>
                  </a:lnTo>
                  <a:lnTo>
                    <a:pt x="3" y="78"/>
                  </a:lnTo>
                  <a:lnTo>
                    <a:pt x="1" y="89"/>
                  </a:lnTo>
                  <a:lnTo>
                    <a:pt x="0" y="100"/>
                  </a:lnTo>
                  <a:lnTo>
                    <a:pt x="0" y="113"/>
                  </a:lnTo>
                  <a:lnTo>
                    <a:pt x="0" y="124"/>
                  </a:lnTo>
                  <a:lnTo>
                    <a:pt x="1" y="135"/>
                  </a:lnTo>
                  <a:lnTo>
                    <a:pt x="3" y="144"/>
                  </a:lnTo>
                  <a:lnTo>
                    <a:pt x="7" y="155"/>
                  </a:lnTo>
                  <a:lnTo>
                    <a:pt x="12" y="165"/>
                  </a:lnTo>
                  <a:lnTo>
                    <a:pt x="17" y="174"/>
                  </a:lnTo>
                  <a:lnTo>
                    <a:pt x="23" y="182"/>
                  </a:lnTo>
                  <a:lnTo>
                    <a:pt x="29" y="191"/>
                  </a:lnTo>
                  <a:lnTo>
                    <a:pt x="36" y="198"/>
                  </a:lnTo>
                  <a:lnTo>
                    <a:pt x="44" y="204"/>
                  </a:lnTo>
                  <a:lnTo>
                    <a:pt x="52" y="209"/>
                  </a:lnTo>
                  <a:lnTo>
                    <a:pt x="62" y="214"/>
                  </a:lnTo>
                  <a:lnTo>
                    <a:pt x="71" y="217"/>
                  </a:lnTo>
                  <a:lnTo>
                    <a:pt x="80" y="221"/>
                  </a:lnTo>
                  <a:lnTo>
                    <a:pt x="90" y="222"/>
                  </a:lnTo>
                  <a:lnTo>
                    <a:pt x="101" y="22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066"/>
            <p:cNvSpPr>
              <a:spLocks noChangeAspect="1"/>
            </p:cNvSpPr>
            <p:nvPr/>
          </p:nvSpPr>
          <p:spPr bwMode="auto">
            <a:xfrm>
              <a:off x="6300" y="7849"/>
              <a:ext cx="113" cy="321"/>
            </a:xfrm>
            <a:custGeom>
              <a:avLst/>
              <a:gdLst>
                <a:gd name="T0" fmla="*/ 0 w 451"/>
                <a:gd name="T1" fmla="*/ 0 h 1285"/>
                <a:gd name="T2" fmla="*/ 0 w 451"/>
                <a:gd name="T3" fmla="*/ 0 h 1285"/>
                <a:gd name="T4" fmla="*/ 0 w 451"/>
                <a:gd name="T5" fmla="*/ 0 h 1285"/>
                <a:gd name="T6" fmla="*/ 0 w 451"/>
                <a:gd name="T7" fmla="*/ 0 h 1285"/>
                <a:gd name="T8" fmla="*/ 0 w 451"/>
                <a:gd name="T9" fmla="*/ 1 h 1285"/>
                <a:gd name="T10" fmla="*/ 0 w 451"/>
                <a:gd name="T11" fmla="*/ 1 h 1285"/>
                <a:gd name="T12" fmla="*/ 0 w 451"/>
                <a:gd name="T13" fmla="*/ 1 h 1285"/>
                <a:gd name="T14" fmla="*/ 0 w 451"/>
                <a:gd name="T15" fmla="*/ 1 h 1285"/>
                <a:gd name="T16" fmla="*/ 0 w 451"/>
                <a:gd name="T17" fmla="*/ 1 h 1285"/>
                <a:gd name="T18" fmla="*/ 1 w 451"/>
                <a:gd name="T19" fmla="*/ 2 h 1285"/>
                <a:gd name="T20" fmla="*/ 1 w 451"/>
                <a:gd name="T21" fmla="*/ 2 h 1285"/>
                <a:gd name="T22" fmla="*/ 1 w 451"/>
                <a:gd name="T23" fmla="*/ 2 h 1285"/>
                <a:gd name="T24" fmla="*/ 1 w 451"/>
                <a:gd name="T25" fmla="*/ 3 h 1285"/>
                <a:gd name="T26" fmla="*/ 1 w 451"/>
                <a:gd name="T27" fmla="*/ 3 h 1285"/>
                <a:gd name="T28" fmla="*/ 1 w 451"/>
                <a:gd name="T29" fmla="*/ 4 h 1285"/>
                <a:gd name="T30" fmla="*/ 1 w 451"/>
                <a:gd name="T31" fmla="*/ 4 h 1285"/>
                <a:gd name="T32" fmla="*/ 1 w 451"/>
                <a:gd name="T33" fmla="*/ 4 h 1285"/>
                <a:gd name="T34" fmla="*/ 0 w 451"/>
                <a:gd name="T35" fmla="*/ 4 h 1285"/>
                <a:gd name="T36" fmla="*/ 0 w 451"/>
                <a:gd name="T37" fmla="*/ 4 h 1285"/>
                <a:gd name="T38" fmla="*/ 0 w 451"/>
                <a:gd name="T39" fmla="*/ 4 h 1285"/>
                <a:gd name="T40" fmla="*/ 0 w 451"/>
                <a:gd name="T41" fmla="*/ 5 h 1285"/>
                <a:gd name="T42" fmla="*/ 0 w 451"/>
                <a:gd name="T43" fmla="*/ 5 h 1285"/>
                <a:gd name="T44" fmla="*/ 1 w 451"/>
                <a:gd name="T45" fmla="*/ 5 h 1285"/>
                <a:gd name="T46" fmla="*/ 1 w 451"/>
                <a:gd name="T47" fmla="*/ 5 h 1285"/>
                <a:gd name="T48" fmla="*/ 1 w 451"/>
                <a:gd name="T49" fmla="*/ 5 h 1285"/>
                <a:gd name="T50" fmla="*/ 1 w 451"/>
                <a:gd name="T51" fmla="*/ 4 h 1285"/>
                <a:gd name="T52" fmla="*/ 1 w 451"/>
                <a:gd name="T53" fmla="*/ 4 h 1285"/>
                <a:gd name="T54" fmla="*/ 1 w 451"/>
                <a:gd name="T55" fmla="*/ 4 h 1285"/>
                <a:gd name="T56" fmla="*/ 1 w 451"/>
                <a:gd name="T57" fmla="*/ 4 h 1285"/>
                <a:gd name="T58" fmla="*/ 2 w 451"/>
                <a:gd name="T59" fmla="*/ 4 h 1285"/>
                <a:gd name="T60" fmla="*/ 2 w 451"/>
                <a:gd name="T61" fmla="*/ 4 h 1285"/>
                <a:gd name="T62" fmla="*/ 2 w 451"/>
                <a:gd name="T63" fmla="*/ 3 h 1285"/>
                <a:gd name="T64" fmla="*/ 2 w 451"/>
                <a:gd name="T65" fmla="*/ 3 h 1285"/>
                <a:gd name="T66" fmla="*/ 2 w 451"/>
                <a:gd name="T67" fmla="*/ 3 h 1285"/>
                <a:gd name="T68" fmla="*/ 2 w 451"/>
                <a:gd name="T69" fmla="*/ 2 h 1285"/>
                <a:gd name="T70" fmla="*/ 2 w 451"/>
                <a:gd name="T71" fmla="*/ 2 h 1285"/>
                <a:gd name="T72" fmla="*/ 2 w 451"/>
                <a:gd name="T73" fmla="*/ 1 h 1285"/>
                <a:gd name="T74" fmla="*/ 2 w 451"/>
                <a:gd name="T75" fmla="*/ 1 h 1285"/>
                <a:gd name="T76" fmla="*/ 1 w 451"/>
                <a:gd name="T77" fmla="*/ 1 h 1285"/>
                <a:gd name="T78" fmla="*/ 1 w 451"/>
                <a:gd name="T79" fmla="*/ 0 h 1285"/>
                <a:gd name="T80" fmla="*/ 1 w 451"/>
                <a:gd name="T81" fmla="*/ 0 h 1285"/>
                <a:gd name="T82" fmla="*/ 1 w 451"/>
                <a:gd name="T83" fmla="*/ 0 h 1285"/>
                <a:gd name="T84" fmla="*/ 1 w 451"/>
                <a:gd name="T85" fmla="*/ 0 h 12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1"/>
                <a:gd name="T130" fmla="*/ 0 h 1285"/>
                <a:gd name="T131" fmla="*/ 451 w 451"/>
                <a:gd name="T132" fmla="*/ 1285 h 128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1" h="1285">
                  <a:moveTo>
                    <a:pt x="88" y="0"/>
                  </a:moveTo>
                  <a:lnTo>
                    <a:pt x="62" y="0"/>
                  </a:lnTo>
                  <a:lnTo>
                    <a:pt x="43" y="6"/>
                  </a:lnTo>
                  <a:lnTo>
                    <a:pt x="28" y="17"/>
                  </a:lnTo>
                  <a:lnTo>
                    <a:pt x="16" y="31"/>
                  </a:lnTo>
                  <a:lnTo>
                    <a:pt x="8" y="47"/>
                  </a:lnTo>
                  <a:lnTo>
                    <a:pt x="3" y="66"/>
                  </a:lnTo>
                  <a:lnTo>
                    <a:pt x="0" y="86"/>
                  </a:lnTo>
                  <a:lnTo>
                    <a:pt x="0" y="106"/>
                  </a:lnTo>
                  <a:lnTo>
                    <a:pt x="1" y="128"/>
                  </a:lnTo>
                  <a:lnTo>
                    <a:pt x="4" y="148"/>
                  </a:lnTo>
                  <a:lnTo>
                    <a:pt x="6" y="167"/>
                  </a:lnTo>
                  <a:lnTo>
                    <a:pt x="11" y="184"/>
                  </a:lnTo>
                  <a:lnTo>
                    <a:pt x="14" y="199"/>
                  </a:lnTo>
                  <a:lnTo>
                    <a:pt x="17" y="210"/>
                  </a:lnTo>
                  <a:lnTo>
                    <a:pt x="20" y="217"/>
                  </a:lnTo>
                  <a:lnTo>
                    <a:pt x="21" y="221"/>
                  </a:lnTo>
                  <a:lnTo>
                    <a:pt x="21" y="222"/>
                  </a:lnTo>
                  <a:lnTo>
                    <a:pt x="23" y="228"/>
                  </a:lnTo>
                  <a:lnTo>
                    <a:pt x="27" y="238"/>
                  </a:lnTo>
                  <a:lnTo>
                    <a:pt x="33" y="251"/>
                  </a:lnTo>
                  <a:lnTo>
                    <a:pt x="39" y="267"/>
                  </a:lnTo>
                  <a:lnTo>
                    <a:pt x="45" y="286"/>
                  </a:lnTo>
                  <a:lnTo>
                    <a:pt x="53" y="306"/>
                  </a:lnTo>
                  <a:lnTo>
                    <a:pt x="61" y="327"/>
                  </a:lnTo>
                  <a:lnTo>
                    <a:pt x="70" y="350"/>
                  </a:lnTo>
                  <a:lnTo>
                    <a:pt x="77" y="373"/>
                  </a:lnTo>
                  <a:lnTo>
                    <a:pt x="86" y="398"/>
                  </a:lnTo>
                  <a:lnTo>
                    <a:pt x="93" y="421"/>
                  </a:lnTo>
                  <a:lnTo>
                    <a:pt x="100" y="444"/>
                  </a:lnTo>
                  <a:lnTo>
                    <a:pt x="106" y="467"/>
                  </a:lnTo>
                  <a:lnTo>
                    <a:pt x="111" y="488"/>
                  </a:lnTo>
                  <a:lnTo>
                    <a:pt x="116" y="507"/>
                  </a:lnTo>
                  <a:lnTo>
                    <a:pt x="119" y="528"/>
                  </a:lnTo>
                  <a:lnTo>
                    <a:pt x="120" y="556"/>
                  </a:lnTo>
                  <a:lnTo>
                    <a:pt x="121" y="588"/>
                  </a:lnTo>
                  <a:lnTo>
                    <a:pt x="121" y="626"/>
                  </a:lnTo>
                  <a:lnTo>
                    <a:pt x="120" y="665"/>
                  </a:lnTo>
                  <a:lnTo>
                    <a:pt x="119" y="706"/>
                  </a:lnTo>
                  <a:lnTo>
                    <a:pt x="116" y="749"/>
                  </a:lnTo>
                  <a:lnTo>
                    <a:pt x="114" y="792"/>
                  </a:lnTo>
                  <a:lnTo>
                    <a:pt x="111" y="833"/>
                  </a:lnTo>
                  <a:lnTo>
                    <a:pt x="108" y="872"/>
                  </a:lnTo>
                  <a:lnTo>
                    <a:pt x="105" y="909"/>
                  </a:lnTo>
                  <a:lnTo>
                    <a:pt x="103" y="940"/>
                  </a:lnTo>
                  <a:lnTo>
                    <a:pt x="100" y="967"/>
                  </a:lnTo>
                  <a:lnTo>
                    <a:pt x="99" y="987"/>
                  </a:lnTo>
                  <a:lnTo>
                    <a:pt x="98" y="1000"/>
                  </a:lnTo>
                  <a:lnTo>
                    <a:pt x="98" y="1005"/>
                  </a:lnTo>
                  <a:lnTo>
                    <a:pt x="95" y="1007"/>
                  </a:lnTo>
                  <a:lnTo>
                    <a:pt x="92" y="1015"/>
                  </a:lnTo>
                  <a:lnTo>
                    <a:pt x="86" y="1026"/>
                  </a:lnTo>
                  <a:lnTo>
                    <a:pt x="80" y="1040"/>
                  </a:lnTo>
                  <a:lnTo>
                    <a:pt x="71" y="1059"/>
                  </a:lnTo>
                  <a:lnTo>
                    <a:pt x="62" y="1079"/>
                  </a:lnTo>
                  <a:lnTo>
                    <a:pt x="54" y="1101"/>
                  </a:lnTo>
                  <a:lnTo>
                    <a:pt x="45" y="1124"/>
                  </a:lnTo>
                  <a:lnTo>
                    <a:pt x="38" y="1148"/>
                  </a:lnTo>
                  <a:lnTo>
                    <a:pt x="33" y="1171"/>
                  </a:lnTo>
                  <a:lnTo>
                    <a:pt x="29" y="1194"/>
                  </a:lnTo>
                  <a:lnTo>
                    <a:pt x="28" y="1215"/>
                  </a:lnTo>
                  <a:lnTo>
                    <a:pt x="31" y="1234"/>
                  </a:lnTo>
                  <a:lnTo>
                    <a:pt x="36" y="1251"/>
                  </a:lnTo>
                  <a:lnTo>
                    <a:pt x="45" y="1265"/>
                  </a:lnTo>
                  <a:lnTo>
                    <a:pt x="60" y="1274"/>
                  </a:lnTo>
                  <a:lnTo>
                    <a:pt x="83" y="1282"/>
                  </a:lnTo>
                  <a:lnTo>
                    <a:pt x="106" y="1285"/>
                  </a:lnTo>
                  <a:lnTo>
                    <a:pt x="128" y="1284"/>
                  </a:lnTo>
                  <a:lnTo>
                    <a:pt x="152" y="1279"/>
                  </a:lnTo>
                  <a:lnTo>
                    <a:pt x="174" y="1272"/>
                  </a:lnTo>
                  <a:lnTo>
                    <a:pt x="196" y="1262"/>
                  </a:lnTo>
                  <a:lnTo>
                    <a:pt x="215" y="1250"/>
                  </a:lnTo>
                  <a:lnTo>
                    <a:pt x="235" y="1237"/>
                  </a:lnTo>
                  <a:lnTo>
                    <a:pt x="252" y="1223"/>
                  </a:lnTo>
                  <a:lnTo>
                    <a:pt x="268" y="1208"/>
                  </a:lnTo>
                  <a:lnTo>
                    <a:pt x="282" y="1195"/>
                  </a:lnTo>
                  <a:lnTo>
                    <a:pt x="294" y="1183"/>
                  </a:lnTo>
                  <a:lnTo>
                    <a:pt x="304" y="1172"/>
                  </a:lnTo>
                  <a:lnTo>
                    <a:pt x="312" y="1165"/>
                  </a:lnTo>
                  <a:lnTo>
                    <a:pt x="315" y="1159"/>
                  </a:lnTo>
                  <a:lnTo>
                    <a:pt x="318" y="1157"/>
                  </a:lnTo>
                  <a:lnTo>
                    <a:pt x="318" y="1155"/>
                  </a:lnTo>
                  <a:lnTo>
                    <a:pt x="320" y="1151"/>
                  </a:lnTo>
                  <a:lnTo>
                    <a:pt x="323" y="1145"/>
                  </a:lnTo>
                  <a:lnTo>
                    <a:pt x="326" y="1137"/>
                  </a:lnTo>
                  <a:lnTo>
                    <a:pt x="331" y="1126"/>
                  </a:lnTo>
                  <a:lnTo>
                    <a:pt x="336" y="1112"/>
                  </a:lnTo>
                  <a:lnTo>
                    <a:pt x="341" y="1098"/>
                  </a:lnTo>
                  <a:lnTo>
                    <a:pt x="347" y="1080"/>
                  </a:lnTo>
                  <a:lnTo>
                    <a:pt x="353" y="1062"/>
                  </a:lnTo>
                  <a:lnTo>
                    <a:pt x="359" y="1041"/>
                  </a:lnTo>
                  <a:lnTo>
                    <a:pt x="364" y="1020"/>
                  </a:lnTo>
                  <a:lnTo>
                    <a:pt x="370" y="996"/>
                  </a:lnTo>
                  <a:lnTo>
                    <a:pt x="374" y="971"/>
                  </a:lnTo>
                  <a:lnTo>
                    <a:pt x="379" y="945"/>
                  </a:lnTo>
                  <a:lnTo>
                    <a:pt x="382" y="918"/>
                  </a:lnTo>
                  <a:lnTo>
                    <a:pt x="385" y="890"/>
                  </a:lnTo>
                  <a:lnTo>
                    <a:pt x="386" y="876"/>
                  </a:lnTo>
                  <a:lnTo>
                    <a:pt x="390" y="857"/>
                  </a:lnTo>
                  <a:lnTo>
                    <a:pt x="396" y="834"/>
                  </a:lnTo>
                  <a:lnTo>
                    <a:pt x="403" y="807"/>
                  </a:lnTo>
                  <a:lnTo>
                    <a:pt x="411" y="777"/>
                  </a:lnTo>
                  <a:lnTo>
                    <a:pt x="419" y="743"/>
                  </a:lnTo>
                  <a:lnTo>
                    <a:pt x="426" y="707"/>
                  </a:lnTo>
                  <a:lnTo>
                    <a:pt x="435" y="668"/>
                  </a:lnTo>
                  <a:lnTo>
                    <a:pt x="441" y="629"/>
                  </a:lnTo>
                  <a:lnTo>
                    <a:pt x="446" y="588"/>
                  </a:lnTo>
                  <a:lnTo>
                    <a:pt x="450" y="547"/>
                  </a:lnTo>
                  <a:lnTo>
                    <a:pt x="451" y="505"/>
                  </a:lnTo>
                  <a:lnTo>
                    <a:pt x="448" y="464"/>
                  </a:lnTo>
                  <a:lnTo>
                    <a:pt x="443" y="422"/>
                  </a:lnTo>
                  <a:lnTo>
                    <a:pt x="435" y="383"/>
                  </a:lnTo>
                  <a:lnTo>
                    <a:pt x="423" y="345"/>
                  </a:lnTo>
                  <a:lnTo>
                    <a:pt x="403" y="301"/>
                  </a:lnTo>
                  <a:lnTo>
                    <a:pt x="380" y="261"/>
                  </a:lnTo>
                  <a:lnTo>
                    <a:pt x="356" y="225"/>
                  </a:lnTo>
                  <a:lnTo>
                    <a:pt x="330" y="191"/>
                  </a:lnTo>
                  <a:lnTo>
                    <a:pt x="302" y="159"/>
                  </a:lnTo>
                  <a:lnTo>
                    <a:pt x="275" y="131"/>
                  </a:lnTo>
                  <a:lnTo>
                    <a:pt x="247" y="105"/>
                  </a:lnTo>
                  <a:lnTo>
                    <a:pt x="219" y="83"/>
                  </a:lnTo>
                  <a:lnTo>
                    <a:pt x="193" y="63"/>
                  </a:lnTo>
                  <a:lnTo>
                    <a:pt x="169" y="45"/>
                  </a:lnTo>
                  <a:lnTo>
                    <a:pt x="146" y="32"/>
                  </a:lnTo>
                  <a:lnTo>
                    <a:pt x="126" y="20"/>
                  </a:lnTo>
                  <a:lnTo>
                    <a:pt x="110" y="11"/>
                  </a:lnTo>
                  <a:lnTo>
                    <a:pt x="98" y="5"/>
                  </a:lnTo>
                  <a:lnTo>
                    <a:pt x="91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E38A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067"/>
            <p:cNvSpPr>
              <a:spLocks noChangeAspect="1"/>
            </p:cNvSpPr>
            <p:nvPr/>
          </p:nvSpPr>
          <p:spPr bwMode="auto">
            <a:xfrm>
              <a:off x="4080" y="9834"/>
              <a:ext cx="18" cy="11"/>
            </a:xfrm>
            <a:custGeom>
              <a:avLst/>
              <a:gdLst>
                <a:gd name="T0" fmla="*/ 0 w 75"/>
                <a:gd name="T1" fmla="*/ 0 h 42"/>
                <a:gd name="T2" fmla="*/ 0 w 75"/>
                <a:gd name="T3" fmla="*/ 0 h 42"/>
                <a:gd name="T4" fmla="*/ 0 w 75"/>
                <a:gd name="T5" fmla="*/ 0 h 42"/>
                <a:gd name="T6" fmla="*/ 0 w 75"/>
                <a:gd name="T7" fmla="*/ 0 h 42"/>
                <a:gd name="T8" fmla="*/ 0 w 75"/>
                <a:gd name="T9" fmla="*/ 0 h 42"/>
                <a:gd name="T10" fmla="*/ 0 w 75"/>
                <a:gd name="T11" fmla="*/ 0 h 42"/>
                <a:gd name="T12" fmla="*/ 0 w 75"/>
                <a:gd name="T13" fmla="*/ 0 h 42"/>
                <a:gd name="T14" fmla="*/ 0 w 75"/>
                <a:gd name="T15" fmla="*/ 0 h 42"/>
                <a:gd name="T16" fmla="*/ 0 w 75"/>
                <a:gd name="T17" fmla="*/ 0 h 42"/>
                <a:gd name="T18" fmla="*/ 0 w 75"/>
                <a:gd name="T19" fmla="*/ 0 h 42"/>
                <a:gd name="T20" fmla="*/ 0 w 75"/>
                <a:gd name="T21" fmla="*/ 0 h 42"/>
                <a:gd name="T22" fmla="*/ 0 w 75"/>
                <a:gd name="T23" fmla="*/ 0 h 42"/>
                <a:gd name="T24" fmla="*/ 0 w 75"/>
                <a:gd name="T25" fmla="*/ 0 h 42"/>
                <a:gd name="T26" fmla="*/ 0 w 75"/>
                <a:gd name="T27" fmla="*/ 0 h 42"/>
                <a:gd name="T28" fmla="*/ 0 w 75"/>
                <a:gd name="T29" fmla="*/ 0 h 42"/>
                <a:gd name="T30" fmla="*/ 0 w 75"/>
                <a:gd name="T31" fmla="*/ 0 h 42"/>
                <a:gd name="T32" fmla="*/ 0 w 75"/>
                <a:gd name="T33" fmla="*/ 0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5"/>
                <a:gd name="T52" fmla="*/ 0 h 42"/>
                <a:gd name="T53" fmla="*/ 75 w 75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5" h="42">
                  <a:moveTo>
                    <a:pt x="0" y="42"/>
                  </a:moveTo>
                  <a:lnTo>
                    <a:pt x="0" y="41"/>
                  </a:lnTo>
                  <a:lnTo>
                    <a:pt x="1" y="40"/>
                  </a:lnTo>
                  <a:lnTo>
                    <a:pt x="4" y="39"/>
                  </a:lnTo>
                  <a:lnTo>
                    <a:pt x="6" y="38"/>
                  </a:lnTo>
                  <a:lnTo>
                    <a:pt x="10" y="35"/>
                  </a:lnTo>
                  <a:lnTo>
                    <a:pt x="15" y="31"/>
                  </a:lnTo>
                  <a:lnTo>
                    <a:pt x="20" y="29"/>
                  </a:lnTo>
                  <a:lnTo>
                    <a:pt x="25" y="25"/>
                  </a:lnTo>
                  <a:lnTo>
                    <a:pt x="31" y="22"/>
                  </a:lnTo>
                  <a:lnTo>
                    <a:pt x="37" y="18"/>
                  </a:lnTo>
                  <a:lnTo>
                    <a:pt x="43" y="14"/>
                  </a:lnTo>
                  <a:lnTo>
                    <a:pt x="49" y="12"/>
                  </a:lnTo>
                  <a:lnTo>
                    <a:pt x="55" y="8"/>
                  </a:lnTo>
                  <a:lnTo>
                    <a:pt x="61" y="5"/>
                  </a:lnTo>
                  <a:lnTo>
                    <a:pt x="68" y="2"/>
                  </a:lnTo>
                  <a:lnTo>
                    <a:pt x="75" y="0"/>
                  </a:lnTo>
                </a:path>
              </a:pathLst>
            </a:custGeom>
            <a:noFill/>
            <a:ln w="9525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068"/>
            <p:cNvSpPr>
              <a:spLocks noChangeAspect="1"/>
            </p:cNvSpPr>
            <p:nvPr/>
          </p:nvSpPr>
          <p:spPr bwMode="auto">
            <a:xfrm>
              <a:off x="4072" y="9839"/>
              <a:ext cx="11" cy="13"/>
            </a:xfrm>
            <a:custGeom>
              <a:avLst/>
              <a:gdLst>
                <a:gd name="T0" fmla="*/ 0 w 45"/>
                <a:gd name="T1" fmla="*/ 0 h 54"/>
                <a:gd name="T2" fmla="*/ 0 w 45"/>
                <a:gd name="T3" fmla="*/ 0 h 54"/>
                <a:gd name="T4" fmla="*/ 0 w 45"/>
                <a:gd name="T5" fmla="*/ 0 h 54"/>
                <a:gd name="T6" fmla="*/ 0 w 45"/>
                <a:gd name="T7" fmla="*/ 0 h 54"/>
                <a:gd name="T8" fmla="*/ 0 w 45"/>
                <a:gd name="T9" fmla="*/ 0 h 54"/>
                <a:gd name="T10" fmla="*/ 0 w 45"/>
                <a:gd name="T11" fmla="*/ 0 h 54"/>
                <a:gd name="T12" fmla="*/ 0 w 45"/>
                <a:gd name="T13" fmla="*/ 0 h 54"/>
                <a:gd name="T14" fmla="*/ 0 w 45"/>
                <a:gd name="T15" fmla="*/ 0 h 54"/>
                <a:gd name="T16" fmla="*/ 0 w 45"/>
                <a:gd name="T17" fmla="*/ 0 h 54"/>
                <a:gd name="T18" fmla="*/ 0 w 45"/>
                <a:gd name="T19" fmla="*/ 0 h 54"/>
                <a:gd name="T20" fmla="*/ 0 w 45"/>
                <a:gd name="T21" fmla="*/ 0 h 54"/>
                <a:gd name="T22" fmla="*/ 0 w 45"/>
                <a:gd name="T23" fmla="*/ 0 h 54"/>
                <a:gd name="T24" fmla="*/ 0 w 45"/>
                <a:gd name="T25" fmla="*/ 0 h 54"/>
                <a:gd name="T26" fmla="*/ 0 w 45"/>
                <a:gd name="T27" fmla="*/ 0 h 54"/>
                <a:gd name="T28" fmla="*/ 0 w 45"/>
                <a:gd name="T29" fmla="*/ 0 h 54"/>
                <a:gd name="T30" fmla="*/ 0 w 45"/>
                <a:gd name="T31" fmla="*/ 0 h 54"/>
                <a:gd name="T32" fmla="*/ 0 w 45"/>
                <a:gd name="T33" fmla="*/ 0 h 54"/>
                <a:gd name="T34" fmla="*/ 0 w 45"/>
                <a:gd name="T35" fmla="*/ 0 h 54"/>
                <a:gd name="T36" fmla="*/ 0 w 45"/>
                <a:gd name="T37" fmla="*/ 0 h 54"/>
                <a:gd name="T38" fmla="*/ 0 w 45"/>
                <a:gd name="T39" fmla="*/ 0 h 54"/>
                <a:gd name="T40" fmla="*/ 0 w 45"/>
                <a:gd name="T41" fmla="*/ 0 h 54"/>
                <a:gd name="T42" fmla="*/ 0 w 45"/>
                <a:gd name="T43" fmla="*/ 0 h 5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"/>
                <a:gd name="T67" fmla="*/ 0 h 54"/>
                <a:gd name="T68" fmla="*/ 45 w 45"/>
                <a:gd name="T69" fmla="*/ 54 h 5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" h="54">
                  <a:moveTo>
                    <a:pt x="45" y="49"/>
                  </a:moveTo>
                  <a:lnTo>
                    <a:pt x="45" y="49"/>
                  </a:lnTo>
                  <a:lnTo>
                    <a:pt x="41" y="51"/>
                  </a:lnTo>
                  <a:lnTo>
                    <a:pt x="36" y="52"/>
                  </a:lnTo>
                  <a:lnTo>
                    <a:pt x="30" y="54"/>
                  </a:lnTo>
                  <a:lnTo>
                    <a:pt x="27" y="54"/>
                  </a:lnTo>
                  <a:lnTo>
                    <a:pt x="22" y="52"/>
                  </a:lnTo>
                  <a:lnTo>
                    <a:pt x="17" y="51"/>
                  </a:lnTo>
                  <a:lnTo>
                    <a:pt x="12" y="48"/>
                  </a:lnTo>
                  <a:lnTo>
                    <a:pt x="8" y="45"/>
                  </a:lnTo>
                  <a:lnTo>
                    <a:pt x="5" y="40"/>
                  </a:lnTo>
                  <a:lnTo>
                    <a:pt x="2" y="37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2" y="12"/>
                  </a:lnTo>
                  <a:lnTo>
                    <a:pt x="6" y="7"/>
                  </a:lnTo>
                  <a:lnTo>
                    <a:pt x="8" y="4"/>
                  </a:lnTo>
                  <a:lnTo>
                    <a:pt x="13" y="0"/>
                  </a:lnTo>
                  <a:lnTo>
                    <a:pt x="45" y="49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069"/>
            <p:cNvSpPr>
              <a:spLocks noChangeAspect="1"/>
            </p:cNvSpPr>
            <p:nvPr/>
          </p:nvSpPr>
          <p:spPr bwMode="auto">
            <a:xfrm>
              <a:off x="4095" y="9827"/>
              <a:ext cx="10" cy="14"/>
            </a:xfrm>
            <a:custGeom>
              <a:avLst/>
              <a:gdLst>
                <a:gd name="T0" fmla="*/ 0 w 40"/>
                <a:gd name="T1" fmla="*/ 0 h 57"/>
                <a:gd name="T2" fmla="*/ 0 w 40"/>
                <a:gd name="T3" fmla="*/ 0 h 57"/>
                <a:gd name="T4" fmla="*/ 0 w 40"/>
                <a:gd name="T5" fmla="*/ 0 h 57"/>
                <a:gd name="T6" fmla="*/ 0 w 40"/>
                <a:gd name="T7" fmla="*/ 0 h 57"/>
                <a:gd name="T8" fmla="*/ 0 w 40"/>
                <a:gd name="T9" fmla="*/ 0 h 57"/>
                <a:gd name="T10" fmla="*/ 0 w 40"/>
                <a:gd name="T11" fmla="*/ 0 h 57"/>
                <a:gd name="T12" fmla="*/ 0 w 40"/>
                <a:gd name="T13" fmla="*/ 0 h 57"/>
                <a:gd name="T14" fmla="*/ 0 w 40"/>
                <a:gd name="T15" fmla="*/ 0 h 57"/>
                <a:gd name="T16" fmla="*/ 0 w 40"/>
                <a:gd name="T17" fmla="*/ 0 h 57"/>
                <a:gd name="T18" fmla="*/ 0 w 40"/>
                <a:gd name="T19" fmla="*/ 0 h 57"/>
                <a:gd name="T20" fmla="*/ 0 w 40"/>
                <a:gd name="T21" fmla="*/ 0 h 57"/>
                <a:gd name="T22" fmla="*/ 0 w 40"/>
                <a:gd name="T23" fmla="*/ 0 h 57"/>
                <a:gd name="T24" fmla="*/ 0 w 40"/>
                <a:gd name="T25" fmla="*/ 0 h 57"/>
                <a:gd name="T26" fmla="*/ 0 w 40"/>
                <a:gd name="T27" fmla="*/ 0 h 57"/>
                <a:gd name="T28" fmla="*/ 0 w 40"/>
                <a:gd name="T29" fmla="*/ 0 h 57"/>
                <a:gd name="T30" fmla="*/ 0 w 40"/>
                <a:gd name="T31" fmla="*/ 0 h 57"/>
                <a:gd name="T32" fmla="*/ 0 w 40"/>
                <a:gd name="T33" fmla="*/ 0 h 57"/>
                <a:gd name="T34" fmla="*/ 0 w 40"/>
                <a:gd name="T35" fmla="*/ 0 h 57"/>
                <a:gd name="T36" fmla="*/ 0 w 40"/>
                <a:gd name="T37" fmla="*/ 0 h 57"/>
                <a:gd name="T38" fmla="*/ 0 w 40"/>
                <a:gd name="T39" fmla="*/ 0 h 57"/>
                <a:gd name="T40" fmla="*/ 0 w 40"/>
                <a:gd name="T41" fmla="*/ 0 h 57"/>
                <a:gd name="T42" fmla="*/ 0 w 40"/>
                <a:gd name="T43" fmla="*/ 0 h 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57"/>
                <a:gd name="T68" fmla="*/ 40 w 40"/>
                <a:gd name="T69" fmla="*/ 57 h 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57">
                  <a:moveTo>
                    <a:pt x="0" y="3"/>
                  </a:moveTo>
                  <a:lnTo>
                    <a:pt x="0" y="3"/>
                  </a:lnTo>
                  <a:lnTo>
                    <a:pt x="4" y="2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4" y="4"/>
                  </a:lnTo>
                  <a:lnTo>
                    <a:pt x="28" y="7"/>
                  </a:lnTo>
                  <a:lnTo>
                    <a:pt x="31" y="10"/>
                  </a:lnTo>
                  <a:lnTo>
                    <a:pt x="35" y="14"/>
                  </a:lnTo>
                  <a:lnTo>
                    <a:pt x="37" y="19"/>
                  </a:lnTo>
                  <a:lnTo>
                    <a:pt x="39" y="24"/>
                  </a:lnTo>
                  <a:lnTo>
                    <a:pt x="40" y="29"/>
                  </a:lnTo>
                  <a:lnTo>
                    <a:pt x="40" y="33"/>
                  </a:lnTo>
                  <a:lnTo>
                    <a:pt x="39" y="38"/>
                  </a:lnTo>
                  <a:lnTo>
                    <a:pt x="36" y="43"/>
                  </a:lnTo>
                  <a:lnTo>
                    <a:pt x="34" y="47"/>
                  </a:lnTo>
                  <a:lnTo>
                    <a:pt x="30" y="50"/>
                  </a:lnTo>
                  <a:lnTo>
                    <a:pt x="26" y="54"/>
                  </a:lnTo>
                  <a:lnTo>
                    <a:pt x="22" y="5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1070"/>
            <p:cNvSpPr>
              <a:spLocks noChangeAspect="1"/>
            </p:cNvSpPr>
            <p:nvPr/>
          </p:nvSpPr>
          <p:spPr bwMode="auto">
            <a:xfrm>
              <a:off x="4098" y="9829"/>
              <a:ext cx="53" cy="17"/>
            </a:xfrm>
            <a:custGeom>
              <a:avLst/>
              <a:gdLst>
                <a:gd name="T0" fmla="*/ 0 w 210"/>
                <a:gd name="T1" fmla="*/ 0 h 70"/>
                <a:gd name="T2" fmla="*/ 0 w 210"/>
                <a:gd name="T3" fmla="*/ 0 h 70"/>
                <a:gd name="T4" fmla="*/ 0 w 210"/>
                <a:gd name="T5" fmla="*/ 0 h 70"/>
                <a:gd name="T6" fmla="*/ 0 w 210"/>
                <a:gd name="T7" fmla="*/ 0 h 70"/>
                <a:gd name="T8" fmla="*/ 0 w 210"/>
                <a:gd name="T9" fmla="*/ 0 h 70"/>
                <a:gd name="T10" fmla="*/ 0 w 210"/>
                <a:gd name="T11" fmla="*/ 0 h 70"/>
                <a:gd name="T12" fmla="*/ 0 w 210"/>
                <a:gd name="T13" fmla="*/ 0 h 70"/>
                <a:gd name="T14" fmla="*/ 1 w 210"/>
                <a:gd name="T15" fmla="*/ 0 h 70"/>
                <a:gd name="T16" fmla="*/ 1 w 210"/>
                <a:gd name="T17" fmla="*/ 0 h 70"/>
                <a:gd name="T18" fmla="*/ 1 w 210"/>
                <a:gd name="T19" fmla="*/ 0 h 70"/>
                <a:gd name="T20" fmla="*/ 1 w 210"/>
                <a:gd name="T21" fmla="*/ 0 h 70"/>
                <a:gd name="T22" fmla="*/ 1 w 210"/>
                <a:gd name="T23" fmla="*/ 0 h 70"/>
                <a:gd name="T24" fmla="*/ 1 w 210"/>
                <a:gd name="T25" fmla="*/ 0 h 70"/>
                <a:gd name="T26" fmla="*/ 1 w 210"/>
                <a:gd name="T27" fmla="*/ 0 h 70"/>
                <a:gd name="T28" fmla="*/ 1 w 210"/>
                <a:gd name="T29" fmla="*/ 0 h 70"/>
                <a:gd name="T30" fmla="*/ 1 w 210"/>
                <a:gd name="T31" fmla="*/ 0 h 70"/>
                <a:gd name="T32" fmla="*/ 1 w 210"/>
                <a:gd name="T33" fmla="*/ 0 h 7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0"/>
                <a:gd name="T52" fmla="*/ 0 h 70"/>
                <a:gd name="T53" fmla="*/ 210 w 210"/>
                <a:gd name="T54" fmla="*/ 70 h 7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0" h="70">
                  <a:moveTo>
                    <a:pt x="0" y="22"/>
                  </a:moveTo>
                  <a:lnTo>
                    <a:pt x="13" y="16"/>
                  </a:lnTo>
                  <a:lnTo>
                    <a:pt x="26" y="11"/>
                  </a:lnTo>
                  <a:lnTo>
                    <a:pt x="39" y="6"/>
                  </a:lnTo>
                  <a:lnTo>
                    <a:pt x="51" y="3"/>
                  </a:lnTo>
                  <a:lnTo>
                    <a:pt x="63" y="1"/>
                  </a:lnTo>
                  <a:lnTo>
                    <a:pt x="74" y="0"/>
                  </a:lnTo>
                  <a:lnTo>
                    <a:pt x="86" y="1"/>
                  </a:lnTo>
                  <a:lnTo>
                    <a:pt x="97" y="2"/>
                  </a:lnTo>
                  <a:lnTo>
                    <a:pt x="108" y="5"/>
                  </a:lnTo>
                  <a:lnTo>
                    <a:pt x="121" y="10"/>
                  </a:lnTo>
                  <a:lnTo>
                    <a:pt x="133" y="16"/>
                  </a:lnTo>
                  <a:lnTo>
                    <a:pt x="146" y="23"/>
                  </a:lnTo>
                  <a:lnTo>
                    <a:pt x="161" y="31"/>
                  </a:lnTo>
                  <a:lnTo>
                    <a:pt x="175" y="42"/>
                  </a:lnTo>
                  <a:lnTo>
                    <a:pt x="191" y="56"/>
                  </a:lnTo>
                  <a:lnTo>
                    <a:pt x="210" y="70"/>
                  </a:lnTo>
                </a:path>
              </a:pathLst>
            </a:custGeom>
            <a:noFill/>
            <a:ln w="9525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071"/>
            <p:cNvSpPr>
              <a:spLocks noChangeAspect="1"/>
            </p:cNvSpPr>
            <p:nvPr/>
          </p:nvSpPr>
          <p:spPr bwMode="auto">
            <a:xfrm>
              <a:off x="4091" y="9827"/>
              <a:ext cx="10" cy="14"/>
            </a:xfrm>
            <a:custGeom>
              <a:avLst/>
              <a:gdLst>
                <a:gd name="T0" fmla="*/ 0 w 41"/>
                <a:gd name="T1" fmla="*/ 0 h 56"/>
                <a:gd name="T2" fmla="*/ 0 w 41"/>
                <a:gd name="T3" fmla="*/ 0 h 56"/>
                <a:gd name="T4" fmla="*/ 0 w 41"/>
                <a:gd name="T5" fmla="*/ 0 h 56"/>
                <a:gd name="T6" fmla="*/ 0 w 41"/>
                <a:gd name="T7" fmla="*/ 0 h 56"/>
                <a:gd name="T8" fmla="*/ 0 w 41"/>
                <a:gd name="T9" fmla="*/ 0 h 56"/>
                <a:gd name="T10" fmla="*/ 0 w 41"/>
                <a:gd name="T11" fmla="*/ 0 h 56"/>
                <a:gd name="T12" fmla="*/ 0 w 41"/>
                <a:gd name="T13" fmla="*/ 0 h 56"/>
                <a:gd name="T14" fmla="*/ 0 w 41"/>
                <a:gd name="T15" fmla="*/ 0 h 56"/>
                <a:gd name="T16" fmla="*/ 0 w 41"/>
                <a:gd name="T17" fmla="*/ 0 h 56"/>
                <a:gd name="T18" fmla="*/ 0 w 41"/>
                <a:gd name="T19" fmla="*/ 0 h 56"/>
                <a:gd name="T20" fmla="*/ 0 w 41"/>
                <a:gd name="T21" fmla="*/ 0 h 56"/>
                <a:gd name="T22" fmla="*/ 0 w 41"/>
                <a:gd name="T23" fmla="*/ 0 h 56"/>
                <a:gd name="T24" fmla="*/ 0 w 41"/>
                <a:gd name="T25" fmla="*/ 0 h 56"/>
                <a:gd name="T26" fmla="*/ 0 w 41"/>
                <a:gd name="T27" fmla="*/ 0 h 56"/>
                <a:gd name="T28" fmla="*/ 0 w 41"/>
                <a:gd name="T29" fmla="*/ 0 h 56"/>
                <a:gd name="T30" fmla="*/ 0 w 41"/>
                <a:gd name="T31" fmla="*/ 0 h 56"/>
                <a:gd name="T32" fmla="*/ 0 w 41"/>
                <a:gd name="T33" fmla="*/ 0 h 56"/>
                <a:gd name="T34" fmla="*/ 0 w 41"/>
                <a:gd name="T35" fmla="*/ 0 h 56"/>
                <a:gd name="T36" fmla="*/ 0 w 41"/>
                <a:gd name="T37" fmla="*/ 0 h 56"/>
                <a:gd name="T38" fmla="*/ 0 w 41"/>
                <a:gd name="T39" fmla="*/ 0 h 56"/>
                <a:gd name="T40" fmla="*/ 0 w 41"/>
                <a:gd name="T41" fmla="*/ 0 h 56"/>
                <a:gd name="T42" fmla="*/ 0 w 41"/>
                <a:gd name="T43" fmla="*/ 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1"/>
                <a:gd name="T67" fmla="*/ 0 h 56"/>
                <a:gd name="T68" fmla="*/ 41 w 41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1" h="56">
                  <a:moveTo>
                    <a:pt x="41" y="54"/>
                  </a:moveTo>
                  <a:lnTo>
                    <a:pt x="41" y="54"/>
                  </a:lnTo>
                  <a:lnTo>
                    <a:pt x="36" y="55"/>
                  </a:lnTo>
                  <a:lnTo>
                    <a:pt x="31" y="56"/>
                  </a:lnTo>
                  <a:lnTo>
                    <a:pt x="26" y="56"/>
                  </a:lnTo>
                  <a:lnTo>
                    <a:pt x="21" y="55"/>
                  </a:lnTo>
                  <a:lnTo>
                    <a:pt x="16" y="52"/>
                  </a:lnTo>
                  <a:lnTo>
                    <a:pt x="13" y="50"/>
                  </a:lnTo>
                  <a:lnTo>
                    <a:pt x="9" y="46"/>
                  </a:lnTo>
                  <a:lnTo>
                    <a:pt x="5" y="43"/>
                  </a:lnTo>
                  <a:lnTo>
                    <a:pt x="3" y="38"/>
                  </a:lnTo>
                  <a:lnTo>
                    <a:pt x="2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072"/>
            <p:cNvSpPr>
              <a:spLocks noChangeAspect="1"/>
            </p:cNvSpPr>
            <p:nvPr/>
          </p:nvSpPr>
          <p:spPr bwMode="auto">
            <a:xfrm>
              <a:off x="4146" y="9841"/>
              <a:ext cx="12" cy="13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0 h 51"/>
                <a:gd name="T4" fmla="*/ 0 w 48"/>
                <a:gd name="T5" fmla="*/ 0 h 51"/>
                <a:gd name="T6" fmla="*/ 0 w 48"/>
                <a:gd name="T7" fmla="*/ 0 h 51"/>
                <a:gd name="T8" fmla="*/ 0 w 48"/>
                <a:gd name="T9" fmla="*/ 0 h 51"/>
                <a:gd name="T10" fmla="*/ 0 w 48"/>
                <a:gd name="T11" fmla="*/ 0 h 51"/>
                <a:gd name="T12" fmla="*/ 0 w 48"/>
                <a:gd name="T13" fmla="*/ 0 h 51"/>
                <a:gd name="T14" fmla="*/ 0 w 48"/>
                <a:gd name="T15" fmla="*/ 0 h 51"/>
                <a:gd name="T16" fmla="*/ 0 w 48"/>
                <a:gd name="T17" fmla="*/ 0 h 51"/>
                <a:gd name="T18" fmla="*/ 0 w 48"/>
                <a:gd name="T19" fmla="*/ 0 h 51"/>
                <a:gd name="T20" fmla="*/ 0 w 48"/>
                <a:gd name="T21" fmla="*/ 0 h 51"/>
                <a:gd name="T22" fmla="*/ 0 w 48"/>
                <a:gd name="T23" fmla="*/ 0 h 51"/>
                <a:gd name="T24" fmla="*/ 0 w 48"/>
                <a:gd name="T25" fmla="*/ 0 h 51"/>
                <a:gd name="T26" fmla="*/ 0 w 48"/>
                <a:gd name="T27" fmla="*/ 0 h 51"/>
                <a:gd name="T28" fmla="*/ 0 w 48"/>
                <a:gd name="T29" fmla="*/ 0 h 51"/>
                <a:gd name="T30" fmla="*/ 0 w 48"/>
                <a:gd name="T31" fmla="*/ 0 h 51"/>
                <a:gd name="T32" fmla="*/ 0 w 48"/>
                <a:gd name="T33" fmla="*/ 0 h 51"/>
                <a:gd name="T34" fmla="*/ 0 w 48"/>
                <a:gd name="T35" fmla="*/ 0 h 51"/>
                <a:gd name="T36" fmla="*/ 0 w 48"/>
                <a:gd name="T37" fmla="*/ 0 h 51"/>
                <a:gd name="T38" fmla="*/ 0 w 48"/>
                <a:gd name="T39" fmla="*/ 0 h 51"/>
                <a:gd name="T40" fmla="*/ 0 w 48"/>
                <a:gd name="T41" fmla="*/ 0 h 51"/>
                <a:gd name="T42" fmla="*/ 0 w 48"/>
                <a:gd name="T43" fmla="*/ 0 h 5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8"/>
                <a:gd name="T67" fmla="*/ 0 h 51"/>
                <a:gd name="T68" fmla="*/ 48 w 48"/>
                <a:gd name="T69" fmla="*/ 51 h 5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8" h="51">
                  <a:moveTo>
                    <a:pt x="37" y="0"/>
                  </a:moveTo>
                  <a:lnTo>
                    <a:pt x="37" y="0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7" y="12"/>
                  </a:lnTo>
                  <a:lnTo>
                    <a:pt x="48" y="18"/>
                  </a:lnTo>
                  <a:lnTo>
                    <a:pt x="48" y="21"/>
                  </a:lnTo>
                  <a:lnTo>
                    <a:pt x="48" y="26"/>
                  </a:lnTo>
                  <a:lnTo>
                    <a:pt x="46" y="31"/>
                  </a:lnTo>
                  <a:lnTo>
                    <a:pt x="44" y="36"/>
                  </a:lnTo>
                  <a:lnTo>
                    <a:pt x="41" y="40"/>
                  </a:lnTo>
                  <a:lnTo>
                    <a:pt x="37" y="43"/>
                  </a:lnTo>
                  <a:lnTo>
                    <a:pt x="32" y="47"/>
                  </a:lnTo>
                  <a:lnTo>
                    <a:pt x="28" y="50"/>
                  </a:lnTo>
                  <a:lnTo>
                    <a:pt x="22" y="51"/>
                  </a:lnTo>
                  <a:lnTo>
                    <a:pt x="19" y="51"/>
                  </a:lnTo>
                  <a:lnTo>
                    <a:pt x="14" y="51"/>
                  </a:lnTo>
                  <a:lnTo>
                    <a:pt x="9" y="48"/>
                  </a:lnTo>
                  <a:lnTo>
                    <a:pt x="4" y="47"/>
                  </a:lnTo>
                  <a:lnTo>
                    <a:pt x="0" y="4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073"/>
            <p:cNvSpPr>
              <a:spLocks noChangeAspect="1"/>
            </p:cNvSpPr>
            <p:nvPr/>
          </p:nvSpPr>
          <p:spPr bwMode="auto">
            <a:xfrm>
              <a:off x="4151" y="9846"/>
              <a:ext cx="53" cy="35"/>
            </a:xfrm>
            <a:custGeom>
              <a:avLst/>
              <a:gdLst>
                <a:gd name="T0" fmla="*/ 0 w 212"/>
                <a:gd name="T1" fmla="*/ 0 h 138"/>
                <a:gd name="T2" fmla="*/ 0 w 212"/>
                <a:gd name="T3" fmla="*/ 0 h 138"/>
                <a:gd name="T4" fmla="*/ 0 w 212"/>
                <a:gd name="T5" fmla="*/ 0 h 138"/>
                <a:gd name="T6" fmla="*/ 0 w 212"/>
                <a:gd name="T7" fmla="*/ 0 h 138"/>
                <a:gd name="T8" fmla="*/ 0 w 212"/>
                <a:gd name="T9" fmla="*/ 0 h 138"/>
                <a:gd name="T10" fmla="*/ 1 w 212"/>
                <a:gd name="T11" fmla="*/ 0 h 138"/>
                <a:gd name="T12" fmla="*/ 1 w 212"/>
                <a:gd name="T13" fmla="*/ 0 h 138"/>
                <a:gd name="T14" fmla="*/ 1 w 212"/>
                <a:gd name="T15" fmla="*/ 1 h 138"/>
                <a:gd name="T16" fmla="*/ 1 w 212"/>
                <a:gd name="T17" fmla="*/ 1 h 138"/>
                <a:gd name="T18" fmla="*/ 1 w 212"/>
                <a:gd name="T19" fmla="*/ 1 h 138"/>
                <a:gd name="T20" fmla="*/ 1 w 212"/>
                <a:gd name="T21" fmla="*/ 1 h 138"/>
                <a:gd name="T22" fmla="*/ 1 w 212"/>
                <a:gd name="T23" fmla="*/ 1 h 138"/>
                <a:gd name="T24" fmla="*/ 1 w 212"/>
                <a:gd name="T25" fmla="*/ 1 h 138"/>
                <a:gd name="T26" fmla="*/ 1 w 212"/>
                <a:gd name="T27" fmla="*/ 1 h 138"/>
                <a:gd name="T28" fmla="*/ 1 w 212"/>
                <a:gd name="T29" fmla="*/ 1 h 138"/>
                <a:gd name="T30" fmla="*/ 1 w 212"/>
                <a:gd name="T31" fmla="*/ 1 h 138"/>
                <a:gd name="T32" fmla="*/ 1 w 212"/>
                <a:gd name="T33" fmla="*/ 1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38"/>
                <a:gd name="T53" fmla="*/ 212 w 212"/>
                <a:gd name="T54" fmla="*/ 138 h 1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38">
                  <a:moveTo>
                    <a:pt x="0" y="0"/>
                  </a:moveTo>
                  <a:lnTo>
                    <a:pt x="20" y="18"/>
                  </a:lnTo>
                  <a:lnTo>
                    <a:pt x="40" y="33"/>
                  </a:lnTo>
                  <a:lnTo>
                    <a:pt x="59" y="48"/>
                  </a:lnTo>
                  <a:lnTo>
                    <a:pt x="77" y="60"/>
                  </a:lnTo>
                  <a:lnTo>
                    <a:pt x="94" y="71"/>
                  </a:lnTo>
                  <a:lnTo>
                    <a:pt x="108" y="82"/>
                  </a:lnTo>
                  <a:lnTo>
                    <a:pt x="123" y="91"/>
                  </a:lnTo>
                  <a:lnTo>
                    <a:pt x="136" y="98"/>
                  </a:lnTo>
                  <a:lnTo>
                    <a:pt x="149" y="105"/>
                  </a:lnTo>
                  <a:lnTo>
                    <a:pt x="160" y="110"/>
                  </a:lnTo>
                  <a:lnTo>
                    <a:pt x="171" y="116"/>
                  </a:lnTo>
                  <a:lnTo>
                    <a:pt x="180" y="121"/>
                  </a:lnTo>
                  <a:lnTo>
                    <a:pt x="189" y="125"/>
                  </a:lnTo>
                  <a:lnTo>
                    <a:pt x="197" y="130"/>
                  </a:lnTo>
                  <a:lnTo>
                    <a:pt x="205" y="133"/>
                  </a:lnTo>
                  <a:lnTo>
                    <a:pt x="212" y="138"/>
                  </a:lnTo>
                </a:path>
              </a:pathLst>
            </a:custGeom>
            <a:noFill/>
            <a:ln w="9525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074"/>
            <p:cNvSpPr>
              <a:spLocks noChangeAspect="1"/>
            </p:cNvSpPr>
            <p:nvPr/>
          </p:nvSpPr>
          <p:spPr bwMode="auto">
            <a:xfrm>
              <a:off x="4143" y="9839"/>
              <a:ext cx="12" cy="13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0 h 51"/>
                <a:gd name="T4" fmla="*/ 0 w 48"/>
                <a:gd name="T5" fmla="*/ 0 h 51"/>
                <a:gd name="T6" fmla="*/ 0 w 48"/>
                <a:gd name="T7" fmla="*/ 0 h 51"/>
                <a:gd name="T8" fmla="*/ 0 w 48"/>
                <a:gd name="T9" fmla="*/ 0 h 51"/>
                <a:gd name="T10" fmla="*/ 0 w 48"/>
                <a:gd name="T11" fmla="*/ 0 h 51"/>
                <a:gd name="T12" fmla="*/ 0 w 48"/>
                <a:gd name="T13" fmla="*/ 0 h 51"/>
                <a:gd name="T14" fmla="*/ 0 w 48"/>
                <a:gd name="T15" fmla="*/ 0 h 51"/>
                <a:gd name="T16" fmla="*/ 0 w 48"/>
                <a:gd name="T17" fmla="*/ 0 h 51"/>
                <a:gd name="T18" fmla="*/ 0 w 48"/>
                <a:gd name="T19" fmla="*/ 0 h 51"/>
                <a:gd name="T20" fmla="*/ 0 w 48"/>
                <a:gd name="T21" fmla="*/ 0 h 51"/>
                <a:gd name="T22" fmla="*/ 0 w 48"/>
                <a:gd name="T23" fmla="*/ 0 h 51"/>
                <a:gd name="T24" fmla="*/ 0 w 48"/>
                <a:gd name="T25" fmla="*/ 0 h 51"/>
                <a:gd name="T26" fmla="*/ 0 w 48"/>
                <a:gd name="T27" fmla="*/ 0 h 51"/>
                <a:gd name="T28" fmla="*/ 0 w 48"/>
                <a:gd name="T29" fmla="*/ 0 h 51"/>
                <a:gd name="T30" fmla="*/ 0 w 48"/>
                <a:gd name="T31" fmla="*/ 0 h 51"/>
                <a:gd name="T32" fmla="*/ 0 w 48"/>
                <a:gd name="T33" fmla="*/ 0 h 51"/>
                <a:gd name="T34" fmla="*/ 0 w 48"/>
                <a:gd name="T35" fmla="*/ 0 h 51"/>
                <a:gd name="T36" fmla="*/ 0 w 48"/>
                <a:gd name="T37" fmla="*/ 0 h 51"/>
                <a:gd name="T38" fmla="*/ 0 w 48"/>
                <a:gd name="T39" fmla="*/ 0 h 51"/>
                <a:gd name="T40" fmla="*/ 0 w 48"/>
                <a:gd name="T41" fmla="*/ 0 h 51"/>
                <a:gd name="T42" fmla="*/ 0 w 48"/>
                <a:gd name="T43" fmla="*/ 0 h 5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8"/>
                <a:gd name="T67" fmla="*/ 0 h 51"/>
                <a:gd name="T68" fmla="*/ 48 w 48"/>
                <a:gd name="T69" fmla="*/ 51 h 5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8" h="51">
                  <a:moveTo>
                    <a:pt x="11" y="51"/>
                  </a:moveTo>
                  <a:lnTo>
                    <a:pt x="11" y="51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2" y="39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3" y="20"/>
                  </a:lnTo>
                  <a:lnTo>
                    <a:pt x="4" y="15"/>
                  </a:lnTo>
                  <a:lnTo>
                    <a:pt x="8" y="11"/>
                  </a:lnTo>
                  <a:lnTo>
                    <a:pt x="11" y="8"/>
                  </a:lnTo>
                  <a:lnTo>
                    <a:pt x="15" y="4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39" y="3"/>
                  </a:lnTo>
                  <a:lnTo>
                    <a:pt x="44" y="4"/>
                  </a:lnTo>
                  <a:lnTo>
                    <a:pt x="48" y="8"/>
                  </a:lnTo>
                  <a:lnTo>
                    <a:pt x="11" y="51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075"/>
            <p:cNvSpPr>
              <a:spLocks noChangeAspect="1"/>
            </p:cNvSpPr>
            <p:nvPr/>
          </p:nvSpPr>
          <p:spPr bwMode="auto">
            <a:xfrm>
              <a:off x="4200" y="9875"/>
              <a:ext cx="11" cy="13"/>
            </a:xfrm>
            <a:custGeom>
              <a:avLst/>
              <a:gdLst>
                <a:gd name="T0" fmla="*/ 0 w 45"/>
                <a:gd name="T1" fmla="*/ 0 h 54"/>
                <a:gd name="T2" fmla="*/ 0 w 45"/>
                <a:gd name="T3" fmla="*/ 0 h 54"/>
                <a:gd name="T4" fmla="*/ 0 w 45"/>
                <a:gd name="T5" fmla="*/ 0 h 54"/>
                <a:gd name="T6" fmla="*/ 0 w 45"/>
                <a:gd name="T7" fmla="*/ 0 h 54"/>
                <a:gd name="T8" fmla="*/ 0 w 45"/>
                <a:gd name="T9" fmla="*/ 0 h 54"/>
                <a:gd name="T10" fmla="*/ 0 w 45"/>
                <a:gd name="T11" fmla="*/ 0 h 54"/>
                <a:gd name="T12" fmla="*/ 0 w 45"/>
                <a:gd name="T13" fmla="*/ 0 h 54"/>
                <a:gd name="T14" fmla="*/ 0 w 45"/>
                <a:gd name="T15" fmla="*/ 0 h 54"/>
                <a:gd name="T16" fmla="*/ 0 w 45"/>
                <a:gd name="T17" fmla="*/ 0 h 54"/>
                <a:gd name="T18" fmla="*/ 0 w 45"/>
                <a:gd name="T19" fmla="*/ 0 h 54"/>
                <a:gd name="T20" fmla="*/ 0 w 45"/>
                <a:gd name="T21" fmla="*/ 0 h 54"/>
                <a:gd name="T22" fmla="*/ 0 w 45"/>
                <a:gd name="T23" fmla="*/ 0 h 54"/>
                <a:gd name="T24" fmla="*/ 0 w 45"/>
                <a:gd name="T25" fmla="*/ 0 h 54"/>
                <a:gd name="T26" fmla="*/ 0 w 45"/>
                <a:gd name="T27" fmla="*/ 0 h 54"/>
                <a:gd name="T28" fmla="*/ 0 w 45"/>
                <a:gd name="T29" fmla="*/ 0 h 54"/>
                <a:gd name="T30" fmla="*/ 0 w 45"/>
                <a:gd name="T31" fmla="*/ 0 h 54"/>
                <a:gd name="T32" fmla="*/ 0 w 45"/>
                <a:gd name="T33" fmla="*/ 0 h 54"/>
                <a:gd name="T34" fmla="*/ 0 w 45"/>
                <a:gd name="T35" fmla="*/ 0 h 54"/>
                <a:gd name="T36" fmla="*/ 0 w 45"/>
                <a:gd name="T37" fmla="*/ 0 h 54"/>
                <a:gd name="T38" fmla="*/ 0 w 45"/>
                <a:gd name="T39" fmla="*/ 0 h 54"/>
                <a:gd name="T40" fmla="*/ 0 w 45"/>
                <a:gd name="T41" fmla="*/ 0 h 54"/>
                <a:gd name="T42" fmla="*/ 0 w 45"/>
                <a:gd name="T43" fmla="*/ 0 h 5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"/>
                <a:gd name="T67" fmla="*/ 0 h 54"/>
                <a:gd name="T68" fmla="*/ 45 w 45"/>
                <a:gd name="T69" fmla="*/ 54 h 5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" h="54">
                  <a:moveTo>
                    <a:pt x="32" y="0"/>
                  </a:moveTo>
                  <a:lnTo>
                    <a:pt x="32" y="0"/>
                  </a:lnTo>
                  <a:lnTo>
                    <a:pt x="36" y="4"/>
                  </a:lnTo>
                  <a:lnTo>
                    <a:pt x="39" y="7"/>
                  </a:lnTo>
                  <a:lnTo>
                    <a:pt x="42" y="11"/>
                  </a:lnTo>
                  <a:lnTo>
                    <a:pt x="44" y="16"/>
                  </a:lnTo>
                  <a:lnTo>
                    <a:pt x="45" y="21"/>
                  </a:lnTo>
                  <a:lnTo>
                    <a:pt x="45" y="25"/>
                  </a:lnTo>
                  <a:lnTo>
                    <a:pt x="44" y="30"/>
                  </a:lnTo>
                  <a:lnTo>
                    <a:pt x="43" y="35"/>
                  </a:lnTo>
                  <a:lnTo>
                    <a:pt x="41" y="40"/>
                  </a:lnTo>
                  <a:lnTo>
                    <a:pt x="37" y="44"/>
                  </a:lnTo>
                  <a:lnTo>
                    <a:pt x="33" y="47"/>
                  </a:lnTo>
                  <a:lnTo>
                    <a:pt x="30" y="50"/>
                  </a:lnTo>
                  <a:lnTo>
                    <a:pt x="25" y="52"/>
                  </a:lnTo>
                  <a:lnTo>
                    <a:pt x="20" y="54"/>
                  </a:lnTo>
                  <a:lnTo>
                    <a:pt x="15" y="54"/>
                  </a:lnTo>
                  <a:lnTo>
                    <a:pt x="10" y="52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076"/>
            <p:cNvSpPr>
              <a:spLocks noChangeAspect="1"/>
            </p:cNvSpPr>
            <p:nvPr/>
          </p:nvSpPr>
          <p:spPr bwMode="auto">
            <a:xfrm>
              <a:off x="4164" y="9766"/>
              <a:ext cx="45" cy="9"/>
            </a:xfrm>
            <a:custGeom>
              <a:avLst/>
              <a:gdLst>
                <a:gd name="T0" fmla="*/ 0 w 180"/>
                <a:gd name="T1" fmla="*/ 0 h 34"/>
                <a:gd name="T2" fmla="*/ 0 w 180"/>
                <a:gd name="T3" fmla="*/ 0 h 34"/>
                <a:gd name="T4" fmla="*/ 0 w 180"/>
                <a:gd name="T5" fmla="*/ 0 h 34"/>
                <a:gd name="T6" fmla="*/ 0 w 180"/>
                <a:gd name="T7" fmla="*/ 0 h 34"/>
                <a:gd name="T8" fmla="*/ 0 w 180"/>
                <a:gd name="T9" fmla="*/ 0 h 34"/>
                <a:gd name="T10" fmla="*/ 0 w 180"/>
                <a:gd name="T11" fmla="*/ 0 h 34"/>
                <a:gd name="T12" fmla="*/ 0 w 180"/>
                <a:gd name="T13" fmla="*/ 0 h 34"/>
                <a:gd name="T14" fmla="*/ 0 w 180"/>
                <a:gd name="T15" fmla="*/ 0 h 34"/>
                <a:gd name="T16" fmla="*/ 0 w 180"/>
                <a:gd name="T17" fmla="*/ 0 h 34"/>
                <a:gd name="T18" fmla="*/ 0 w 180"/>
                <a:gd name="T19" fmla="*/ 0 h 34"/>
                <a:gd name="T20" fmla="*/ 0 w 180"/>
                <a:gd name="T21" fmla="*/ 0 h 34"/>
                <a:gd name="T22" fmla="*/ 0 w 180"/>
                <a:gd name="T23" fmla="*/ 0 h 34"/>
                <a:gd name="T24" fmla="*/ 1 w 180"/>
                <a:gd name="T25" fmla="*/ 0 h 34"/>
                <a:gd name="T26" fmla="*/ 1 w 180"/>
                <a:gd name="T27" fmla="*/ 0 h 34"/>
                <a:gd name="T28" fmla="*/ 1 w 180"/>
                <a:gd name="T29" fmla="*/ 0 h 34"/>
                <a:gd name="T30" fmla="*/ 1 w 180"/>
                <a:gd name="T31" fmla="*/ 0 h 34"/>
                <a:gd name="T32" fmla="*/ 1 w 180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0"/>
                <a:gd name="T52" fmla="*/ 0 h 34"/>
                <a:gd name="T53" fmla="*/ 180 w 180"/>
                <a:gd name="T54" fmla="*/ 34 h 3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0" h="34">
                  <a:moveTo>
                    <a:pt x="0" y="2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8" y="1"/>
                  </a:lnTo>
                  <a:lnTo>
                    <a:pt x="13" y="1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49" y="1"/>
                  </a:lnTo>
                  <a:lnTo>
                    <a:pt x="63" y="2"/>
                  </a:lnTo>
                  <a:lnTo>
                    <a:pt x="76" y="5"/>
                  </a:lnTo>
                  <a:lnTo>
                    <a:pt x="91" y="7"/>
                  </a:lnTo>
                  <a:lnTo>
                    <a:pt x="107" y="11"/>
                  </a:lnTo>
                  <a:lnTo>
                    <a:pt x="124" y="14"/>
                  </a:lnTo>
                  <a:lnTo>
                    <a:pt x="141" y="19"/>
                  </a:lnTo>
                  <a:lnTo>
                    <a:pt x="160" y="25"/>
                  </a:lnTo>
                  <a:lnTo>
                    <a:pt x="180" y="34"/>
                  </a:lnTo>
                </a:path>
              </a:pathLst>
            </a:custGeom>
            <a:noFill/>
            <a:ln w="9525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077"/>
            <p:cNvSpPr>
              <a:spLocks noChangeAspect="1"/>
            </p:cNvSpPr>
            <p:nvPr/>
          </p:nvSpPr>
          <p:spPr bwMode="auto">
            <a:xfrm>
              <a:off x="4157" y="9760"/>
              <a:ext cx="8" cy="14"/>
            </a:xfrm>
            <a:custGeom>
              <a:avLst/>
              <a:gdLst>
                <a:gd name="T0" fmla="*/ 0 w 33"/>
                <a:gd name="T1" fmla="*/ 0 h 59"/>
                <a:gd name="T2" fmla="*/ 0 w 33"/>
                <a:gd name="T3" fmla="*/ 0 h 59"/>
                <a:gd name="T4" fmla="*/ 0 w 33"/>
                <a:gd name="T5" fmla="*/ 0 h 59"/>
                <a:gd name="T6" fmla="*/ 0 w 33"/>
                <a:gd name="T7" fmla="*/ 0 h 59"/>
                <a:gd name="T8" fmla="*/ 0 w 33"/>
                <a:gd name="T9" fmla="*/ 0 h 59"/>
                <a:gd name="T10" fmla="*/ 0 w 33"/>
                <a:gd name="T11" fmla="*/ 0 h 59"/>
                <a:gd name="T12" fmla="*/ 0 w 33"/>
                <a:gd name="T13" fmla="*/ 0 h 59"/>
                <a:gd name="T14" fmla="*/ 0 w 33"/>
                <a:gd name="T15" fmla="*/ 0 h 59"/>
                <a:gd name="T16" fmla="*/ 0 w 33"/>
                <a:gd name="T17" fmla="*/ 0 h 59"/>
                <a:gd name="T18" fmla="*/ 0 w 33"/>
                <a:gd name="T19" fmla="*/ 0 h 59"/>
                <a:gd name="T20" fmla="*/ 0 w 33"/>
                <a:gd name="T21" fmla="*/ 0 h 59"/>
                <a:gd name="T22" fmla="*/ 0 w 33"/>
                <a:gd name="T23" fmla="*/ 0 h 59"/>
                <a:gd name="T24" fmla="*/ 0 w 33"/>
                <a:gd name="T25" fmla="*/ 0 h 59"/>
                <a:gd name="T26" fmla="*/ 0 w 33"/>
                <a:gd name="T27" fmla="*/ 0 h 59"/>
                <a:gd name="T28" fmla="*/ 0 w 33"/>
                <a:gd name="T29" fmla="*/ 0 h 59"/>
                <a:gd name="T30" fmla="*/ 0 w 33"/>
                <a:gd name="T31" fmla="*/ 0 h 59"/>
                <a:gd name="T32" fmla="*/ 0 w 33"/>
                <a:gd name="T33" fmla="*/ 0 h 59"/>
                <a:gd name="T34" fmla="*/ 0 w 33"/>
                <a:gd name="T35" fmla="*/ 0 h 59"/>
                <a:gd name="T36" fmla="*/ 0 w 33"/>
                <a:gd name="T37" fmla="*/ 0 h 59"/>
                <a:gd name="T38" fmla="*/ 0 w 33"/>
                <a:gd name="T39" fmla="*/ 0 h 59"/>
                <a:gd name="T40" fmla="*/ 0 w 33"/>
                <a:gd name="T41" fmla="*/ 0 h 59"/>
                <a:gd name="T42" fmla="*/ 0 w 33"/>
                <a:gd name="T43" fmla="*/ 0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3"/>
                <a:gd name="T67" fmla="*/ 0 h 59"/>
                <a:gd name="T68" fmla="*/ 33 w 33"/>
                <a:gd name="T69" fmla="*/ 59 h 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3" h="59">
                  <a:moveTo>
                    <a:pt x="33" y="59"/>
                  </a:moveTo>
                  <a:lnTo>
                    <a:pt x="33" y="59"/>
                  </a:lnTo>
                  <a:lnTo>
                    <a:pt x="29" y="59"/>
                  </a:lnTo>
                  <a:lnTo>
                    <a:pt x="25" y="59"/>
                  </a:lnTo>
                  <a:lnTo>
                    <a:pt x="20" y="56"/>
                  </a:lnTo>
                  <a:lnTo>
                    <a:pt x="15" y="54"/>
                  </a:lnTo>
                  <a:lnTo>
                    <a:pt x="10" y="51"/>
                  </a:lnTo>
                  <a:lnTo>
                    <a:pt x="6" y="48"/>
                  </a:lnTo>
                  <a:lnTo>
                    <a:pt x="4" y="43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3" y="20"/>
                  </a:lnTo>
                  <a:lnTo>
                    <a:pt x="5" y="15"/>
                  </a:lnTo>
                  <a:lnTo>
                    <a:pt x="7" y="10"/>
                  </a:lnTo>
                  <a:lnTo>
                    <a:pt x="11" y="6"/>
                  </a:lnTo>
                  <a:lnTo>
                    <a:pt x="16" y="4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33" y="59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078"/>
            <p:cNvSpPr>
              <a:spLocks noChangeAspect="1"/>
            </p:cNvSpPr>
            <p:nvPr/>
          </p:nvSpPr>
          <p:spPr bwMode="auto">
            <a:xfrm>
              <a:off x="4206" y="9768"/>
              <a:ext cx="10" cy="14"/>
            </a:xfrm>
            <a:custGeom>
              <a:avLst/>
              <a:gdLst>
                <a:gd name="T0" fmla="*/ 0 w 40"/>
                <a:gd name="T1" fmla="*/ 0 h 56"/>
                <a:gd name="T2" fmla="*/ 0 w 40"/>
                <a:gd name="T3" fmla="*/ 0 h 56"/>
                <a:gd name="T4" fmla="*/ 0 w 40"/>
                <a:gd name="T5" fmla="*/ 0 h 56"/>
                <a:gd name="T6" fmla="*/ 0 w 40"/>
                <a:gd name="T7" fmla="*/ 0 h 56"/>
                <a:gd name="T8" fmla="*/ 0 w 40"/>
                <a:gd name="T9" fmla="*/ 0 h 56"/>
                <a:gd name="T10" fmla="*/ 0 w 40"/>
                <a:gd name="T11" fmla="*/ 0 h 56"/>
                <a:gd name="T12" fmla="*/ 0 w 40"/>
                <a:gd name="T13" fmla="*/ 0 h 56"/>
                <a:gd name="T14" fmla="*/ 0 w 40"/>
                <a:gd name="T15" fmla="*/ 0 h 56"/>
                <a:gd name="T16" fmla="*/ 0 w 40"/>
                <a:gd name="T17" fmla="*/ 0 h 56"/>
                <a:gd name="T18" fmla="*/ 0 w 40"/>
                <a:gd name="T19" fmla="*/ 0 h 56"/>
                <a:gd name="T20" fmla="*/ 0 w 40"/>
                <a:gd name="T21" fmla="*/ 0 h 56"/>
                <a:gd name="T22" fmla="*/ 0 w 40"/>
                <a:gd name="T23" fmla="*/ 0 h 56"/>
                <a:gd name="T24" fmla="*/ 0 w 40"/>
                <a:gd name="T25" fmla="*/ 0 h 56"/>
                <a:gd name="T26" fmla="*/ 0 w 40"/>
                <a:gd name="T27" fmla="*/ 0 h 56"/>
                <a:gd name="T28" fmla="*/ 0 w 40"/>
                <a:gd name="T29" fmla="*/ 0 h 56"/>
                <a:gd name="T30" fmla="*/ 0 w 40"/>
                <a:gd name="T31" fmla="*/ 0 h 56"/>
                <a:gd name="T32" fmla="*/ 0 w 40"/>
                <a:gd name="T33" fmla="*/ 0 h 56"/>
                <a:gd name="T34" fmla="*/ 0 w 40"/>
                <a:gd name="T35" fmla="*/ 0 h 56"/>
                <a:gd name="T36" fmla="*/ 0 w 40"/>
                <a:gd name="T37" fmla="*/ 0 h 56"/>
                <a:gd name="T38" fmla="*/ 0 w 40"/>
                <a:gd name="T39" fmla="*/ 0 h 56"/>
                <a:gd name="T40" fmla="*/ 0 w 40"/>
                <a:gd name="T41" fmla="*/ 0 h 56"/>
                <a:gd name="T42" fmla="*/ 0 w 40"/>
                <a:gd name="T43" fmla="*/ 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56"/>
                <a:gd name="T68" fmla="*/ 40 w 4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56">
                  <a:moveTo>
                    <a:pt x="22" y="0"/>
                  </a:moveTo>
                  <a:lnTo>
                    <a:pt x="22" y="0"/>
                  </a:lnTo>
                  <a:lnTo>
                    <a:pt x="26" y="3"/>
                  </a:lnTo>
                  <a:lnTo>
                    <a:pt x="30" y="5"/>
                  </a:lnTo>
                  <a:lnTo>
                    <a:pt x="34" y="9"/>
                  </a:lnTo>
                  <a:lnTo>
                    <a:pt x="37" y="14"/>
                  </a:lnTo>
                  <a:lnTo>
                    <a:pt x="39" y="18"/>
                  </a:lnTo>
                  <a:lnTo>
                    <a:pt x="40" y="23"/>
                  </a:lnTo>
                  <a:lnTo>
                    <a:pt x="40" y="27"/>
                  </a:lnTo>
                  <a:lnTo>
                    <a:pt x="39" y="33"/>
                  </a:lnTo>
                  <a:lnTo>
                    <a:pt x="38" y="38"/>
                  </a:lnTo>
                  <a:lnTo>
                    <a:pt x="35" y="42"/>
                  </a:lnTo>
                  <a:lnTo>
                    <a:pt x="33" y="47"/>
                  </a:lnTo>
                  <a:lnTo>
                    <a:pt x="29" y="50"/>
                  </a:lnTo>
                  <a:lnTo>
                    <a:pt x="24" y="53"/>
                  </a:lnTo>
                  <a:lnTo>
                    <a:pt x="19" y="55"/>
                  </a:lnTo>
                  <a:lnTo>
                    <a:pt x="15" y="56"/>
                  </a:lnTo>
                  <a:lnTo>
                    <a:pt x="11" y="56"/>
                  </a:lnTo>
                  <a:lnTo>
                    <a:pt x="5" y="55"/>
                  </a:lnTo>
                  <a:lnTo>
                    <a:pt x="0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079"/>
            <p:cNvSpPr>
              <a:spLocks noChangeAspect="1"/>
            </p:cNvSpPr>
            <p:nvPr/>
          </p:nvSpPr>
          <p:spPr bwMode="auto">
            <a:xfrm>
              <a:off x="4209" y="9775"/>
              <a:ext cx="98" cy="34"/>
            </a:xfrm>
            <a:custGeom>
              <a:avLst/>
              <a:gdLst>
                <a:gd name="T0" fmla="*/ 0 w 393"/>
                <a:gd name="T1" fmla="*/ 0 h 138"/>
                <a:gd name="T2" fmla="*/ 0 w 393"/>
                <a:gd name="T3" fmla="*/ 0 h 138"/>
                <a:gd name="T4" fmla="*/ 0 w 393"/>
                <a:gd name="T5" fmla="*/ 0 h 138"/>
                <a:gd name="T6" fmla="*/ 0 w 393"/>
                <a:gd name="T7" fmla="*/ 0 h 138"/>
                <a:gd name="T8" fmla="*/ 0 w 393"/>
                <a:gd name="T9" fmla="*/ 0 h 138"/>
                <a:gd name="T10" fmla="*/ 0 w 393"/>
                <a:gd name="T11" fmla="*/ 0 h 138"/>
                <a:gd name="T12" fmla="*/ 0 w 393"/>
                <a:gd name="T13" fmla="*/ 0 h 138"/>
                <a:gd name="T14" fmla="*/ 0 w 393"/>
                <a:gd name="T15" fmla="*/ 0 h 138"/>
                <a:gd name="T16" fmla="*/ 0 w 393"/>
                <a:gd name="T17" fmla="*/ 0 h 138"/>
                <a:gd name="T18" fmla="*/ 1 w 393"/>
                <a:gd name="T19" fmla="*/ 0 h 138"/>
                <a:gd name="T20" fmla="*/ 1 w 393"/>
                <a:gd name="T21" fmla="*/ 0 h 138"/>
                <a:gd name="T22" fmla="*/ 1 w 393"/>
                <a:gd name="T23" fmla="*/ 0 h 138"/>
                <a:gd name="T24" fmla="*/ 1 w 393"/>
                <a:gd name="T25" fmla="*/ 0 h 138"/>
                <a:gd name="T26" fmla="*/ 1 w 393"/>
                <a:gd name="T27" fmla="*/ 0 h 138"/>
                <a:gd name="T28" fmla="*/ 1 w 393"/>
                <a:gd name="T29" fmla="*/ 0 h 138"/>
                <a:gd name="T30" fmla="*/ 1 w 393"/>
                <a:gd name="T31" fmla="*/ 0 h 138"/>
                <a:gd name="T32" fmla="*/ 1 w 393"/>
                <a:gd name="T33" fmla="*/ 0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3"/>
                <a:gd name="T52" fmla="*/ 0 h 138"/>
                <a:gd name="T53" fmla="*/ 393 w 393"/>
                <a:gd name="T54" fmla="*/ 138 h 1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3" h="138">
                  <a:moveTo>
                    <a:pt x="0" y="0"/>
                  </a:moveTo>
                  <a:lnTo>
                    <a:pt x="19" y="7"/>
                  </a:lnTo>
                  <a:lnTo>
                    <a:pt x="38" y="16"/>
                  </a:lnTo>
                  <a:lnTo>
                    <a:pt x="57" y="26"/>
                  </a:lnTo>
                  <a:lnTo>
                    <a:pt x="76" y="34"/>
                  </a:lnTo>
                  <a:lnTo>
                    <a:pt x="95" y="44"/>
                  </a:lnTo>
                  <a:lnTo>
                    <a:pt x="115" y="54"/>
                  </a:lnTo>
                  <a:lnTo>
                    <a:pt x="134" y="63"/>
                  </a:lnTo>
                  <a:lnTo>
                    <a:pt x="156" y="72"/>
                  </a:lnTo>
                  <a:lnTo>
                    <a:pt x="178" y="82"/>
                  </a:lnTo>
                  <a:lnTo>
                    <a:pt x="203" y="91"/>
                  </a:lnTo>
                  <a:lnTo>
                    <a:pt x="228" y="100"/>
                  </a:lnTo>
                  <a:lnTo>
                    <a:pt x="256" y="109"/>
                  </a:lnTo>
                  <a:lnTo>
                    <a:pt x="287" y="116"/>
                  </a:lnTo>
                  <a:lnTo>
                    <a:pt x="319" y="124"/>
                  </a:lnTo>
                  <a:lnTo>
                    <a:pt x="354" y="130"/>
                  </a:lnTo>
                  <a:lnTo>
                    <a:pt x="393" y="138"/>
                  </a:lnTo>
                </a:path>
              </a:pathLst>
            </a:custGeom>
            <a:noFill/>
            <a:ln w="9525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080"/>
            <p:cNvSpPr>
              <a:spLocks noChangeAspect="1"/>
            </p:cNvSpPr>
            <p:nvPr/>
          </p:nvSpPr>
          <p:spPr bwMode="auto">
            <a:xfrm>
              <a:off x="4202" y="9767"/>
              <a:ext cx="10" cy="14"/>
            </a:xfrm>
            <a:custGeom>
              <a:avLst/>
              <a:gdLst>
                <a:gd name="T0" fmla="*/ 0 w 40"/>
                <a:gd name="T1" fmla="*/ 0 h 56"/>
                <a:gd name="T2" fmla="*/ 0 w 40"/>
                <a:gd name="T3" fmla="*/ 0 h 56"/>
                <a:gd name="T4" fmla="*/ 0 w 40"/>
                <a:gd name="T5" fmla="*/ 0 h 56"/>
                <a:gd name="T6" fmla="*/ 0 w 40"/>
                <a:gd name="T7" fmla="*/ 0 h 56"/>
                <a:gd name="T8" fmla="*/ 0 w 40"/>
                <a:gd name="T9" fmla="*/ 0 h 56"/>
                <a:gd name="T10" fmla="*/ 0 w 40"/>
                <a:gd name="T11" fmla="*/ 0 h 56"/>
                <a:gd name="T12" fmla="*/ 0 w 40"/>
                <a:gd name="T13" fmla="*/ 0 h 56"/>
                <a:gd name="T14" fmla="*/ 0 w 40"/>
                <a:gd name="T15" fmla="*/ 0 h 56"/>
                <a:gd name="T16" fmla="*/ 0 w 40"/>
                <a:gd name="T17" fmla="*/ 0 h 56"/>
                <a:gd name="T18" fmla="*/ 0 w 40"/>
                <a:gd name="T19" fmla="*/ 0 h 56"/>
                <a:gd name="T20" fmla="*/ 0 w 40"/>
                <a:gd name="T21" fmla="*/ 0 h 56"/>
                <a:gd name="T22" fmla="*/ 0 w 40"/>
                <a:gd name="T23" fmla="*/ 0 h 56"/>
                <a:gd name="T24" fmla="*/ 0 w 40"/>
                <a:gd name="T25" fmla="*/ 0 h 56"/>
                <a:gd name="T26" fmla="*/ 0 w 40"/>
                <a:gd name="T27" fmla="*/ 0 h 56"/>
                <a:gd name="T28" fmla="*/ 0 w 40"/>
                <a:gd name="T29" fmla="*/ 0 h 56"/>
                <a:gd name="T30" fmla="*/ 0 w 40"/>
                <a:gd name="T31" fmla="*/ 0 h 56"/>
                <a:gd name="T32" fmla="*/ 0 w 40"/>
                <a:gd name="T33" fmla="*/ 0 h 56"/>
                <a:gd name="T34" fmla="*/ 0 w 40"/>
                <a:gd name="T35" fmla="*/ 0 h 56"/>
                <a:gd name="T36" fmla="*/ 0 w 40"/>
                <a:gd name="T37" fmla="*/ 0 h 56"/>
                <a:gd name="T38" fmla="*/ 0 w 40"/>
                <a:gd name="T39" fmla="*/ 0 h 56"/>
                <a:gd name="T40" fmla="*/ 0 w 40"/>
                <a:gd name="T41" fmla="*/ 0 h 56"/>
                <a:gd name="T42" fmla="*/ 0 w 40"/>
                <a:gd name="T43" fmla="*/ 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56"/>
                <a:gd name="T68" fmla="*/ 40 w 4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56">
                  <a:moveTo>
                    <a:pt x="18" y="56"/>
                  </a:moveTo>
                  <a:lnTo>
                    <a:pt x="18" y="56"/>
                  </a:lnTo>
                  <a:lnTo>
                    <a:pt x="14" y="53"/>
                  </a:lnTo>
                  <a:lnTo>
                    <a:pt x="9" y="51"/>
                  </a:lnTo>
                  <a:lnTo>
                    <a:pt x="6" y="47"/>
                  </a:lnTo>
                  <a:lnTo>
                    <a:pt x="3" y="42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4" y="14"/>
                  </a:lnTo>
                  <a:lnTo>
                    <a:pt x="7" y="9"/>
                  </a:lnTo>
                  <a:lnTo>
                    <a:pt x="11" y="6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5" y="1"/>
                  </a:lnTo>
                  <a:lnTo>
                    <a:pt x="40" y="2"/>
                  </a:lnTo>
                  <a:lnTo>
                    <a:pt x="18" y="56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081"/>
            <p:cNvSpPr>
              <a:spLocks noChangeAspect="1"/>
            </p:cNvSpPr>
            <p:nvPr/>
          </p:nvSpPr>
          <p:spPr bwMode="auto">
            <a:xfrm>
              <a:off x="4306" y="9802"/>
              <a:ext cx="9" cy="15"/>
            </a:xfrm>
            <a:custGeom>
              <a:avLst/>
              <a:gdLst>
                <a:gd name="T0" fmla="*/ 0 w 33"/>
                <a:gd name="T1" fmla="*/ 0 h 58"/>
                <a:gd name="T2" fmla="*/ 0 w 33"/>
                <a:gd name="T3" fmla="*/ 0 h 58"/>
                <a:gd name="T4" fmla="*/ 0 w 33"/>
                <a:gd name="T5" fmla="*/ 0 h 58"/>
                <a:gd name="T6" fmla="*/ 0 w 33"/>
                <a:gd name="T7" fmla="*/ 0 h 58"/>
                <a:gd name="T8" fmla="*/ 0 w 33"/>
                <a:gd name="T9" fmla="*/ 0 h 58"/>
                <a:gd name="T10" fmla="*/ 0 w 33"/>
                <a:gd name="T11" fmla="*/ 0 h 58"/>
                <a:gd name="T12" fmla="*/ 0 w 33"/>
                <a:gd name="T13" fmla="*/ 0 h 58"/>
                <a:gd name="T14" fmla="*/ 0 w 33"/>
                <a:gd name="T15" fmla="*/ 0 h 58"/>
                <a:gd name="T16" fmla="*/ 0 w 33"/>
                <a:gd name="T17" fmla="*/ 0 h 58"/>
                <a:gd name="T18" fmla="*/ 0 w 33"/>
                <a:gd name="T19" fmla="*/ 0 h 58"/>
                <a:gd name="T20" fmla="*/ 0 w 33"/>
                <a:gd name="T21" fmla="*/ 0 h 58"/>
                <a:gd name="T22" fmla="*/ 0 w 33"/>
                <a:gd name="T23" fmla="*/ 0 h 58"/>
                <a:gd name="T24" fmla="*/ 0 w 33"/>
                <a:gd name="T25" fmla="*/ 0 h 58"/>
                <a:gd name="T26" fmla="*/ 0 w 33"/>
                <a:gd name="T27" fmla="*/ 0 h 58"/>
                <a:gd name="T28" fmla="*/ 0 w 33"/>
                <a:gd name="T29" fmla="*/ 0 h 58"/>
                <a:gd name="T30" fmla="*/ 0 w 33"/>
                <a:gd name="T31" fmla="*/ 0 h 58"/>
                <a:gd name="T32" fmla="*/ 0 w 33"/>
                <a:gd name="T33" fmla="*/ 0 h 58"/>
                <a:gd name="T34" fmla="*/ 0 w 33"/>
                <a:gd name="T35" fmla="*/ 0 h 58"/>
                <a:gd name="T36" fmla="*/ 0 w 33"/>
                <a:gd name="T37" fmla="*/ 0 h 58"/>
                <a:gd name="T38" fmla="*/ 0 w 33"/>
                <a:gd name="T39" fmla="*/ 0 h 58"/>
                <a:gd name="T40" fmla="*/ 0 w 33"/>
                <a:gd name="T41" fmla="*/ 0 h 58"/>
                <a:gd name="T42" fmla="*/ 0 w 33"/>
                <a:gd name="T43" fmla="*/ 0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3"/>
                <a:gd name="T67" fmla="*/ 0 h 58"/>
                <a:gd name="T68" fmla="*/ 33 w 33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3" h="58">
                  <a:moveTo>
                    <a:pt x="8" y="0"/>
                  </a:moveTo>
                  <a:lnTo>
                    <a:pt x="8" y="0"/>
                  </a:lnTo>
                  <a:lnTo>
                    <a:pt x="13" y="1"/>
                  </a:lnTo>
                  <a:lnTo>
                    <a:pt x="18" y="3"/>
                  </a:lnTo>
                  <a:lnTo>
                    <a:pt x="22" y="6"/>
                  </a:lnTo>
                  <a:lnTo>
                    <a:pt x="26" y="9"/>
                  </a:lnTo>
                  <a:lnTo>
                    <a:pt x="29" y="14"/>
                  </a:lnTo>
                  <a:lnTo>
                    <a:pt x="31" y="19"/>
                  </a:lnTo>
                  <a:lnTo>
                    <a:pt x="33" y="24"/>
                  </a:lnTo>
                  <a:lnTo>
                    <a:pt x="33" y="29"/>
                  </a:lnTo>
                  <a:lnTo>
                    <a:pt x="33" y="32"/>
                  </a:lnTo>
                  <a:lnTo>
                    <a:pt x="32" y="37"/>
                  </a:lnTo>
                  <a:lnTo>
                    <a:pt x="30" y="42"/>
                  </a:lnTo>
                  <a:lnTo>
                    <a:pt x="27" y="47"/>
                  </a:lnTo>
                  <a:lnTo>
                    <a:pt x="24" y="51"/>
                  </a:lnTo>
                  <a:lnTo>
                    <a:pt x="19" y="53"/>
                  </a:lnTo>
                  <a:lnTo>
                    <a:pt x="14" y="56"/>
                  </a:lnTo>
                  <a:lnTo>
                    <a:pt x="9" y="58"/>
                  </a:lnTo>
                  <a:lnTo>
                    <a:pt x="4" y="58"/>
                  </a:lnTo>
                  <a:lnTo>
                    <a:pt x="0" y="5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082"/>
            <p:cNvSpPr>
              <a:spLocks noChangeAspect="1"/>
            </p:cNvSpPr>
            <p:nvPr/>
          </p:nvSpPr>
          <p:spPr bwMode="auto">
            <a:xfrm>
              <a:off x="4890" y="9733"/>
              <a:ext cx="54" cy="6"/>
            </a:xfrm>
            <a:custGeom>
              <a:avLst/>
              <a:gdLst>
                <a:gd name="T0" fmla="*/ 0 w 215"/>
                <a:gd name="T1" fmla="*/ 0 h 23"/>
                <a:gd name="T2" fmla="*/ 0 w 215"/>
                <a:gd name="T3" fmla="*/ 0 h 23"/>
                <a:gd name="T4" fmla="*/ 0 w 215"/>
                <a:gd name="T5" fmla="*/ 0 h 23"/>
                <a:gd name="T6" fmla="*/ 0 w 215"/>
                <a:gd name="T7" fmla="*/ 0 h 23"/>
                <a:gd name="T8" fmla="*/ 0 w 215"/>
                <a:gd name="T9" fmla="*/ 0 h 23"/>
                <a:gd name="T10" fmla="*/ 0 w 215"/>
                <a:gd name="T11" fmla="*/ 0 h 23"/>
                <a:gd name="T12" fmla="*/ 0 w 215"/>
                <a:gd name="T13" fmla="*/ 0 h 23"/>
                <a:gd name="T14" fmla="*/ 0 w 215"/>
                <a:gd name="T15" fmla="*/ 0 h 23"/>
                <a:gd name="T16" fmla="*/ 0 w 215"/>
                <a:gd name="T17" fmla="*/ 0 h 23"/>
                <a:gd name="T18" fmla="*/ 0 w 215"/>
                <a:gd name="T19" fmla="*/ 0 h 23"/>
                <a:gd name="T20" fmla="*/ 1 w 215"/>
                <a:gd name="T21" fmla="*/ 0 h 23"/>
                <a:gd name="T22" fmla="*/ 1 w 215"/>
                <a:gd name="T23" fmla="*/ 0 h 23"/>
                <a:gd name="T24" fmla="*/ 1 w 215"/>
                <a:gd name="T25" fmla="*/ 0 h 23"/>
                <a:gd name="T26" fmla="*/ 1 w 215"/>
                <a:gd name="T27" fmla="*/ 0 h 23"/>
                <a:gd name="T28" fmla="*/ 1 w 215"/>
                <a:gd name="T29" fmla="*/ 0 h 23"/>
                <a:gd name="T30" fmla="*/ 1 w 215"/>
                <a:gd name="T31" fmla="*/ 0 h 23"/>
                <a:gd name="T32" fmla="*/ 1 w 215"/>
                <a:gd name="T33" fmla="*/ 0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23"/>
                <a:gd name="T53" fmla="*/ 215 w 215"/>
                <a:gd name="T54" fmla="*/ 23 h 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23">
                  <a:moveTo>
                    <a:pt x="0" y="23"/>
                  </a:moveTo>
                  <a:lnTo>
                    <a:pt x="0" y="22"/>
                  </a:lnTo>
                  <a:lnTo>
                    <a:pt x="4" y="21"/>
                  </a:lnTo>
                  <a:lnTo>
                    <a:pt x="9" y="20"/>
                  </a:lnTo>
                  <a:lnTo>
                    <a:pt x="15" y="18"/>
                  </a:lnTo>
                  <a:lnTo>
                    <a:pt x="24" y="16"/>
                  </a:lnTo>
                  <a:lnTo>
                    <a:pt x="35" y="14"/>
                  </a:lnTo>
                  <a:lnTo>
                    <a:pt x="46" y="11"/>
                  </a:lnTo>
                  <a:lnTo>
                    <a:pt x="59" y="9"/>
                  </a:lnTo>
                  <a:lnTo>
                    <a:pt x="74" y="6"/>
                  </a:lnTo>
                  <a:lnTo>
                    <a:pt x="91" y="4"/>
                  </a:lnTo>
                  <a:lnTo>
                    <a:pt x="108" y="1"/>
                  </a:lnTo>
                  <a:lnTo>
                    <a:pt x="127" y="0"/>
                  </a:lnTo>
                  <a:lnTo>
                    <a:pt x="147" y="0"/>
                  </a:lnTo>
                  <a:lnTo>
                    <a:pt x="169" y="0"/>
                  </a:lnTo>
                  <a:lnTo>
                    <a:pt x="191" y="0"/>
                  </a:lnTo>
                  <a:lnTo>
                    <a:pt x="215" y="3"/>
                  </a:lnTo>
                </a:path>
              </a:pathLst>
            </a:custGeom>
            <a:noFill/>
            <a:ln w="9525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083"/>
            <p:cNvSpPr>
              <a:spLocks noChangeAspect="1"/>
            </p:cNvSpPr>
            <p:nvPr/>
          </p:nvSpPr>
          <p:spPr bwMode="auto">
            <a:xfrm>
              <a:off x="4883" y="9732"/>
              <a:ext cx="10" cy="14"/>
            </a:xfrm>
            <a:custGeom>
              <a:avLst/>
              <a:gdLst>
                <a:gd name="T0" fmla="*/ 0 w 39"/>
                <a:gd name="T1" fmla="*/ 0 h 58"/>
                <a:gd name="T2" fmla="*/ 0 w 39"/>
                <a:gd name="T3" fmla="*/ 0 h 58"/>
                <a:gd name="T4" fmla="*/ 0 w 39"/>
                <a:gd name="T5" fmla="*/ 0 h 58"/>
                <a:gd name="T6" fmla="*/ 0 w 39"/>
                <a:gd name="T7" fmla="*/ 0 h 58"/>
                <a:gd name="T8" fmla="*/ 0 w 39"/>
                <a:gd name="T9" fmla="*/ 0 h 58"/>
                <a:gd name="T10" fmla="*/ 0 w 39"/>
                <a:gd name="T11" fmla="*/ 0 h 58"/>
                <a:gd name="T12" fmla="*/ 0 w 39"/>
                <a:gd name="T13" fmla="*/ 0 h 58"/>
                <a:gd name="T14" fmla="*/ 0 w 39"/>
                <a:gd name="T15" fmla="*/ 0 h 58"/>
                <a:gd name="T16" fmla="*/ 0 w 39"/>
                <a:gd name="T17" fmla="*/ 0 h 58"/>
                <a:gd name="T18" fmla="*/ 0 w 39"/>
                <a:gd name="T19" fmla="*/ 0 h 58"/>
                <a:gd name="T20" fmla="*/ 0 w 39"/>
                <a:gd name="T21" fmla="*/ 0 h 58"/>
                <a:gd name="T22" fmla="*/ 0 w 39"/>
                <a:gd name="T23" fmla="*/ 0 h 58"/>
                <a:gd name="T24" fmla="*/ 0 w 39"/>
                <a:gd name="T25" fmla="*/ 0 h 58"/>
                <a:gd name="T26" fmla="*/ 0 w 39"/>
                <a:gd name="T27" fmla="*/ 0 h 58"/>
                <a:gd name="T28" fmla="*/ 0 w 39"/>
                <a:gd name="T29" fmla="*/ 0 h 58"/>
                <a:gd name="T30" fmla="*/ 0 w 39"/>
                <a:gd name="T31" fmla="*/ 0 h 58"/>
                <a:gd name="T32" fmla="*/ 0 w 39"/>
                <a:gd name="T33" fmla="*/ 0 h 58"/>
                <a:gd name="T34" fmla="*/ 0 w 39"/>
                <a:gd name="T35" fmla="*/ 0 h 58"/>
                <a:gd name="T36" fmla="*/ 0 w 39"/>
                <a:gd name="T37" fmla="*/ 0 h 58"/>
                <a:gd name="T38" fmla="*/ 0 w 39"/>
                <a:gd name="T39" fmla="*/ 0 h 58"/>
                <a:gd name="T40" fmla="*/ 0 w 39"/>
                <a:gd name="T41" fmla="*/ 0 h 58"/>
                <a:gd name="T42" fmla="*/ 0 w 39"/>
                <a:gd name="T43" fmla="*/ 0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9"/>
                <a:gd name="T67" fmla="*/ 0 h 58"/>
                <a:gd name="T68" fmla="*/ 39 w 39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9" h="58">
                  <a:moveTo>
                    <a:pt x="39" y="56"/>
                  </a:moveTo>
                  <a:lnTo>
                    <a:pt x="39" y="56"/>
                  </a:lnTo>
                  <a:lnTo>
                    <a:pt x="34" y="58"/>
                  </a:lnTo>
                  <a:lnTo>
                    <a:pt x="29" y="58"/>
                  </a:lnTo>
                  <a:lnTo>
                    <a:pt x="25" y="58"/>
                  </a:lnTo>
                  <a:lnTo>
                    <a:pt x="20" y="56"/>
                  </a:lnTo>
                  <a:lnTo>
                    <a:pt x="15" y="54"/>
                  </a:lnTo>
                  <a:lnTo>
                    <a:pt x="11" y="50"/>
                  </a:lnTo>
                  <a:lnTo>
                    <a:pt x="7" y="47"/>
                  </a:lnTo>
                  <a:lnTo>
                    <a:pt x="4" y="43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1" y="19"/>
                  </a:lnTo>
                  <a:lnTo>
                    <a:pt x="4" y="14"/>
                  </a:lnTo>
                  <a:lnTo>
                    <a:pt x="7" y="10"/>
                  </a:lnTo>
                  <a:lnTo>
                    <a:pt x="11" y="6"/>
                  </a:lnTo>
                  <a:lnTo>
                    <a:pt x="15" y="3"/>
                  </a:lnTo>
                  <a:lnTo>
                    <a:pt x="20" y="0"/>
                  </a:lnTo>
                  <a:lnTo>
                    <a:pt x="39" y="56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084"/>
            <p:cNvSpPr>
              <a:spLocks noChangeAspect="1"/>
            </p:cNvSpPr>
            <p:nvPr/>
          </p:nvSpPr>
          <p:spPr bwMode="auto">
            <a:xfrm>
              <a:off x="4943" y="9727"/>
              <a:ext cx="8" cy="14"/>
            </a:xfrm>
            <a:custGeom>
              <a:avLst/>
              <a:gdLst>
                <a:gd name="T0" fmla="*/ 0 w 32"/>
                <a:gd name="T1" fmla="*/ 0 h 59"/>
                <a:gd name="T2" fmla="*/ 0 w 32"/>
                <a:gd name="T3" fmla="*/ 0 h 59"/>
                <a:gd name="T4" fmla="*/ 0 w 32"/>
                <a:gd name="T5" fmla="*/ 0 h 59"/>
                <a:gd name="T6" fmla="*/ 0 w 32"/>
                <a:gd name="T7" fmla="*/ 0 h 59"/>
                <a:gd name="T8" fmla="*/ 0 w 32"/>
                <a:gd name="T9" fmla="*/ 0 h 59"/>
                <a:gd name="T10" fmla="*/ 0 w 32"/>
                <a:gd name="T11" fmla="*/ 0 h 59"/>
                <a:gd name="T12" fmla="*/ 0 w 32"/>
                <a:gd name="T13" fmla="*/ 0 h 59"/>
                <a:gd name="T14" fmla="*/ 0 w 32"/>
                <a:gd name="T15" fmla="*/ 0 h 59"/>
                <a:gd name="T16" fmla="*/ 0 w 32"/>
                <a:gd name="T17" fmla="*/ 0 h 59"/>
                <a:gd name="T18" fmla="*/ 0 w 32"/>
                <a:gd name="T19" fmla="*/ 0 h 59"/>
                <a:gd name="T20" fmla="*/ 0 w 32"/>
                <a:gd name="T21" fmla="*/ 0 h 59"/>
                <a:gd name="T22" fmla="*/ 0 w 32"/>
                <a:gd name="T23" fmla="*/ 0 h 59"/>
                <a:gd name="T24" fmla="*/ 0 w 32"/>
                <a:gd name="T25" fmla="*/ 0 h 59"/>
                <a:gd name="T26" fmla="*/ 0 w 32"/>
                <a:gd name="T27" fmla="*/ 0 h 59"/>
                <a:gd name="T28" fmla="*/ 0 w 32"/>
                <a:gd name="T29" fmla="*/ 0 h 59"/>
                <a:gd name="T30" fmla="*/ 0 w 32"/>
                <a:gd name="T31" fmla="*/ 0 h 59"/>
                <a:gd name="T32" fmla="*/ 0 w 32"/>
                <a:gd name="T33" fmla="*/ 0 h 59"/>
                <a:gd name="T34" fmla="*/ 0 w 32"/>
                <a:gd name="T35" fmla="*/ 0 h 59"/>
                <a:gd name="T36" fmla="*/ 0 w 32"/>
                <a:gd name="T37" fmla="*/ 0 h 59"/>
                <a:gd name="T38" fmla="*/ 0 w 32"/>
                <a:gd name="T39" fmla="*/ 0 h 59"/>
                <a:gd name="T40" fmla="*/ 0 w 32"/>
                <a:gd name="T41" fmla="*/ 0 h 59"/>
                <a:gd name="T42" fmla="*/ 0 w 32"/>
                <a:gd name="T43" fmla="*/ 0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59"/>
                <a:gd name="T68" fmla="*/ 32 w 32"/>
                <a:gd name="T69" fmla="*/ 59 h 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59">
                  <a:moveTo>
                    <a:pt x="5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5" y="3"/>
                  </a:lnTo>
                  <a:lnTo>
                    <a:pt x="19" y="5"/>
                  </a:lnTo>
                  <a:lnTo>
                    <a:pt x="23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0" y="22"/>
                  </a:lnTo>
                  <a:lnTo>
                    <a:pt x="32" y="27"/>
                  </a:lnTo>
                  <a:lnTo>
                    <a:pt x="32" y="32"/>
                  </a:lnTo>
                  <a:lnTo>
                    <a:pt x="30" y="37"/>
                  </a:lnTo>
                  <a:lnTo>
                    <a:pt x="29" y="42"/>
                  </a:lnTo>
                  <a:lnTo>
                    <a:pt x="27" y="47"/>
                  </a:lnTo>
                  <a:lnTo>
                    <a:pt x="23" y="50"/>
                  </a:lnTo>
                  <a:lnTo>
                    <a:pt x="19" y="54"/>
                  </a:lnTo>
                  <a:lnTo>
                    <a:pt x="15" y="56"/>
                  </a:lnTo>
                  <a:lnTo>
                    <a:pt x="10" y="58"/>
                  </a:lnTo>
                  <a:lnTo>
                    <a:pt x="5" y="59"/>
                  </a:lnTo>
                  <a:lnTo>
                    <a:pt x="0" y="5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085"/>
            <p:cNvSpPr>
              <a:spLocks noChangeAspect="1"/>
            </p:cNvSpPr>
            <p:nvPr/>
          </p:nvSpPr>
          <p:spPr bwMode="auto">
            <a:xfrm>
              <a:off x="4944" y="9721"/>
              <a:ext cx="106" cy="13"/>
            </a:xfrm>
            <a:custGeom>
              <a:avLst/>
              <a:gdLst>
                <a:gd name="T0" fmla="*/ 0 w 427"/>
                <a:gd name="T1" fmla="*/ 0 h 51"/>
                <a:gd name="T2" fmla="*/ 0 w 427"/>
                <a:gd name="T3" fmla="*/ 0 h 51"/>
                <a:gd name="T4" fmla="*/ 0 w 427"/>
                <a:gd name="T5" fmla="*/ 0 h 51"/>
                <a:gd name="T6" fmla="*/ 0 w 427"/>
                <a:gd name="T7" fmla="*/ 0 h 51"/>
                <a:gd name="T8" fmla="*/ 0 w 427"/>
                <a:gd name="T9" fmla="*/ 0 h 51"/>
                <a:gd name="T10" fmla="*/ 0 w 427"/>
                <a:gd name="T11" fmla="*/ 0 h 51"/>
                <a:gd name="T12" fmla="*/ 0 w 427"/>
                <a:gd name="T13" fmla="*/ 0 h 51"/>
                <a:gd name="T14" fmla="*/ 1 w 427"/>
                <a:gd name="T15" fmla="*/ 0 h 51"/>
                <a:gd name="T16" fmla="*/ 1 w 427"/>
                <a:gd name="T17" fmla="*/ 0 h 51"/>
                <a:gd name="T18" fmla="*/ 1 w 427"/>
                <a:gd name="T19" fmla="*/ 0 h 51"/>
                <a:gd name="T20" fmla="*/ 1 w 427"/>
                <a:gd name="T21" fmla="*/ 0 h 51"/>
                <a:gd name="T22" fmla="*/ 1 w 427"/>
                <a:gd name="T23" fmla="*/ 0 h 51"/>
                <a:gd name="T24" fmla="*/ 1 w 427"/>
                <a:gd name="T25" fmla="*/ 0 h 51"/>
                <a:gd name="T26" fmla="*/ 1 w 427"/>
                <a:gd name="T27" fmla="*/ 0 h 51"/>
                <a:gd name="T28" fmla="*/ 1 w 427"/>
                <a:gd name="T29" fmla="*/ 0 h 51"/>
                <a:gd name="T30" fmla="*/ 1 w 427"/>
                <a:gd name="T31" fmla="*/ 0 h 51"/>
                <a:gd name="T32" fmla="*/ 1 w 427"/>
                <a:gd name="T33" fmla="*/ 0 h 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7"/>
                <a:gd name="T52" fmla="*/ 0 h 51"/>
                <a:gd name="T53" fmla="*/ 427 w 427"/>
                <a:gd name="T54" fmla="*/ 51 h 5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7" h="51">
                  <a:moveTo>
                    <a:pt x="0" y="50"/>
                  </a:moveTo>
                  <a:lnTo>
                    <a:pt x="30" y="51"/>
                  </a:lnTo>
                  <a:lnTo>
                    <a:pt x="60" y="51"/>
                  </a:lnTo>
                  <a:lnTo>
                    <a:pt x="88" y="48"/>
                  </a:lnTo>
                  <a:lnTo>
                    <a:pt x="116" y="46"/>
                  </a:lnTo>
                  <a:lnTo>
                    <a:pt x="144" y="41"/>
                  </a:lnTo>
                  <a:lnTo>
                    <a:pt x="170" y="37"/>
                  </a:lnTo>
                  <a:lnTo>
                    <a:pt x="197" y="31"/>
                  </a:lnTo>
                  <a:lnTo>
                    <a:pt x="223" y="26"/>
                  </a:lnTo>
                  <a:lnTo>
                    <a:pt x="248" y="20"/>
                  </a:lnTo>
                  <a:lnTo>
                    <a:pt x="274" y="16"/>
                  </a:lnTo>
                  <a:lnTo>
                    <a:pt x="300" y="9"/>
                  </a:lnTo>
                  <a:lnTo>
                    <a:pt x="324" y="6"/>
                  </a:lnTo>
                  <a:lnTo>
                    <a:pt x="350" y="2"/>
                  </a:lnTo>
                  <a:lnTo>
                    <a:pt x="375" y="0"/>
                  </a:lnTo>
                  <a:lnTo>
                    <a:pt x="400" y="0"/>
                  </a:lnTo>
                  <a:lnTo>
                    <a:pt x="427" y="1"/>
                  </a:lnTo>
                </a:path>
              </a:pathLst>
            </a:custGeom>
            <a:noFill/>
            <a:ln w="9525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086"/>
            <p:cNvSpPr>
              <a:spLocks noChangeAspect="1"/>
            </p:cNvSpPr>
            <p:nvPr/>
          </p:nvSpPr>
          <p:spPr bwMode="auto">
            <a:xfrm>
              <a:off x="4937" y="9727"/>
              <a:ext cx="7" cy="14"/>
            </a:xfrm>
            <a:custGeom>
              <a:avLst/>
              <a:gdLst>
                <a:gd name="T0" fmla="*/ 0 w 31"/>
                <a:gd name="T1" fmla="*/ 0 h 59"/>
                <a:gd name="T2" fmla="*/ 0 w 31"/>
                <a:gd name="T3" fmla="*/ 0 h 59"/>
                <a:gd name="T4" fmla="*/ 0 w 31"/>
                <a:gd name="T5" fmla="*/ 0 h 59"/>
                <a:gd name="T6" fmla="*/ 0 w 31"/>
                <a:gd name="T7" fmla="*/ 0 h 59"/>
                <a:gd name="T8" fmla="*/ 0 w 31"/>
                <a:gd name="T9" fmla="*/ 0 h 59"/>
                <a:gd name="T10" fmla="*/ 0 w 31"/>
                <a:gd name="T11" fmla="*/ 0 h 59"/>
                <a:gd name="T12" fmla="*/ 0 w 31"/>
                <a:gd name="T13" fmla="*/ 0 h 59"/>
                <a:gd name="T14" fmla="*/ 0 w 31"/>
                <a:gd name="T15" fmla="*/ 0 h 59"/>
                <a:gd name="T16" fmla="*/ 0 w 31"/>
                <a:gd name="T17" fmla="*/ 0 h 59"/>
                <a:gd name="T18" fmla="*/ 0 w 31"/>
                <a:gd name="T19" fmla="*/ 0 h 59"/>
                <a:gd name="T20" fmla="*/ 0 w 31"/>
                <a:gd name="T21" fmla="*/ 0 h 59"/>
                <a:gd name="T22" fmla="*/ 0 w 31"/>
                <a:gd name="T23" fmla="*/ 0 h 59"/>
                <a:gd name="T24" fmla="*/ 0 w 31"/>
                <a:gd name="T25" fmla="*/ 0 h 59"/>
                <a:gd name="T26" fmla="*/ 0 w 31"/>
                <a:gd name="T27" fmla="*/ 0 h 59"/>
                <a:gd name="T28" fmla="*/ 0 w 31"/>
                <a:gd name="T29" fmla="*/ 0 h 59"/>
                <a:gd name="T30" fmla="*/ 0 w 31"/>
                <a:gd name="T31" fmla="*/ 0 h 59"/>
                <a:gd name="T32" fmla="*/ 0 w 31"/>
                <a:gd name="T33" fmla="*/ 0 h 59"/>
                <a:gd name="T34" fmla="*/ 0 w 31"/>
                <a:gd name="T35" fmla="*/ 0 h 59"/>
                <a:gd name="T36" fmla="*/ 0 w 31"/>
                <a:gd name="T37" fmla="*/ 0 h 59"/>
                <a:gd name="T38" fmla="*/ 0 w 31"/>
                <a:gd name="T39" fmla="*/ 0 h 59"/>
                <a:gd name="T40" fmla="*/ 0 w 31"/>
                <a:gd name="T41" fmla="*/ 0 h 59"/>
                <a:gd name="T42" fmla="*/ 0 w 31"/>
                <a:gd name="T43" fmla="*/ 0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1"/>
                <a:gd name="T67" fmla="*/ 0 h 59"/>
                <a:gd name="T68" fmla="*/ 31 w 31"/>
                <a:gd name="T69" fmla="*/ 59 h 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1" h="59">
                  <a:moveTo>
                    <a:pt x="28" y="59"/>
                  </a:moveTo>
                  <a:lnTo>
                    <a:pt x="28" y="59"/>
                  </a:lnTo>
                  <a:lnTo>
                    <a:pt x="22" y="58"/>
                  </a:lnTo>
                  <a:lnTo>
                    <a:pt x="17" y="56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6" y="47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7" y="3"/>
                  </a:lnTo>
                  <a:lnTo>
                    <a:pt x="22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087"/>
            <p:cNvSpPr>
              <a:spLocks noChangeAspect="1"/>
            </p:cNvSpPr>
            <p:nvPr/>
          </p:nvSpPr>
          <p:spPr bwMode="auto">
            <a:xfrm>
              <a:off x="5050" y="9714"/>
              <a:ext cx="8" cy="15"/>
            </a:xfrm>
            <a:custGeom>
              <a:avLst/>
              <a:gdLst>
                <a:gd name="T0" fmla="*/ 0 w 31"/>
                <a:gd name="T1" fmla="*/ 0 h 58"/>
                <a:gd name="T2" fmla="*/ 0 w 31"/>
                <a:gd name="T3" fmla="*/ 0 h 58"/>
                <a:gd name="T4" fmla="*/ 0 w 31"/>
                <a:gd name="T5" fmla="*/ 0 h 58"/>
                <a:gd name="T6" fmla="*/ 0 w 31"/>
                <a:gd name="T7" fmla="*/ 0 h 58"/>
                <a:gd name="T8" fmla="*/ 0 w 31"/>
                <a:gd name="T9" fmla="*/ 0 h 58"/>
                <a:gd name="T10" fmla="*/ 0 w 31"/>
                <a:gd name="T11" fmla="*/ 0 h 58"/>
                <a:gd name="T12" fmla="*/ 0 w 31"/>
                <a:gd name="T13" fmla="*/ 0 h 58"/>
                <a:gd name="T14" fmla="*/ 0 w 31"/>
                <a:gd name="T15" fmla="*/ 0 h 58"/>
                <a:gd name="T16" fmla="*/ 0 w 31"/>
                <a:gd name="T17" fmla="*/ 0 h 58"/>
                <a:gd name="T18" fmla="*/ 0 w 31"/>
                <a:gd name="T19" fmla="*/ 0 h 58"/>
                <a:gd name="T20" fmla="*/ 0 w 31"/>
                <a:gd name="T21" fmla="*/ 0 h 58"/>
                <a:gd name="T22" fmla="*/ 0 w 31"/>
                <a:gd name="T23" fmla="*/ 0 h 58"/>
                <a:gd name="T24" fmla="*/ 0 w 31"/>
                <a:gd name="T25" fmla="*/ 0 h 58"/>
                <a:gd name="T26" fmla="*/ 0 w 31"/>
                <a:gd name="T27" fmla="*/ 0 h 58"/>
                <a:gd name="T28" fmla="*/ 0 w 31"/>
                <a:gd name="T29" fmla="*/ 0 h 58"/>
                <a:gd name="T30" fmla="*/ 0 w 31"/>
                <a:gd name="T31" fmla="*/ 0 h 58"/>
                <a:gd name="T32" fmla="*/ 0 w 31"/>
                <a:gd name="T33" fmla="*/ 0 h 58"/>
                <a:gd name="T34" fmla="*/ 0 w 31"/>
                <a:gd name="T35" fmla="*/ 0 h 58"/>
                <a:gd name="T36" fmla="*/ 0 w 31"/>
                <a:gd name="T37" fmla="*/ 0 h 58"/>
                <a:gd name="T38" fmla="*/ 0 w 31"/>
                <a:gd name="T39" fmla="*/ 0 h 58"/>
                <a:gd name="T40" fmla="*/ 0 w 31"/>
                <a:gd name="T41" fmla="*/ 0 h 58"/>
                <a:gd name="T42" fmla="*/ 0 w 31"/>
                <a:gd name="T43" fmla="*/ 0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1"/>
                <a:gd name="T67" fmla="*/ 0 h 58"/>
                <a:gd name="T68" fmla="*/ 31 w 31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1" h="58">
                  <a:moveTo>
                    <a:pt x="3" y="0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13" y="2"/>
                  </a:lnTo>
                  <a:lnTo>
                    <a:pt x="17" y="4"/>
                  </a:lnTo>
                  <a:lnTo>
                    <a:pt x="22" y="8"/>
                  </a:lnTo>
                  <a:lnTo>
                    <a:pt x="25" y="12"/>
                  </a:lnTo>
                  <a:lnTo>
                    <a:pt x="28" y="17"/>
                  </a:lnTo>
                  <a:lnTo>
                    <a:pt x="30" y="22"/>
                  </a:lnTo>
                  <a:lnTo>
                    <a:pt x="31" y="26"/>
                  </a:lnTo>
                  <a:lnTo>
                    <a:pt x="31" y="30"/>
                  </a:lnTo>
                  <a:lnTo>
                    <a:pt x="30" y="35"/>
                  </a:lnTo>
                  <a:lnTo>
                    <a:pt x="28" y="40"/>
                  </a:lnTo>
                  <a:lnTo>
                    <a:pt x="26" y="45"/>
                  </a:lnTo>
                  <a:lnTo>
                    <a:pt x="22" y="50"/>
                  </a:lnTo>
                  <a:lnTo>
                    <a:pt x="19" y="52"/>
                  </a:lnTo>
                  <a:lnTo>
                    <a:pt x="14" y="56"/>
                  </a:lnTo>
                  <a:lnTo>
                    <a:pt x="9" y="57"/>
                  </a:lnTo>
                  <a:lnTo>
                    <a:pt x="4" y="58"/>
                  </a:lnTo>
                  <a:lnTo>
                    <a:pt x="0" y="5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088"/>
            <p:cNvSpPr>
              <a:spLocks noChangeAspect="1"/>
            </p:cNvSpPr>
            <p:nvPr/>
          </p:nvSpPr>
          <p:spPr bwMode="auto">
            <a:xfrm>
              <a:off x="4840" y="9614"/>
              <a:ext cx="67" cy="17"/>
            </a:xfrm>
            <a:custGeom>
              <a:avLst/>
              <a:gdLst>
                <a:gd name="T0" fmla="*/ 0 w 270"/>
                <a:gd name="T1" fmla="*/ 0 h 66"/>
                <a:gd name="T2" fmla="*/ 0 w 270"/>
                <a:gd name="T3" fmla="*/ 0 h 66"/>
                <a:gd name="T4" fmla="*/ 0 w 270"/>
                <a:gd name="T5" fmla="*/ 0 h 66"/>
                <a:gd name="T6" fmla="*/ 0 w 270"/>
                <a:gd name="T7" fmla="*/ 0 h 66"/>
                <a:gd name="T8" fmla="*/ 0 w 270"/>
                <a:gd name="T9" fmla="*/ 0 h 66"/>
                <a:gd name="T10" fmla="*/ 0 w 270"/>
                <a:gd name="T11" fmla="*/ 0 h 66"/>
                <a:gd name="T12" fmla="*/ 0 w 270"/>
                <a:gd name="T13" fmla="*/ 0 h 66"/>
                <a:gd name="T14" fmla="*/ 0 w 270"/>
                <a:gd name="T15" fmla="*/ 0 h 66"/>
                <a:gd name="T16" fmla="*/ 0 w 270"/>
                <a:gd name="T17" fmla="*/ 0 h 66"/>
                <a:gd name="T18" fmla="*/ 0 w 270"/>
                <a:gd name="T19" fmla="*/ 0 h 66"/>
                <a:gd name="T20" fmla="*/ 0 w 270"/>
                <a:gd name="T21" fmla="*/ 0 h 66"/>
                <a:gd name="T22" fmla="*/ 0 w 270"/>
                <a:gd name="T23" fmla="*/ 0 h 66"/>
                <a:gd name="T24" fmla="*/ 0 w 270"/>
                <a:gd name="T25" fmla="*/ 0 h 66"/>
                <a:gd name="T26" fmla="*/ 1 w 270"/>
                <a:gd name="T27" fmla="*/ 0 h 66"/>
                <a:gd name="T28" fmla="*/ 1 w 270"/>
                <a:gd name="T29" fmla="*/ 0 h 66"/>
                <a:gd name="T30" fmla="*/ 1 w 270"/>
                <a:gd name="T31" fmla="*/ 0 h 66"/>
                <a:gd name="T32" fmla="*/ 1 w 270"/>
                <a:gd name="T33" fmla="*/ 0 h 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0"/>
                <a:gd name="T52" fmla="*/ 0 h 66"/>
                <a:gd name="T53" fmla="*/ 270 w 270"/>
                <a:gd name="T54" fmla="*/ 66 h 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0" h="66">
                  <a:moveTo>
                    <a:pt x="0" y="66"/>
                  </a:moveTo>
                  <a:lnTo>
                    <a:pt x="1" y="64"/>
                  </a:lnTo>
                  <a:lnTo>
                    <a:pt x="5" y="64"/>
                  </a:lnTo>
                  <a:lnTo>
                    <a:pt x="12" y="63"/>
                  </a:lnTo>
                  <a:lnTo>
                    <a:pt x="22" y="61"/>
                  </a:lnTo>
                  <a:lnTo>
                    <a:pt x="33" y="58"/>
                  </a:lnTo>
                  <a:lnTo>
                    <a:pt x="48" y="56"/>
                  </a:lnTo>
                  <a:lnTo>
                    <a:pt x="63" y="52"/>
                  </a:lnTo>
                  <a:lnTo>
                    <a:pt x="82" y="49"/>
                  </a:lnTo>
                  <a:lnTo>
                    <a:pt x="100" y="44"/>
                  </a:lnTo>
                  <a:lnTo>
                    <a:pt x="122" y="39"/>
                  </a:lnTo>
                  <a:lnTo>
                    <a:pt x="144" y="34"/>
                  </a:lnTo>
                  <a:lnTo>
                    <a:pt x="167" y="28"/>
                  </a:lnTo>
                  <a:lnTo>
                    <a:pt x="192" y="22"/>
                  </a:lnTo>
                  <a:lnTo>
                    <a:pt x="217" y="14"/>
                  </a:lnTo>
                  <a:lnTo>
                    <a:pt x="243" y="7"/>
                  </a:lnTo>
                  <a:lnTo>
                    <a:pt x="270" y="0"/>
                  </a:lnTo>
                </a:path>
              </a:pathLst>
            </a:custGeom>
            <a:noFill/>
            <a:ln w="9525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089"/>
            <p:cNvSpPr>
              <a:spLocks noChangeAspect="1"/>
            </p:cNvSpPr>
            <p:nvPr/>
          </p:nvSpPr>
          <p:spPr bwMode="auto">
            <a:xfrm>
              <a:off x="4832" y="9624"/>
              <a:ext cx="9" cy="14"/>
            </a:xfrm>
            <a:custGeom>
              <a:avLst/>
              <a:gdLst>
                <a:gd name="T0" fmla="*/ 0 w 34"/>
                <a:gd name="T1" fmla="*/ 0 h 59"/>
                <a:gd name="T2" fmla="*/ 0 w 34"/>
                <a:gd name="T3" fmla="*/ 0 h 59"/>
                <a:gd name="T4" fmla="*/ 0 w 34"/>
                <a:gd name="T5" fmla="*/ 0 h 59"/>
                <a:gd name="T6" fmla="*/ 0 w 34"/>
                <a:gd name="T7" fmla="*/ 0 h 59"/>
                <a:gd name="T8" fmla="*/ 0 w 34"/>
                <a:gd name="T9" fmla="*/ 0 h 59"/>
                <a:gd name="T10" fmla="*/ 0 w 34"/>
                <a:gd name="T11" fmla="*/ 0 h 59"/>
                <a:gd name="T12" fmla="*/ 0 w 34"/>
                <a:gd name="T13" fmla="*/ 0 h 59"/>
                <a:gd name="T14" fmla="*/ 0 w 34"/>
                <a:gd name="T15" fmla="*/ 0 h 59"/>
                <a:gd name="T16" fmla="*/ 0 w 34"/>
                <a:gd name="T17" fmla="*/ 0 h 59"/>
                <a:gd name="T18" fmla="*/ 0 w 34"/>
                <a:gd name="T19" fmla="*/ 0 h 59"/>
                <a:gd name="T20" fmla="*/ 0 w 34"/>
                <a:gd name="T21" fmla="*/ 0 h 59"/>
                <a:gd name="T22" fmla="*/ 0 w 34"/>
                <a:gd name="T23" fmla="*/ 0 h 59"/>
                <a:gd name="T24" fmla="*/ 0 w 34"/>
                <a:gd name="T25" fmla="*/ 0 h 59"/>
                <a:gd name="T26" fmla="*/ 0 w 34"/>
                <a:gd name="T27" fmla="*/ 0 h 59"/>
                <a:gd name="T28" fmla="*/ 0 w 34"/>
                <a:gd name="T29" fmla="*/ 0 h 59"/>
                <a:gd name="T30" fmla="*/ 0 w 34"/>
                <a:gd name="T31" fmla="*/ 0 h 59"/>
                <a:gd name="T32" fmla="*/ 0 w 34"/>
                <a:gd name="T33" fmla="*/ 0 h 59"/>
                <a:gd name="T34" fmla="*/ 0 w 34"/>
                <a:gd name="T35" fmla="*/ 0 h 59"/>
                <a:gd name="T36" fmla="*/ 0 w 34"/>
                <a:gd name="T37" fmla="*/ 0 h 59"/>
                <a:gd name="T38" fmla="*/ 0 w 34"/>
                <a:gd name="T39" fmla="*/ 0 h 59"/>
                <a:gd name="T40" fmla="*/ 0 w 34"/>
                <a:gd name="T41" fmla="*/ 0 h 59"/>
                <a:gd name="T42" fmla="*/ 0 w 34"/>
                <a:gd name="T43" fmla="*/ 0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"/>
                <a:gd name="T67" fmla="*/ 0 h 59"/>
                <a:gd name="T68" fmla="*/ 34 w 34"/>
                <a:gd name="T69" fmla="*/ 59 h 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" h="59">
                  <a:moveTo>
                    <a:pt x="34" y="59"/>
                  </a:moveTo>
                  <a:lnTo>
                    <a:pt x="34" y="59"/>
                  </a:lnTo>
                  <a:lnTo>
                    <a:pt x="29" y="59"/>
                  </a:lnTo>
                  <a:lnTo>
                    <a:pt x="24" y="59"/>
                  </a:lnTo>
                  <a:lnTo>
                    <a:pt x="19" y="56"/>
                  </a:lnTo>
                  <a:lnTo>
                    <a:pt x="14" y="55"/>
                  </a:lnTo>
                  <a:lnTo>
                    <a:pt x="11" y="52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3" y="15"/>
                  </a:lnTo>
                  <a:lnTo>
                    <a:pt x="7" y="11"/>
                  </a:lnTo>
                  <a:lnTo>
                    <a:pt x="11" y="8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4" y="59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090"/>
            <p:cNvSpPr>
              <a:spLocks noChangeAspect="1"/>
            </p:cNvSpPr>
            <p:nvPr/>
          </p:nvSpPr>
          <p:spPr bwMode="auto">
            <a:xfrm>
              <a:off x="4905" y="9607"/>
              <a:ext cx="10" cy="14"/>
            </a:xfrm>
            <a:custGeom>
              <a:avLst/>
              <a:gdLst>
                <a:gd name="T0" fmla="*/ 0 w 38"/>
                <a:gd name="T1" fmla="*/ 0 h 58"/>
                <a:gd name="T2" fmla="*/ 0 w 38"/>
                <a:gd name="T3" fmla="*/ 0 h 58"/>
                <a:gd name="T4" fmla="*/ 0 w 38"/>
                <a:gd name="T5" fmla="*/ 0 h 58"/>
                <a:gd name="T6" fmla="*/ 0 w 38"/>
                <a:gd name="T7" fmla="*/ 0 h 58"/>
                <a:gd name="T8" fmla="*/ 0 w 38"/>
                <a:gd name="T9" fmla="*/ 0 h 58"/>
                <a:gd name="T10" fmla="*/ 0 w 38"/>
                <a:gd name="T11" fmla="*/ 0 h 58"/>
                <a:gd name="T12" fmla="*/ 0 w 38"/>
                <a:gd name="T13" fmla="*/ 0 h 58"/>
                <a:gd name="T14" fmla="*/ 0 w 38"/>
                <a:gd name="T15" fmla="*/ 0 h 58"/>
                <a:gd name="T16" fmla="*/ 0 w 38"/>
                <a:gd name="T17" fmla="*/ 0 h 58"/>
                <a:gd name="T18" fmla="*/ 0 w 38"/>
                <a:gd name="T19" fmla="*/ 0 h 58"/>
                <a:gd name="T20" fmla="*/ 0 w 38"/>
                <a:gd name="T21" fmla="*/ 0 h 58"/>
                <a:gd name="T22" fmla="*/ 0 w 38"/>
                <a:gd name="T23" fmla="*/ 0 h 58"/>
                <a:gd name="T24" fmla="*/ 0 w 38"/>
                <a:gd name="T25" fmla="*/ 0 h 58"/>
                <a:gd name="T26" fmla="*/ 0 w 38"/>
                <a:gd name="T27" fmla="*/ 0 h 58"/>
                <a:gd name="T28" fmla="*/ 0 w 38"/>
                <a:gd name="T29" fmla="*/ 0 h 58"/>
                <a:gd name="T30" fmla="*/ 0 w 38"/>
                <a:gd name="T31" fmla="*/ 0 h 58"/>
                <a:gd name="T32" fmla="*/ 0 w 38"/>
                <a:gd name="T33" fmla="*/ 0 h 58"/>
                <a:gd name="T34" fmla="*/ 0 w 38"/>
                <a:gd name="T35" fmla="*/ 0 h 58"/>
                <a:gd name="T36" fmla="*/ 0 w 38"/>
                <a:gd name="T37" fmla="*/ 0 h 58"/>
                <a:gd name="T38" fmla="*/ 0 w 38"/>
                <a:gd name="T39" fmla="*/ 0 h 58"/>
                <a:gd name="T40" fmla="*/ 0 w 38"/>
                <a:gd name="T41" fmla="*/ 0 h 58"/>
                <a:gd name="T42" fmla="*/ 0 w 38"/>
                <a:gd name="T43" fmla="*/ 0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58"/>
                <a:gd name="T68" fmla="*/ 38 w 3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58">
                  <a:moveTo>
                    <a:pt x="0" y="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5" y="2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8" y="9"/>
                  </a:lnTo>
                  <a:lnTo>
                    <a:pt x="32" y="13"/>
                  </a:lnTo>
                  <a:lnTo>
                    <a:pt x="34" y="16"/>
                  </a:lnTo>
                  <a:lnTo>
                    <a:pt x="37" y="21"/>
                  </a:lnTo>
                  <a:lnTo>
                    <a:pt x="38" y="26"/>
                  </a:lnTo>
                  <a:lnTo>
                    <a:pt x="38" y="31"/>
                  </a:lnTo>
                  <a:lnTo>
                    <a:pt x="37" y="36"/>
                  </a:lnTo>
                  <a:lnTo>
                    <a:pt x="36" y="41"/>
                  </a:lnTo>
                  <a:lnTo>
                    <a:pt x="33" y="46"/>
                  </a:lnTo>
                  <a:lnTo>
                    <a:pt x="30" y="49"/>
                  </a:lnTo>
                  <a:lnTo>
                    <a:pt x="26" y="53"/>
                  </a:lnTo>
                  <a:lnTo>
                    <a:pt x="22" y="55"/>
                  </a:lnTo>
                  <a:lnTo>
                    <a:pt x="17" y="5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091"/>
            <p:cNvSpPr>
              <a:spLocks noChangeAspect="1"/>
            </p:cNvSpPr>
            <p:nvPr/>
          </p:nvSpPr>
          <p:spPr bwMode="auto">
            <a:xfrm>
              <a:off x="4907" y="9613"/>
              <a:ext cx="61" cy="10"/>
            </a:xfrm>
            <a:custGeom>
              <a:avLst/>
              <a:gdLst>
                <a:gd name="T0" fmla="*/ 0 w 244"/>
                <a:gd name="T1" fmla="*/ 0 h 41"/>
                <a:gd name="T2" fmla="*/ 0 w 244"/>
                <a:gd name="T3" fmla="*/ 0 h 41"/>
                <a:gd name="T4" fmla="*/ 0 w 244"/>
                <a:gd name="T5" fmla="*/ 0 h 41"/>
                <a:gd name="T6" fmla="*/ 0 w 244"/>
                <a:gd name="T7" fmla="*/ 0 h 41"/>
                <a:gd name="T8" fmla="*/ 0 w 244"/>
                <a:gd name="T9" fmla="*/ 0 h 41"/>
                <a:gd name="T10" fmla="*/ 0 w 244"/>
                <a:gd name="T11" fmla="*/ 0 h 41"/>
                <a:gd name="T12" fmla="*/ 1 w 244"/>
                <a:gd name="T13" fmla="*/ 0 h 41"/>
                <a:gd name="T14" fmla="*/ 1 w 244"/>
                <a:gd name="T15" fmla="*/ 0 h 41"/>
                <a:gd name="T16" fmla="*/ 1 w 244"/>
                <a:gd name="T17" fmla="*/ 0 h 41"/>
                <a:gd name="T18" fmla="*/ 1 w 244"/>
                <a:gd name="T19" fmla="*/ 0 h 41"/>
                <a:gd name="T20" fmla="*/ 1 w 244"/>
                <a:gd name="T21" fmla="*/ 0 h 41"/>
                <a:gd name="T22" fmla="*/ 1 w 244"/>
                <a:gd name="T23" fmla="*/ 0 h 41"/>
                <a:gd name="T24" fmla="*/ 1 w 244"/>
                <a:gd name="T25" fmla="*/ 0 h 41"/>
                <a:gd name="T26" fmla="*/ 1 w 244"/>
                <a:gd name="T27" fmla="*/ 0 h 41"/>
                <a:gd name="T28" fmla="*/ 1 w 244"/>
                <a:gd name="T29" fmla="*/ 0 h 41"/>
                <a:gd name="T30" fmla="*/ 1 w 244"/>
                <a:gd name="T31" fmla="*/ 0 h 41"/>
                <a:gd name="T32" fmla="*/ 1 w 244"/>
                <a:gd name="T33" fmla="*/ 0 h 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4"/>
                <a:gd name="T52" fmla="*/ 0 h 41"/>
                <a:gd name="T53" fmla="*/ 244 w 244"/>
                <a:gd name="T54" fmla="*/ 41 h 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4" h="41">
                  <a:moveTo>
                    <a:pt x="0" y="6"/>
                  </a:moveTo>
                  <a:lnTo>
                    <a:pt x="13" y="2"/>
                  </a:lnTo>
                  <a:lnTo>
                    <a:pt x="28" y="0"/>
                  </a:lnTo>
                  <a:lnTo>
                    <a:pt x="44" y="0"/>
                  </a:lnTo>
                  <a:lnTo>
                    <a:pt x="61" y="0"/>
                  </a:lnTo>
                  <a:lnTo>
                    <a:pt x="79" y="2"/>
                  </a:lnTo>
                  <a:lnTo>
                    <a:pt x="96" y="5"/>
                  </a:lnTo>
                  <a:lnTo>
                    <a:pt x="115" y="8"/>
                  </a:lnTo>
                  <a:lnTo>
                    <a:pt x="132" y="12"/>
                  </a:lnTo>
                  <a:lnTo>
                    <a:pt x="149" y="17"/>
                  </a:lnTo>
                  <a:lnTo>
                    <a:pt x="166" y="22"/>
                  </a:lnTo>
                  <a:lnTo>
                    <a:pt x="182" y="25"/>
                  </a:lnTo>
                  <a:lnTo>
                    <a:pt x="198" y="30"/>
                  </a:lnTo>
                  <a:lnTo>
                    <a:pt x="211" y="34"/>
                  </a:lnTo>
                  <a:lnTo>
                    <a:pt x="223" y="36"/>
                  </a:lnTo>
                  <a:lnTo>
                    <a:pt x="234" y="39"/>
                  </a:lnTo>
                  <a:lnTo>
                    <a:pt x="244" y="41"/>
                  </a:lnTo>
                </a:path>
              </a:pathLst>
            </a:custGeom>
            <a:noFill/>
            <a:ln w="9525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092"/>
            <p:cNvSpPr>
              <a:spLocks noChangeAspect="1"/>
            </p:cNvSpPr>
            <p:nvPr/>
          </p:nvSpPr>
          <p:spPr bwMode="auto">
            <a:xfrm>
              <a:off x="4900" y="9607"/>
              <a:ext cx="9" cy="15"/>
            </a:xfrm>
            <a:custGeom>
              <a:avLst/>
              <a:gdLst>
                <a:gd name="T0" fmla="*/ 0 w 38"/>
                <a:gd name="T1" fmla="*/ 0 h 57"/>
                <a:gd name="T2" fmla="*/ 0 w 38"/>
                <a:gd name="T3" fmla="*/ 0 h 57"/>
                <a:gd name="T4" fmla="*/ 0 w 38"/>
                <a:gd name="T5" fmla="*/ 0 h 57"/>
                <a:gd name="T6" fmla="*/ 0 w 38"/>
                <a:gd name="T7" fmla="*/ 0 h 57"/>
                <a:gd name="T8" fmla="*/ 0 w 38"/>
                <a:gd name="T9" fmla="*/ 0 h 57"/>
                <a:gd name="T10" fmla="*/ 0 w 38"/>
                <a:gd name="T11" fmla="*/ 0 h 57"/>
                <a:gd name="T12" fmla="*/ 0 w 38"/>
                <a:gd name="T13" fmla="*/ 0 h 57"/>
                <a:gd name="T14" fmla="*/ 0 w 38"/>
                <a:gd name="T15" fmla="*/ 0 h 57"/>
                <a:gd name="T16" fmla="*/ 0 w 38"/>
                <a:gd name="T17" fmla="*/ 0 h 57"/>
                <a:gd name="T18" fmla="*/ 0 w 38"/>
                <a:gd name="T19" fmla="*/ 0 h 57"/>
                <a:gd name="T20" fmla="*/ 0 w 38"/>
                <a:gd name="T21" fmla="*/ 0 h 57"/>
                <a:gd name="T22" fmla="*/ 0 w 38"/>
                <a:gd name="T23" fmla="*/ 0 h 57"/>
                <a:gd name="T24" fmla="*/ 0 w 38"/>
                <a:gd name="T25" fmla="*/ 0 h 57"/>
                <a:gd name="T26" fmla="*/ 0 w 38"/>
                <a:gd name="T27" fmla="*/ 0 h 57"/>
                <a:gd name="T28" fmla="*/ 0 w 38"/>
                <a:gd name="T29" fmla="*/ 0 h 57"/>
                <a:gd name="T30" fmla="*/ 0 w 38"/>
                <a:gd name="T31" fmla="*/ 0 h 57"/>
                <a:gd name="T32" fmla="*/ 0 w 38"/>
                <a:gd name="T33" fmla="*/ 0 h 57"/>
                <a:gd name="T34" fmla="*/ 0 w 38"/>
                <a:gd name="T35" fmla="*/ 0 h 57"/>
                <a:gd name="T36" fmla="*/ 0 w 38"/>
                <a:gd name="T37" fmla="*/ 0 h 57"/>
                <a:gd name="T38" fmla="*/ 0 w 38"/>
                <a:gd name="T39" fmla="*/ 0 h 57"/>
                <a:gd name="T40" fmla="*/ 0 w 38"/>
                <a:gd name="T41" fmla="*/ 0 h 57"/>
                <a:gd name="T42" fmla="*/ 0 w 38"/>
                <a:gd name="T43" fmla="*/ 0 h 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8"/>
                <a:gd name="T67" fmla="*/ 0 h 57"/>
                <a:gd name="T68" fmla="*/ 38 w 38"/>
                <a:gd name="T69" fmla="*/ 57 h 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8" h="57">
                  <a:moveTo>
                    <a:pt x="38" y="56"/>
                  </a:moveTo>
                  <a:lnTo>
                    <a:pt x="38" y="56"/>
                  </a:lnTo>
                  <a:lnTo>
                    <a:pt x="33" y="57"/>
                  </a:lnTo>
                  <a:lnTo>
                    <a:pt x="30" y="57"/>
                  </a:lnTo>
                  <a:lnTo>
                    <a:pt x="24" y="56"/>
                  </a:lnTo>
                  <a:lnTo>
                    <a:pt x="19" y="55"/>
                  </a:lnTo>
                  <a:lnTo>
                    <a:pt x="15" y="52"/>
                  </a:lnTo>
                  <a:lnTo>
                    <a:pt x="10" y="50"/>
                  </a:lnTo>
                  <a:lnTo>
                    <a:pt x="7" y="46"/>
                  </a:lnTo>
                  <a:lnTo>
                    <a:pt x="4" y="41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3" y="17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38" y="56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093"/>
            <p:cNvSpPr>
              <a:spLocks noChangeAspect="1"/>
            </p:cNvSpPr>
            <p:nvPr/>
          </p:nvSpPr>
          <p:spPr bwMode="auto">
            <a:xfrm>
              <a:off x="4968" y="9616"/>
              <a:ext cx="8" cy="15"/>
            </a:xfrm>
            <a:custGeom>
              <a:avLst/>
              <a:gdLst>
                <a:gd name="T0" fmla="*/ 0 w 31"/>
                <a:gd name="T1" fmla="*/ 0 h 58"/>
                <a:gd name="T2" fmla="*/ 0 w 31"/>
                <a:gd name="T3" fmla="*/ 0 h 58"/>
                <a:gd name="T4" fmla="*/ 0 w 31"/>
                <a:gd name="T5" fmla="*/ 0 h 58"/>
                <a:gd name="T6" fmla="*/ 0 w 31"/>
                <a:gd name="T7" fmla="*/ 0 h 58"/>
                <a:gd name="T8" fmla="*/ 0 w 31"/>
                <a:gd name="T9" fmla="*/ 0 h 58"/>
                <a:gd name="T10" fmla="*/ 0 w 31"/>
                <a:gd name="T11" fmla="*/ 0 h 58"/>
                <a:gd name="T12" fmla="*/ 0 w 31"/>
                <a:gd name="T13" fmla="*/ 0 h 58"/>
                <a:gd name="T14" fmla="*/ 0 w 31"/>
                <a:gd name="T15" fmla="*/ 0 h 58"/>
                <a:gd name="T16" fmla="*/ 0 w 31"/>
                <a:gd name="T17" fmla="*/ 0 h 58"/>
                <a:gd name="T18" fmla="*/ 0 w 31"/>
                <a:gd name="T19" fmla="*/ 0 h 58"/>
                <a:gd name="T20" fmla="*/ 0 w 31"/>
                <a:gd name="T21" fmla="*/ 0 h 58"/>
                <a:gd name="T22" fmla="*/ 0 w 31"/>
                <a:gd name="T23" fmla="*/ 0 h 58"/>
                <a:gd name="T24" fmla="*/ 0 w 31"/>
                <a:gd name="T25" fmla="*/ 0 h 58"/>
                <a:gd name="T26" fmla="*/ 0 w 31"/>
                <a:gd name="T27" fmla="*/ 0 h 58"/>
                <a:gd name="T28" fmla="*/ 0 w 31"/>
                <a:gd name="T29" fmla="*/ 0 h 58"/>
                <a:gd name="T30" fmla="*/ 0 w 31"/>
                <a:gd name="T31" fmla="*/ 0 h 58"/>
                <a:gd name="T32" fmla="*/ 0 w 31"/>
                <a:gd name="T33" fmla="*/ 0 h 58"/>
                <a:gd name="T34" fmla="*/ 0 w 31"/>
                <a:gd name="T35" fmla="*/ 0 h 58"/>
                <a:gd name="T36" fmla="*/ 0 w 31"/>
                <a:gd name="T37" fmla="*/ 0 h 58"/>
                <a:gd name="T38" fmla="*/ 0 w 31"/>
                <a:gd name="T39" fmla="*/ 0 h 58"/>
                <a:gd name="T40" fmla="*/ 0 w 31"/>
                <a:gd name="T41" fmla="*/ 0 h 58"/>
                <a:gd name="T42" fmla="*/ 0 w 31"/>
                <a:gd name="T43" fmla="*/ 0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1"/>
                <a:gd name="T67" fmla="*/ 0 h 58"/>
                <a:gd name="T68" fmla="*/ 31 w 31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1" h="58">
                  <a:moveTo>
                    <a:pt x="4" y="0"/>
                  </a:moveTo>
                  <a:lnTo>
                    <a:pt x="4" y="0"/>
                  </a:lnTo>
                  <a:lnTo>
                    <a:pt x="9" y="1"/>
                  </a:lnTo>
                  <a:lnTo>
                    <a:pt x="14" y="3"/>
                  </a:lnTo>
                  <a:lnTo>
                    <a:pt x="19" y="6"/>
                  </a:lnTo>
                  <a:lnTo>
                    <a:pt x="23" y="10"/>
                  </a:lnTo>
                  <a:lnTo>
                    <a:pt x="26" y="13"/>
                  </a:lnTo>
                  <a:lnTo>
                    <a:pt x="29" y="18"/>
                  </a:lnTo>
                  <a:lnTo>
                    <a:pt x="30" y="23"/>
                  </a:lnTo>
                  <a:lnTo>
                    <a:pt x="31" y="28"/>
                  </a:lnTo>
                  <a:lnTo>
                    <a:pt x="31" y="32"/>
                  </a:lnTo>
                  <a:lnTo>
                    <a:pt x="30" y="36"/>
                  </a:lnTo>
                  <a:lnTo>
                    <a:pt x="28" y="41"/>
                  </a:lnTo>
                  <a:lnTo>
                    <a:pt x="25" y="46"/>
                  </a:lnTo>
                  <a:lnTo>
                    <a:pt x="22" y="50"/>
                  </a:lnTo>
                  <a:lnTo>
                    <a:pt x="18" y="53"/>
                  </a:lnTo>
                  <a:lnTo>
                    <a:pt x="13" y="56"/>
                  </a:lnTo>
                  <a:lnTo>
                    <a:pt x="8" y="57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D681D"/>
            </a:solidFill>
            <a:ln w="0">
              <a:solidFill>
                <a:srgbClr val="CD68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9" name="Picture 1100" descr="pc007-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30614" y="4773439"/>
            <a:ext cx="420885" cy="37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0" name="Straight Arrow Connector 199"/>
          <p:cNvCxnSpPr>
            <a:stCxn id="133" idx="1"/>
          </p:cNvCxnSpPr>
          <p:nvPr/>
        </p:nvCxnSpPr>
        <p:spPr bwMode="auto">
          <a:xfrm rot="10800000" flipV="1">
            <a:off x="6653390" y="4358315"/>
            <a:ext cx="377224" cy="338923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 bwMode="auto">
          <a:xfrm rot="10800000">
            <a:off x="6649614" y="4925839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638800" y="4332921"/>
            <a:ext cx="1021432" cy="1224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Data analyze software </a:t>
            </a:r>
            <a:r>
              <a:rPr lang="en-US" sz="1200" b="1" dirty="0" smtClean="0">
                <a:solidFill>
                  <a:srgbClr val="00B050"/>
                </a:solidFill>
              </a:rPr>
              <a:t>(have warning function)</a:t>
            </a:r>
          </a:p>
        </p:txBody>
      </p:sp>
      <p:cxnSp>
        <p:nvCxnSpPr>
          <p:cNvPr id="203" name="Straight Arrow Connector 202"/>
          <p:cNvCxnSpPr/>
          <p:nvPr/>
        </p:nvCxnSpPr>
        <p:spPr bwMode="auto">
          <a:xfrm rot="16200000" flipV="1">
            <a:off x="6611514" y="5116339"/>
            <a:ext cx="381000" cy="3048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4" name="Right Arrow 203"/>
          <p:cNvSpPr/>
          <p:nvPr/>
        </p:nvSpPr>
        <p:spPr bwMode="auto">
          <a:xfrm>
            <a:off x="3779912" y="4980994"/>
            <a:ext cx="1224136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675718" y="4809931"/>
            <a:ext cx="13283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Synchronous data</a:t>
            </a:r>
            <a:endParaRPr lang="en-US" sz="1200" dirty="0">
              <a:latin typeface="+mn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403648" y="4764970"/>
            <a:ext cx="65955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Upload</a:t>
            </a:r>
            <a:endParaRPr lang="en-US" sz="1100" dirty="0">
              <a:latin typeface="+mn-lt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03648" y="5691549"/>
            <a:ext cx="65955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Upload</a:t>
            </a:r>
            <a:endParaRPr lang="en-US" sz="1100" dirty="0">
              <a:latin typeface="+mn-lt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819400" y="5542994"/>
            <a:ext cx="6495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Keep DB: SQL</a:t>
            </a:r>
            <a:endParaRPr lang="en-US" sz="1200" dirty="0">
              <a:latin typeface="+mn-lt"/>
            </a:endParaRPr>
          </a:p>
        </p:txBody>
      </p:sp>
      <p:pic>
        <p:nvPicPr>
          <p:cNvPr id="20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90953" y="5759980"/>
            <a:ext cx="1245321" cy="83170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210" name="Rectangle 209"/>
          <p:cNvSpPr/>
          <p:nvPr/>
        </p:nvSpPr>
        <p:spPr>
          <a:xfrm>
            <a:off x="2743200" y="3848122"/>
            <a:ext cx="4330571" cy="2743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2743200" y="6000194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Jig server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2" name="5-Point Star 211"/>
          <p:cNvSpPr/>
          <p:nvPr/>
        </p:nvSpPr>
        <p:spPr bwMode="auto">
          <a:xfrm>
            <a:off x="5105400" y="4323794"/>
            <a:ext cx="304800" cy="228600"/>
          </a:xfrm>
          <a:prstGeom prst="star5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3" name="Straight Arrow Connector 212"/>
          <p:cNvCxnSpPr/>
          <p:nvPr/>
        </p:nvCxnSpPr>
        <p:spPr bwMode="auto">
          <a:xfrm>
            <a:off x="571887" y="3714194"/>
            <a:ext cx="247611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4" name="Straight Arrow Connector 213"/>
          <p:cNvCxnSpPr/>
          <p:nvPr/>
        </p:nvCxnSpPr>
        <p:spPr bwMode="auto">
          <a:xfrm>
            <a:off x="3124200" y="3714194"/>
            <a:ext cx="1905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1691977" y="342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1min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861719" y="3429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5s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6"/>
          <p:cNvSpPr txBox="1">
            <a:spLocks noChangeArrowheads="1"/>
          </p:cNvSpPr>
          <p:nvPr/>
        </p:nvSpPr>
        <p:spPr bwMode="auto">
          <a:xfrm>
            <a:off x="838200" y="57150"/>
            <a:ext cx="776494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1. GIỚI THIỆU CHUNG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VỀ 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HỆ THỐNG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892460" y="1519955"/>
            <a:ext cx="0" cy="53340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56"/>
          <p:cNvSpPr>
            <a:spLocks noChangeArrowheads="1"/>
          </p:cNvSpPr>
          <p:nvPr/>
        </p:nvSpPr>
        <p:spPr bwMode="auto">
          <a:xfrm>
            <a:off x="1752600" y="1487640"/>
            <a:ext cx="7276043" cy="375216"/>
          </a:xfrm>
          <a:prstGeom prst="rect">
            <a:avLst/>
          </a:prstGeom>
          <a:solidFill>
            <a:srgbClr val="DDDDDD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86"/>
          <p:cNvSpPr txBox="1">
            <a:spLocks noChangeArrowheads="1"/>
          </p:cNvSpPr>
          <p:nvPr/>
        </p:nvSpPr>
        <p:spPr bwMode="auto">
          <a:xfrm>
            <a:off x="7925330" y="1830844"/>
            <a:ext cx="598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rIns="9144">
            <a:spAutoFit/>
          </a:bodyPr>
          <a:lstStyle/>
          <a:p>
            <a:pPr algn="ctr"/>
            <a:r>
              <a:rPr lang="en-US" altLang="ja-JP" sz="1200" b="1" err="1">
                <a:latin typeface="+mn-lt"/>
              </a:rPr>
              <a:t>Thap</a:t>
            </a:r>
            <a:r>
              <a:rPr lang="en-US" altLang="ja-JP" sz="1200" b="1">
                <a:latin typeface="+mn-lt"/>
              </a:rPr>
              <a:t> </a:t>
            </a:r>
          </a:p>
          <a:p>
            <a:pPr algn="ctr"/>
            <a:r>
              <a:rPr lang="en-US" altLang="ja-JP" sz="1200" b="1" err="1">
                <a:latin typeface="+mn-lt"/>
              </a:rPr>
              <a:t>rua</a:t>
            </a:r>
            <a:r>
              <a:rPr lang="en-US" altLang="ja-JP" sz="1200" b="1">
                <a:latin typeface="+mn-lt"/>
              </a:rPr>
              <a:t> ST</a:t>
            </a:r>
          </a:p>
        </p:txBody>
      </p:sp>
      <p:sp>
        <p:nvSpPr>
          <p:cNvPr id="19" name="Text Box 186"/>
          <p:cNvSpPr txBox="1">
            <a:spLocks noChangeArrowheads="1"/>
          </p:cNvSpPr>
          <p:nvPr/>
        </p:nvSpPr>
        <p:spPr bwMode="auto">
          <a:xfrm>
            <a:off x="8520643" y="1834019"/>
            <a:ext cx="5984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rIns="9144">
            <a:spAutoFit/>
          </a:bodyPr>
          <a:lstStyle/>
          <a:p>
            <a:pPr algn="ctr"/>
            <a:r>
              <a:rPr lang="en-US" altLang="ja-JP" sz="1200" b="1">
                <a:latin typeface="+mn-lt"/>
              </a:rPr>
              <a:t>Hoan  </a:t>
            </a:r>
          </a:p>
          <a:p>
            <a:pPr algn="ctr"/>
            <a:r>
              <a:rPr lang="en-US" altLang="ja-JP" sz="1200" b="1">
                <a:latin typeface="+mn-lt"/>
              </a:rPr>
              <a:t>kiem ST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 l="6799" r="25212" b="22581"/>
          <a:stretch>
            <a:fillRect/>
          </a:stretch>
        </p:blipFill>
        <p:spPr bwMode="auto">
          <a:xfrm>
            <a:off x="8033280" y="1563839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 l="6799" r="25212" b="22581"/>
          <a:stretch>
            <a:fillRect/>
          </a:stretch>
        </p:blipFill>
        <p:spPr bwMode="auto">
          <a:xfrm>
            <a:off x="8574618" y="1563839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186"/>
          <p:cNvSpPr txBox="1">
            <a:spLocks noChangeArrowheads="1"/>
          </p:cNvSpPr>
          <p:nvPr/>
        </p:nvSpPr>
        <p:spPr bwMode="auto">
          <a:xfrm>
            <a:off x="3250576" y="2020613"/>
            <a:ext cx="5594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rIns="9144">
            <a:spAutoFit/>
          </a:bodyPr>
          <a:lstStyle/>
          <a:p>
            <a:pPr algn="ctr"/>
            <a:r>
              <a:rPr lang="en-US" altLang="ja-JP" sz="1100" b="1" smtClean="0">
                <a:latin typeface="+mn-lt"/>
              </a:rPr>
              <a:t>CAP/VE</a:t>
            </a:r>
            <a:endParaRPr lang="en-US" altLang="ja-JP" sz="1100" b="1">
              <a:latin typeface="+mn-lt"/>
            </a:endParaRPr>
          </a:p>
        </p:txBody>
      </p:sp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2314473" y="2020613"/>
            <a:ext cx="5984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rIns="9144">
            <a:spAutoFit/>
          </a:bodyPr>
          <a:lstStyle/>
          <a:p>
            <a:pPr algn="ctr"/>
            <a:r>
              <a:rPr lang="en-US" altLang="ja-JP" sz="1200" b="1" smtClean="0">
                <a:solidFill>
                  <a:srgbClr val="00B050"/>
                </a:solidFill>
                <a:latin typeface="+mn-lt"/>
              </a:rPr>
              <a:t>Inside</a:t>
            </a:r>
            <a:endParaRPr lang="en-US" altLang="ja-JP" sz="12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6" name="Text Box 186"/>
          <p:cNvSpPr txBox="1">
            <a:spLocks noChangeArrowheads="1"/>
          </p:cNvSpPr>
          <p:nvPr/>
        </p:nvSpPr>
        <p:spPr bwMode="auto">
          <a:xfrm>
            <a:off x="5136503" y="2015255"/>
            <a:ext cx="936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rIns="9144">
            <a:spAutoFit/>
          </a:bodyPr>
          <a:lstStyle/>
          <a:p>
            <a:pPr algn="ctr"/>
            <a:r>
              <a:rPr lang="en-US" altLang="ja-JP" sz="1200" b="1" smtClean="0">
                <a:latin typeface="+mn-lt"/>
              </a:rPr>
              <a:t>Emip/Main combo</a:t>
            </a:r>
            <a:endParaRPr lang="en-US" altLang="ja-JP" sz="1200" b="1">
              <a:latin typeface="+mn-lt"/>
            </a:endParaRPr>
          </a:p>
        </p:txBody>
      </p:sp>
      <p:sp>
        <p:nvSpPr>
          <p:cNvPr id="27" name="Text Box 186"/>
          <p:cNvSpPr txBox="1">
            <a:spLocks noChangeArrowheads="1"/>
          </p:cNvSpPr>
          <p:nvPr/>
        </p:nvSpPr>
        <p:spPr bwMode="auto">
          <a:xfrm>
            <a:off x="6405689" y="2015255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rIns="9144">
            <a:spAutoFit/>
          </a:bodyPr>
          <a:lstStyle/>
          <a:p>
            <a:pPr algn="ctr"/>
            <a:r>
              <a:rPr lang="en-US" altLang="ja-JP" sz="1200" b="1" smtClean="0">
                <a:solidFill>
                  <a:srgbClr val="00B050"/>
                </a:solidFill>
                <a:latin typeface="+mn-lt"/>
              </a:rPr>
              <a:t>BM</a:t>
            </a:r>
            <a:endParaRPr lang="en-US" altLang="ja-JP" sz="12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8" name="Text Box 186"/>
          <p:cNvSpPr txBox="1">
            <a:spLocks noChangeArrowheads="1"/>
          </p:cNvSpPr>
          <p:nvPr/>
        </p:nvSpPr>
        <p:spPr bwMode="auto">
          <a:xfrm>
            <a:off x="7336537" y="2017567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rIns="9144">
            <a:spAutoFit/>
          </a:bodyPr>
          <a:lstStyle/>
          <a:p>
            <a:pPr algn="ctr"/>
            <a:r>
              <a:rPr lang="en-US" altLang="ja-JP" sz="1200" b="1" smtClean="0">
                <a:solidFill>
                  <a:srgbClr val="00B050"/>
                </a:solidFill>
                <a:latin typeface="+mn-lt"/>
              </a:rPr>
              <a:t>ZK</a:t>
            </a:r>
            <a:endParaRPr lang="en-US" altLang="ja-JP" sz="12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01905" y="1465695"/>
            <a:ext cx="381000" cy="4572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2505" y="1516557"/>
            <a:ext cx="322861" cy="29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0" descr="computer.jpg"/>
          <p:cNvPicPr>
            <a:picLocks noChangeAspect="1"/>
          </p:cNvPicPr>
          <p:nvPr/>
        </p:nvPicPr>
        <p:blipFill>
          <a:blip r:embed="rId5" cstate="print"/>
          <a:srcRect l="10000" t="6905" r="15000" b="3333"/>
          <a:stretch>
            <a:fillRect/>
          </a:stretch>
        </p:blipFill>
        <p:spPr>
          <a:xfrm>
            <a:off x="3322585" y="1516557"/>
            <a:ext cx="351692" cy="304800"/>
          </a:xfrm>
          <a:prstGeom prst="rect">
            <a:avLst/>
          </a:prstGeom>
        </p:spPr>
      </p:pic>
      <p:pic>
        <p:nvPicPr>
          <p:cNvPr id="32" name="Picture 31" descr="computer.jpg"/>
          <p:cNvPicPr>
            <a:picLocks noChangeAspect="1"/>
          </p:cNvPicPr>
          <p:nvPr/>
        </p:nvPicPr>
        <p:blipFill>
          <a:blip r:embed="rId5" cstate="print"/>
          <a:srcRect l="10000" t="6905" r="15000" b="3333"/>
          <a:stretch>
            <a:fillRect/>
          </a:stretch>
        </p:blipFill>
        <p:spPr>
          <a:xfrm>
            <a:off x="4480493" y="1563839"/>
            <a:ext cx="351692" cy="304800"/>
          </a:xfrm>
          <a:prstGeom prst="rect">
            <a:avLst/>
          </a:prstGeom>
        </p:spPr>
      </p:pic>
      <p:pic>
        <p:nvPicPr>
          <p:cNvPr id="33" name="Picture 32" descr="computer.jpg"/>
          <p:cNvPicPr>
            <a:picLocks noChangeAspect="1"/>
          </p:cNvPicPr>
          <p:nvPr/>
        </p:nvPicPr>
        <p:blipFill>
          <a:blip r:embed="rId5" cstate="print"/>
          <a:srcRect l="10000" t="6905" r="15000" b="3333"/>
          <a:stretch>
            <a:fillRect/>
          </a:stretch>
        </p:blipFill>
        <p:spPr>
          <a:xfrm>
            <a:off x="6439633" y="1563839"/>
            <a:ext cx="351692" cy="304800"/>
          </a:xfrm>
          <a:prstGeom prst="rect">
            <a:avLst/>
          </a:prstGeom>
        </p:spPr>
      </p:pic>
      <p:sp>
        <p:nvSpPr>
          <p:cNvPr id="34" name="Text Box 186"/>
          <p:cNvSpPr txBox="1">
            <a:spLocks noChangeArrowheads="1"/>
          </p:cNvSpPr>
          <p:nvPr/>
        </p:nvSpPr>
        <p:spPr bwMode="auto">
          <a:xfrm>
            <a:off x="4284698" y="2015255"/>
            <a:ext cx="6220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ja-JP" sz="1200" b="1" smtClean="0">
                <a:latin typeface="+mn-lt"/>
              </a:rPr>
              <a:t>KMK </a:t>
            </a:r>
            <a:endParaRPr lang="en-US" altLang="ja-JP" sz="1200" b="1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78159" y="1515632"/>
            <a:ext cx="35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…</a:t>
            </a:r>
            <a:endParaRPr lang="vi-VN"/>
          </a:p>
        </p:txBody>
      </p:sp>
      <p:sp>
        <p:nvSpPr>
          <p:cNvPr id="36" name="TextBox 35"/>
          <p:cNvSpPr txBox="1"/>
          <p:nvPr/>
        </p:nvSpPr>
        <p:spPr>
          <a:xfrm>
            <a:off x="3914761" y="1487639"/>
            <a:ext cx="35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…</a:t>
            </a:r>
            <a:endParaRPr lang="vi-VN"/>
          </a:p>
        </p:txBody>
      </p:sp>
      <p:sp>
        <p:nvSpPr>
          <p:cNvPr id="37" name="TextBox 36"/>
          <p:cNvSpPr txBox="1"/>
          <p:nvPr/>
        </p:nvSpPr>
        <p:spPr>
          <a:xfrm>
            <a:off x="1981200" y="1487639"/>
            <a:ext cx="35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…</a:t>
            </a:r>
            <a:endParaRPr lang="vi-VN"/>
          </a:p>
        </p:txBody>
      </p:sp>
      <p:pic>
        <p:nvPicPr>
          <p:cNvPr id="38" name="Picture 1101" descr="b3-00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21888" y="1337115"/>
            <a:ext cx="681906" cy="91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1101" descr="b3-00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2832" y="1322530"/>
            <a:ext cx="582201" cy="77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138080" y="1461715"/>
            <a:ext cx="457199" cy="35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/>
            <a:r>
              <a:rPr lang="en-US" sz="1100" b="1" smtClean="0">
                <a:solidFill>
                  <a:srgbClr val="0000FF"/>
                </a:solidFill>
                <a:latin typeface="+mn-lt"/>
              </a:rPr>
              <a:t>HK Server</a:t>
            </a:r>
            <a:endParaRPr lang="en-US" sz="1100" b="1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988289" y="1425288"/>
            <a:ext cx="457199" cy="52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/>
            <a:r>
              <a:rPr lang="en-US" sz="1100" b="1">
                <a:solidFill>
                  <a:srgbClr val="0000FF"/>
                </a:solidFill>
                <a:latin typeface="+mn-lt"/>
              </a:rPr>
              <a:t>Jig Net Server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9600" y="1567291"/>
            <a:ext cx="482021" cy="261610"/>
          </a:xfrm>
          <a:prstGeom prst="rect">
            <a:avLst/>
          </a:prstGeom>
        </p:spPr>
        <p:txBody>
          <a:bodyPr wrap="square" lIns="9144" rIns="9144">
            <a:spAutoFit/>
          </a:bodyPr>
          <a:lstStyle/>
          <a:p>
            <a:r>
              <a:rPr lang="en-US" sz="1100" smtClean="0">
                <a:latin typeface="+mn-lt"/>
              </a:rPr>
              <a:t>upload</a:t>
            </a:r>
            <a:endParaRPr lang="en-US" sz="110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40020" y="1481855"/>
            <a:ext cx="35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…</a:t>
            </a:r>
            <a:endParaRPr lang="vi-VN"/>
          </a:p>
        </p:txBody>
      </p:sp>
      <p:pic>
        <p:nvPicPr>
          <p:cNvPr id="46" name="Picture 45" descr="computer.jpg"/>
          <p:cNvPicPr>
            <a:picLocks noChangeAspect="1"/>
          </p:cNvPicPr>
          <p:nvPr/>
        </p:nvPicPr>
        <p:blipFill>
          <a:blip r:embed="rId5" cstate="print"/>
          <a:srcRect l="10000" t="6905" r="15000" b="3333"/>
          <a:stretch>
            <a:fillRect/>
          </a:stretch>
        </p:blipFill>
        <p:spPr>
          <a:xfrm>
            <a:off x="5461857" y="1283275"/>
            <a:ext cx="351692" cy="304800"/>
          </a:xfrm>
          <a:prstGeom prst="rect">
            <a:avLst/>
          </a:prstGeom>
        </p:spPr>
      </p:pic>
      <p:pic>
        <p:nvPicPr>
          <p:cNvPr id="47" name="Picture 46" descr="computer.jpg"/>
          <p:cNvPicPr>
            <a:picLocks noChangeAspect="1"/>
          </p:cNvPicPr>
          <p:nvPr/>
        </p:nvPicPr>
        <p:blipFill>
          <a:blip r:embed="rId5" cstate="print"/>
          <a:srcRect l="10000" t="6905" r="15000" b="3333"/>
          <a:stretch>
            <a:fillRect/>
          </a:stretch>
        </p:blipFill>
        <p:spPr>
          <a:xfrm>
            <a:off x="5461857" y="1779719"/>
            <a:ext cx="351692" cy="304800"/>
          </a:xfrm>
          <a:prstGeom prst="rect">
            <a:avLst/>
          </a:prstGeom>
        </p:spPr>
      </p:pic>
      <p:sp>
        <p:nvSpPr>
          <p:cNvPr id="48" name="5-Point Star 47"/>
          <p:cNvSpPr/>
          <p:nvPr/>
        </p:nvSpPr>
        <p:spPr>
          <a:xfrm>
            <a:off x="6562725" y="1481855"/>
            <a:ext cx="152400" cy="152400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 bwMode="auto">
          <a:xfrm>
            <a:off x="2458489" y="1815255"/>
            <a:ext cx="216024" cy="216024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 Black" pitchFamily="34" charset="0"/>
                <a:ea typeface="ＭＳ Ｐゴシック" pitchFamily="50" charset="-128"/>
              </a:rPr>
              <a:t>1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3394593" y="1834305"/>
            <a:ext cx="216024" cy="216024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 Black" pitchFamily="34" charset="0"/>
                <a:ea typeface="ＭＳ Ｐゴシック" pitchFamily="50" charset="-128"/>
              </a:rPr>
              <a:t>2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4258689" y="1815255"/>
            <a:ext cx="216024" cy="216024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 Black" pitchFamily="34" charset="0"/>
                <a:ea typeface="ＭＳ Ｐゴシック" pitchFamily="50" charset="-128"/>
              </a:rPr>
              <a:t>3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5194793" y="1815255"/>
            <a:ext cx="216024" cy="216024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 Black" pitchFamily="34" charset="0"/>
                <a:ea typeface="ＭＳ Ｐゴシック" pitchFamily="50" charset="-128"/>
              </a:rPr>
              <a:t>4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6566123" y="1809922"/>
            <a:ext cx="216024" cy="216024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 Black" pitchFamily="34" charset="0"/>
                <a:ea typeface="ＭＳ Ｐゴシック" pitchFamily="50" charset="-128"/>
              </a:rPr>
              <a:t>5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7527801" y="1815255"/>
            <a:ext cx="216024" cy="216024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 Black" pitchFamily="34" charset="0"/>
                <a:ea typeface="ＭＳ Ｐゴシック" pitchFamily="50" charset="-128"/>
              </a:rPr>
              <a:t>6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1777" y="1572983"/>
            <a:ext cx="322861" cy="29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ectangle 55"/>
          <p:cNvSpPr/>
          <p:nvPr/>
        </p:nvSpPr>
        <p:spPr>
          <a:xfrm>
            <a:off x="3107305" y="1143001"/>
            <a:ext cx="3048000" cy="1600200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031105" y="2409826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00FF"/>
                </a:solidFill>
              </a:rPr>
              <a:t>Setup program to auto upload data</a:t>
            </a:r>
            <a:endParaRPr lang="en-US" sz="1400" b="1">
              <a:solidFill>
                <a:srgbClr val="0000FF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rot="10800000">
            <a:off x="1524000" y="1676401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69105" y="1143001"/>
            <a:ext cx="762000" cy="2057400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1143001"/>
            <a:ext cx="762000" cy="2057400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162800" y="1143001"/>
            <a:ext cx="705819" cy="20574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154805" y="2619376"/>
            <a:ext cx="99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00FF"/>
                </a:solidFill>
              </a:rPr>
              <a:t>OP scan barcode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34100" y="2628901"/>
            <a:ext cx="99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00FF"/>
                </a:solidFill>
              </a:rPr>
              <a:t>OP scan barcode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10400" y="2362200"/>
            <a:ext cx="914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00FF"/>
                </a:solidFill>
              </a:rPr>
              <a:t>PQA control by barcode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67400" y="3505200"/>
            <a:ext cx="231185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smtClean="0"/>
              <a:t>Final approve (BM or ZK)</a:t>
            </a:r>
            <a:endParaRPr lang="en-US" sz="1400" b="1"/>
          </a:p>
        </p:txBody>
      </p:sp>
      <p:sp>
        <p:nvSpPr>
          <p:cNvPr id="69" name="Down Arrow 68"/>
          <p:cNvSpPr/>
          <p:nvPr/>
        </p:nvSpPr>
        <p:spPr>
          <a:xfrm>
            <a:off x="8639775" y="2286001"/>
            <a:ext cx="3810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29600" y="2590801"/>
            <a:ext cx="914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Confirm again</a:t>
            </a:r>
            <a:endParaRPr lang="en-US" sz="1400" b="1"/>
          </a:p>
        </p:txBody>
      </p:sp>
      <p:sp>
        <p:nvSpPr>
          <p:cNvPr id="71" name="Rectangle 70"/>
          <p:cNvSpPr/>
          <p:nvPr/>
        </p:nvSpPr>
        <p:spPr>
          <a:xfrm>
            <a:off x="8534401" y="1143000"/>
            <a:ext cx="571499" cy="1114425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165093" y="2362200"/>
            <a:ext cx="3810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6200" y="2768025"/>
            <a:ext cx="1371600" cy="73866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Update thông tin OPR</a:t>
            </a:r>
            <a:r>
              <a:rPr lang="en-US" sz="1400" b="1"/>
              <a:t> </a:t>
            </a:r>
            <a:r>
              <a:rPr lang="en-US" sz="1400" b="1" smtClean="0"/>
              <a:t>in HK system</a:t>
            </a:r>
            <a:endParaRPr lang="en-US" sz="1400" b="1"/>
          </a:p>
        </p:txBody>
      </p:sp>
      <p:cxnSp>
        <p:nvCxnSpPr>
          <p:cNvPr id="76" name="Straight Arrow Connector 75"/>
          <p:cNvCxnSpPr/>
          <p:nvPr/>
        </p:nvCxnSpPr>
        <p:spPr>
          <a:xfrm rot="5400000">
            <a:off x="7087394" y="3352006"/>
            <a:ext cx="304799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6324601" y="3352800"/>
            <a:ext cx="304799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0" y="76200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smtClean="0">
                <a:solidFill>
                  <a:srgbClr val="0000FF"/>
                </a:solidFill>
              </a:rPr>
              <a:t>3. Khái niệm hệ thống: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4000" y="3200400"/>
            <a:ext cx="42672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REPAIR AREA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0200" y="3429000"/>
            <a:ext cx="4191000" cy="1015663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  <a:sym typeface="Wingdings" pitchFamily="2" charset="2"/>
              </a:rPr>
              <a:t>- </a:t>
            </a:r>
            <a:r>
              <a:rPr lang="en-US" sz="1500" dirty="0" err="1" smtClean="0">
                <a:solidFill>
                  <a:srgbClr val="002060"/>
                </a:solidFill>
                <a:sym typeface="Wingdings" pitchFamily="2" charset="2"/>
              </a:rPr>
              <a:t>Sửa</a:t>
            </a:r>
            <a:r>
              <a:rPr lang="en-US" sz="15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sym typeface="Wingdings" pitchFamily="2" charset="2"/>
              </a:rPr>
              <a:t>chữa</a:t>
            </a:r>
            <a:r>
              <a:rPr lang="en-US" sz="15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sym typeface="Wingdings" pitchFamily="2" charset="2"/>
              </a:rPr>
              <a:t>máy</a:t>
            </a:r>
            <a:r>
              <a:rPr lang="en-US" sz="1500" dirty="0" smtClean="0">
                <a:solidFill>
                  <a:srgbClr val="002060"/>
                </a:solidFill>
                <a:sym typeface="Wingdings" pitchFamily="2" charset="2"/>
              </a:rPr>
              <a:t> NG</a:t>
            </a:r>
          </a:p>
          <a:p>
            <a:r>
              <a:rPr lang="en-US" sz="1500" dirty="0" smtClean="0">
                <a:solidFill>
                  <a:srgbClr val="002060"/>
                </a:solidFill>
                <a:sym typeface="Wingdings" pitchFamily="2" charset="2"/>
              </a:rPr>
              <a:t>- </a:t>
            </a:r>
            <a:r>
              <a:rPr lang="en-US" sz="1500" dirty="0" err="1" smtClean="0">
                <a:solidFill>
                  <a:srgbClr val="002060"/>
                </a:solidFill>
                <a:sym typeface="Wingdings" pitchFamily="2" charset="2"/>
              </a:rPr>
              <a:t>Nhập</a:t>
            </a:r>
            <a:r>
              <a:rPr lang="en-US" sz="15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sym typeface="Wingdings" pitchFamily="2" charset="2"/>
              </a:rPr>
              <a:t>nội</a:t>
            </a:r>
            <a:r>
              <a:rPr lang="en-US" sz="1500" dirty="0" smtClean="0">
                <a:solidFill>
                  <a:srgbClr val="002060"/>
                </a:solidFill>
                <a:sym typeface="Wingdings" pitchFamily="2" charset="2"/>
              </a:rPr>
              <a:t> dung </a:t>
            </a:r>
            <a:r>
              <a:rPr lang="en-US" sz="1500" dirty="0" err="1" smtClean="0">
                <a:solidFill>
                  <a:srgbClr val="002060"/>
                </a:solidFill>
                <a:sym typeface="Wingdings" pitchFamily="2" charset="2"/>
              </a:rPr>
              <a:t>sửa</a:t>
            </a:r>
            <a:r>
              <a:rPr lang="en-US" sz="15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sym typeface="Wingdings" pitchFamily="2" charset="2"/>
              </a:rPr>
              <a:t>chữa</a:t>
            </a:r>
            <a:r>
              <a:rPr lang="en-US" sz="15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500" err="1" smtClean="0">
                <a:solidFill>
                  <a:srgbClr val="002060"/>
                </a:solidFill>
                <a:sym typeface="Wingdings" pitchFamily="2" charset="2"/>
              </a:rPr>
              <a:t>vào</a:t>
            </a:r>
            <a:r>
              <a:rPr lang="en-US" sz="1500" smtClean="0">
                <a:solidFill>
                  <a:srgbClr val="002060"/>
                </a:solidFill>
                <a:sym typeface="Wingdings" pitchFamily="2" charset="2"/>
              </a:rPr>
              <a:t> hệ thống OPR</a:t>
            </a:r>
            <a:endParaRPr lang="en-US" sz="1500" dirty="0" smtClean="0">
              <a:solidFill>
                <a:srgbClr val="002060"/>
              </a:solidFill>
              <a:sym typeface="Wingdings" pitchFamily="2" charset="2"/>
            </a:endParaRPr>
          </a:p>
          <a:p>
            <a:r>
              <a:rPr lang="en-US" sz="1500" smtClean="0">
                <a:solidFill>
                  <a:srgbClr val="002060"/>
                </a:solidFill>
                <a:sym typeface="Wingdings" pitchFamily="2" charset="2"/>
              </a:rPr>
              <a:t>- Ghi nội dung sửa chữa lên máy đã sửa vào check sheet tạm thời.</a:t>
            </a:r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400" y="4419600"/>
            <a:ext cx="8940199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srgbClr val="002060"/>
                </a:solidFill>
              </a:rPr>
              <a:t>Chú</a:t>
            </a:r>
            <a:r>
              <a:rPr lang="en-US" sz="1400" b="1" i="1" dirty="0" smtClean="0">
                <a:solidFill>
                  <a:srgbClr val="002060"/>
                </a:solidFill>
              </a:rPr>
              <a:t> ý :</a:t>
            </a:r>
          </a:p>
          <a:p>
            <a:r>
              <a:rPr lang="en-US" sz="1400" b="1" dirty="0" smtClean="0">
                <a:solidFill>
                  <a:srgbClr val="002060"/>
                </a:solidFill>
              </a:rPr>
              <a:t>          1</a:t>
            </a:r>
            <a:r>
              <a:rPr lang="en-US" sz="1400" b="1" smtClean="0">
                <a:solidFill>
                  <a:srgbClr val="002060"/>
                </a:solidFill>
              </a:rPr>
              <a:t>. </a:t>
            </a:r>
            <a:r>
              <a:rPr lang="en-US" sz="1400" smtClean="0">
                <a:solidFill>
                  <a:srgbClr val="002060"/>
                </a:solidFill>
              </a:rPr>
              <a:t>Vấn đề phát hiện tại các Station khác, không phải checker hoặc Inspection: OP sử dụng đèn</a:t>
            </a:r>
            <a:r>
              <a:rPr lang="en-US" sz="1400" b="1" smtClean="0">
                <a:solidFill>
                  <a:srgbClr val="002060"/>
                </a:solidFill>
              </a:rPr>
              <a:t>TSS để gọi SP/LD </a:t>
            </a:r>
            <a:r>
              <a:rPr lang="en-US" sz="1400" smtClean="0">
                <a:solidFill>
                  <a:srgbClr val="002060"/>
                </a:solidFill>
                <a:sym typeface="Wingdings" pitchFamily="2" charset="2"/>
              </a:rPr>
              <a:t> Nhập data vào màn hình máy tính đầu line ở form Check Sheet Scan (Trên OPR system)</a:t>
            </a:r>
            <a:endParaRPr lang="en-US" sz="1400" b="1" dirty="0" smtClean="0">
              <a:solidFill>
                <a:srgbClr val="002060"/>
              </a:solidFill>
              <a:sym typeface="Wingdings" pitchFamily="2" charset="2"/>
            </a:endParaRPr>
          </a:p>
          <a:p>
            <a:r>
              <a:rPr lang="en-US" sz="1400" b="1" dirty="0" smtClean="0">
                <a:solidFill>
                  <a:srgbClr val="002060"/>
                </a:solidFill>
                <a:sym typeface="Wingdings" pitchFamily="2" charset="2"/>
              </a:rPr>
              <a:t>          2.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Nếu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mạng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bị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lỗi</a:t>
            </a:r>
            <a:r>
              <a:rPr lang="en-US" sz="1400" smtClean="0">
                <a:solidFill>
                  <a:srgbClr val="002060"/>
                </a:solidFill>
              </a:rPr>
              <a:t>, Dữ </a:t>
            </a:r>
            <a:r>
              <a:rPr lang="en-US" sz="1400" dirty="0" err="1" smtClean="0">
                <a:solidFill>
                  <a:srgbClr val="002060"/>
                </a:solidFill>
              </a:rPr>
              <a:t>liệu</a:t>
            </a:r>
            <a:r>
              <a:rPr lang="en-US" sz="1400" dirty="0" smtClean="0">
                <a:solidFill>
                  <a:srgbClr val="002060"/>
                </a:solidFill>
              </a:rPr>
              <a:t> NG </a:t>
            </a:r>
            <a:r>
              <a:rPr lang="en-US" sz="1400" dirty="0" err="1" smtClean="0">
                <a:solidFill>
                  <a:srgbClr val="002060"/>
                </a:solidFill>
              </a:rPr>
              <a:t>vẫn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được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lưu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trong</a:t>
            </a:r>
            <a:r>
              <a:rPr lang="en-US" sz="1400" dirty="0" smtClean="0">
                <a:solidFill>
                  <a:srgbClr val="002060"/>
                </a:solidFill>
              </a:rPr>
              <a:t> checker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 Up Load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lên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server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khi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mạng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OK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trở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lại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.           </a:t>
            </a:r>
          </a:p>
          <a:p>
            <a:r>
              <a:rPr lang="en-US" sz="1400" b="1" dirty="0" smtClean="0">
                <a:solidFill>
                  <a:srgbClr val="002060"/>
                </a:solidFill>
                <a:sym typeface="Wingdings" pitchFamily="2" charset="2"/>
              </a:rPr>
              <a:t>          3.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Các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máy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check qua Inside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và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smtClean="0">
                <a:solidFill>
                  <a:srgbClr val="002060"/>
                </a:solidFill>
                <a:sym typeface="Wingdings" pitchFamily="2" charset="2"/>
              </a:rPr>
              <a:t>BM phải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được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đọc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barcode 100%</a:t>
            </a:r>
          </a:p>
          <a:p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         </a:t>
            </a:r>
            <a:r>
              <a:rPr lang="en-US" sz="1400" b="1" dirty="0" smtClean="0">
                <a:solidFill>
                  <a:srgbClr val="002060"/>
                </a:solidFill>
                <a:sym typeface="Wingdings" pitchFamily="2" charset="2"/>
              </a:rPr>
              <a:t>4.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Tại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mỗi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máy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checker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đều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được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cài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chương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trình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để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tự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động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load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dữ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liệu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lên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server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và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kiểm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tra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tình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trạng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kết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nối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.</a:t>
            </a:r>
          </a:p>
          <a:p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         </a:t>
            </a:r>
            <a:r>
              <a:rPr lang="en-US" sz="1400" b="1" dirty="0" smtClean="0">
                <a:solidFill>
                  <a:srgbClr val="002060"/>
                </a:solidFill>
                <a:sym typeface="Wingdings" pitchFamily="2" charset="2"/>
              </a:rPr>
              <a:t>5.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Công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err="1" smtClean="0">
                <a:solidFill>
                  <a:srgbClr val="002060"/>
                </a:solidFill>
                <a:sym typeface="Wingdings" pitchFamily="2" charset="2"/>
              </a:rPr>
              <a:t>đoạn</a:t>
            </a:r>
            <a:r>
              <a:rPr lang="en-US" sz="1400" smtClean="0">
                <a:solidFill>
                  <a:srgbClr val="002060"/>
                </a:solidFill>
                <a:sym typeface="Wingdings" pitchFamily="2" charset="2"/>
              </a:rPr>
              <a:t> BM/Zenken 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check final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cho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100%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máy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với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chức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năng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kiểm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tra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lại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data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của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tất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cả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các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checker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trên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dây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chuyền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.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Nếu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trạng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thái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PASS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hết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thì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mới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Approve,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ngược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lại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thì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đọc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Reject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và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yêu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cầu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đưa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máy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kiểm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tra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lại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tại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checker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thiếu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sym typeface="Wingdings" pitchFamily="2" charset="2"/>
              </a:rPr>
              <a:t>hoặc</a:t>
            </a:r>
            <a:r>
              <a:rPr lang="en-US" sz="1400" dirty="0" smtClean="0">
                <a:solidFill>
                  <a:srgbClr val="002060"/>
                </a:solidFill>
                <a:sym typeface="Wingdings" pitchFamily="2" charset="2"/>
              </a:rPr>
              <a:t> FAIL.</a:t>
            </a:r>
            <a:endParaRPr lang="vi-VN"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838200" y="57150"/>
            <a:ext cx="75520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2. CÁC CHỨC NĂNG CỦA HỆ THỐNG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Broadway" pitchFamily="8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t="5556"/>
          <a:stretch>
            <a:fillRect/>
          </a:stretch>
        </p:blipFill>
        <p:spPr bwMode="auto">
          <a:xfrm>
            <a:off x="5438775" y="762000"/>
            <a:ext cx="3324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762000"/>
            <a:ext cx="50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1. Chương trình đẩy dữ liệu của PC checker: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43000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PC Checker sử dụng tại các station: </a:t>
            </a:r>
          </a:p>
          <a:p>
            <a:r>
              <a:rPr lang="en-US" smtClean="0">
                <a:solidFill>
                  <a:srgbClr val="002060"/>
                </a:solidFill>
              </a:rPr>
              <a:t>VE, KMK, CAPLEAD, IN, ISS</a:t>
            </a:r>
          </a:p>
          <a:p>
            <a:r>
              <a:rPr lang="en-US" smtClean="0">
                <a:solidFill>
                  <a:srgbClr val="002060"/>
                </a:solidFill>
                <a:sym typeface="Wingdings"/>
              </a:rPr>
              <a:t> </a:t>
            </a:r>
            <a:r>
              <a:rPr lang="en-US" smtClean="0">
                <a:solidFill>
                  <a:srgbClr val="002060"/>
                </a:solidFill>
              </a:rPr>
              <a:t>Chương trình đẩy dữ liệu tự động lên Máy chủ.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86000"/>
            <a:ext cx="50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2. Chương trình check tại Inside/BM/Zenken:</a:t>
            </a:r>
            <a:endParaRPr lang="en-US" b="1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" y="2667000"/>
            <a:ext cx="4114800" cy="2362201"/>
            <a:chOff x="0" y="2057400"/>
            <a:chExt cx="4114801" cy="2590801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1" y="2438401"/>
              <a:ext cx="39624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0" y="2057400"/>
              <a:ext cx="3962399" cy="373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2060"/>
                  </a:solidFill>
                </a:rPr>
                <a:t>Inside/BM check: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4800600"/>
            <a:ext cx="3810000" cy="1752600"/>
            <a:chOff x="152400" y="4419600"/>
            <a:chExt cx="4021164" cy="22098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400" y="4724400"/>
              <a:ext cx="4021164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Down Arrow 13"/>
            <p:cNvSpPr/>
            <p:nvPr/>
          </p:nvSpPr>
          <p:spPr>
            <a:xfrm>
              <a:off x="1143000" y="4419600"/>
              <a:ext cx="76200" cy="381000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67201" y="2743200"/>
            <a:ext cx="4724400" cy="3124200"/>
            <a:chOff x="4343400" y="381000"/>
            <a:chExt cx="5465466" cy="3918858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95800" y="787830"/>
              <a:ext cx="5313066" cy="3512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343400" y="381000"/>
              <a:ext cx="3962400" cy="395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2060"/>
                  </a:solidFill>
                </a:rPr>
                <a:t> Zenken check:</a:t>
              </a:r>
            </a:p>
          </p:txBody>
        </p:sp>
      </p:grpSp>
      <p:sp>
        <p:nvSpPr>
          <p:cNvPr id="18" name="Line Callout 2 17"/>
          <p:cNvSpPr/>
          <p:nvPr/>
        </p:nvSpPr>
        <p:spPr>
          <a:xfrm>
            <a:off x="7315200" y="5410200"/>
            <a:ext cx="1371600" cy="457200"/>
          </a:xfrm>
          <a:prstGeom prst="borderCallout2">
            <a:avLst>
              <a:gd name="adj1" fmla="val -694"/>
              <a:gd name="adj2" fmla="val 22167"/>
              <a:gd name="adj3" fmla="val -21528"/>
              <a:gd name="adj4" fmla="val 22333"/>
              <a:gd name="adj5" fmla="val -191169"/>
              <a:gd name="adj6" fmla="val 57464"/>
            </a:avLst>
          </a:prstGeom>
          <a:solidFill>
            <a:schemeClr val="bg1">
              <a:alpha val="80000"/>
            </a:schemeClr>
          </a:solidFill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rgbClr val="7030A0"/>
                </a:solidFill>
              </a:rPr>
              <a:t>Tự động kiểm tra của tất cả các ST</a:t>
            </a:r>
            <a:endParaRPr lang="en-US" sz="1200">
              <a:solidFill>
                <a:srgbClr val="7030A0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4572000" y="5486400"/>
            <a:ext cx="2263789" cy="396358"/>
          </a:xfrm>
          <a:prstGeom prst="wedgeRoundRectCallout">
            <a:avLst>
              <a:gd name="adj1" fmla="val 28857"/>
              <a:gd name="adj2" fmla="val -92844"/>
              <a:gd name="adj3" fmla="val 16667"/>
            </a:avLst>
          </a:prstGeom>
          <a:solidFill>
            <a:schemeClr val="bg1">
              <a:alpha val="76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rgbClr val="C00000"/>
                </a:solidFill>
              </a:rPr>
              <a:t>Máy</a:t>
            </a:r>
            <a:r>
              <a:rPr lang="en-US" sz="1200" baseline="0">
                <a:solidFill>
                  <a:srgbClr val="C00000"/>
                </a:solidFill>
              </a:rPr>
              <a:t> </a:t>
            </a:r>
            <a:r>
              <a:rPr lang="en-US" sz="1200" baseline="0" smtClean="0">
                <a:solidFill>
                  <a:srgbClr val="C00000"/>
                </a:solidFill>
              </a:rPr>
              <a:t>hiển</a:t>
            </a:r>
            <a:r>
              <a:rPr lang="en-US" sz="1200" smtClean="0">
                <a:solidFill>
                  <a:srgbClr val="C00000"/>
                </a:solidFill>
              </a:rPr>
              <a:t> thị trong mục này sẽ bị đỏ khi xuống PK3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20" name="Line Callout 2 19"/>
          <p:cNvSpPr/>
          <p:nvPr/>
        </p:nvSpPr>
        <p:spPr>
          <a:xfrm>
            <a:off x="7772400" y="2819400"/>
            <a:ext cx="1219200" cy="228600"/>
          </a:xfrm>
          <a:prstGeom prst="borderCallout2">
            <a:avLst>
              <a:gd name="adj1" fmla="val 99306"/>
              <a:gd name="adj2" fmla="val 42306"/>
              <a:gd name="adj3" fmla="val 161805"/>
              <a:gd name="adj4" fmla="val 45250"/>
              <a:gd name="adj5" fmla="val 342165"/>
              <a:gd name="adj6" fmla="val 51909"/>
            </a:avLst>
          </a:prstGeom>
          <a:solidFill>
            <a:schemeClr val="bg1">
              <a:alpha val="80000"/>
            </a:schemeClr>
          </a:solidFill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rgbClr val="7030A0"/>
                </a:solidFill>
              </a:rPr>
              <a:t>Kết quả ZK check</a:t>
            </a:r>
            <a:endParaRPr lang="en-US" sz="1200">
              <a:solidFill>
                <a:srgbClr val="7030A0"/>
              </a:solidFill>
            </a:endParaRPr>
          </a:p>
        </p:txBody>
      </p:sp>
      <p:sp>
        <p:nvSpPr>
          <p:cNvPr id="21" name="Line Callout 2 20"/>
          <p:cNvSpPr/>
          <p:nvPr/>
        </p:nvSpPr>
        <p:spPr>
          <a:xfrm>
            <a:off x="6096000" y="2819400"/>
            <a:ext cx="1524000" cy="228600"/>
          </a:xfrm>
          <a:prstGeom prst="borderCallout2">
            <a:avLst>
              <a:gd name="adj1" fmla="val 99306"/>
              <a:gd name="adj2" fmla="val 42306"/>
              <a:gd name="adj3" fmla="val 161805"/>
              <a:gd name="adj4" fmla="val 45250"/>
              <a:gd name="adj5" fmla="val 371332"/>
              <a:gd name="adj6" fmla="val 87065"/>
            </a:avLst>
          </a:prstGeom>
          <a:solidFill>
            <a:schemeClr val="bg1">
              <a:alpha val="80000"/>
            </a:schemeClr>
          </a:solidFill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rgbClr val="7030A0"/>
                </a:solidFill>
              </a:rPr>
              <a:t>Kết quả Final result</a:t>
            </a:r>
            <a:endParaRPr lang="en-US" sz="1200">
              <a:solidFill>
                <a:srgbClr val="7030A0"/>
              </a:solidFill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6858000" y="1981200"/>
            <a:ext cx="2057400" cy="457200"/>
          </a:xfrm>
          <a:prstGeom prst="borderCallout2">
            <a:avLst>
              <a:gd name="adj1" fmla="val -694"/>
              <a:gd name="adj2" fmla="val 22167"/>
              <a:gd name="adj3" fmla="val -21528"/>
              <a:gd name="adj4" fmla="val 22333"/>
              <a:gd name="adj5" fmla="val -80277"/>
              <a:gd name="adj6" fmla="val 21381"/>
            </a:avLst>
          </a:prstGeom>
          <a:solidFill>
            <a:schemeClr val="bg1">
              <a:alpha val="80000"/>
            </a:schemeClr>
          </a:solidFill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rgbClr val="7030A0"/>
                </a:solidFill>
              </a:rPr>
              <a:t>Nếu hiện chữ </a:t>
            </a:r>
            <a:r>
              <a:rPr lang="en-US" sz="1200" b="1" smtClean="0">
                <a:solidFill>
                  <a:srgbClr val="FF0000"/>
                </a:solidFill>
              </a:rPr>
              <a:t>Disconnect</a:t>
            </a:r>
            <a:r>
              <a:rPr lang="en-US" sz="1200" smtClean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1200" smtClean="0">
                <a:solidFill>
                  <a:srgbClr val="7030A0"/>
                </a:solidFill>
                <a:sym typeface="Wingdings"/>
              </a:rPr>
              <a:t></a:t>
            </a:r>
            <a:r>
              <a:rPr lang="en-US" sz="1200" smtClean="0">
                <a:solidFill>
                  <a:srgbClr val="7030A0"/>
                </a:solidFill>
              </a:rPr>
              <a:t>cần gọi PM sửa mạng</a:t>
            </a:r>
            <a:endParaRPr lang="en-US" sz="120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981200"/>
            <a:ext cx="6718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smtClean="0">
                <a:solidFill>
                  <a:srgbClr val="007E39"/>
                </a:solidFill>
              </a:rPr>
              <a:t>Chú ý</a:t>
            </a:r>
            <a:r>
              <a:rPr lang="en-US" sz="1600" smtClean="0">
                <a:solidFill>
                  <a:srgbClr val="007E39"/>
                </a:solidFill>
              </a:rPr>
              <a:t>: Nếu cheker tại PC khác ngoài line thì cũng phải cài chương trình </a:t>
            </a:r>
          </a:p>
        </p:txBody>
      </p:sp>
      <p:sp>
        <p:nvSpPr>
          <p:cNvPr id="26" name="Line Callout 2 25"/>
          <p:cNvSpPr/>
          <p:nvPr/>
        </p:nvSpPr>
        <p:spPr>
          <a:xfrm>
            <a:off x="4419600" y="6248400"/>
            <a:ext cx="3810000" cy="457200"/>
          </a:xfrm>
          <a:prstGeom prst="borderCallout2">
            <a:avLst>
              <a:gd name="adj1" fmla="val -2674"/>
              <a:gd name="adj2" fmla="val 4583"/>
              <a:gd name="adj3" fmla="val -53211"/>
              <a:gd name="adj4" fmla="val -479"/>
              <a:gd name="adj5" fmla="val -272357"/>
              <a:gd name="adj6" fmla="val -31077"/>
            </a:avLst>
          </a:prstGeom>
          <a:solidFill>
            <a:schemeClr val="bg1">
              <a:alpha val="80000"/>
            </a:schemeClr>
          </a:solidFill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rgbClr val="7030A0"/>
                </a:solidFill>
              </a:rPr>
              <a:t>Bắn bodyno &amp; nhấn Delete để xóa kết quả PASS</a:t>
            </a:r>
            <a:endParaRPr lang="en-US" sz="120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810000"/>
            <a:ext cx="1611413" cy="250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838200" y="57150"/>
            <a:ext cx="75520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2. CÁC CHỨC NĂNG CỦA HỆ THỐNG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6200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3. Chức năng Hoàn Kiếm check: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43000"/>
            <a:ext cx="4301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mtClean="0">
                <a:solidFill>
                  <a:srgbClr val="002060"/>
                </a:solidFill>
              </a:rPr>
              <a:t> Packing 3 phải mở chức năng:</a:t>
            </a:r>
          </a:p>
          <a:p>
            <a:r>
              <a:rPr lang="en-US" smtClean="0">
                <a:solidFill>
                  <a:srgbClr val="002060"/>
                </a:solidFill>
              </a:rPr>
              <a:t>		 Test Label Input-CSL </a:t>
            </a:r>
          </a:p>
          <a:p>
            <a:pPr>
              <a:buFont typeface="Wingdings" pitchFamily="2" charset="2"/>
              <a:buChar char="Ø"/>
            </a:pPr>
            <a:r>
              <a:rPr lang="en-US" smtClean="0">
                <a:solidFill>
                  <a:srgbClr val="002060"/>
                </a:solidFill>
              </a:rPr>
              <a:t> Nếu dữ liệu check sheet less bị thiếu</a:t>
            </a:r>
          </a:p>
          <a:p>
            <a:r>
              <a:rPr lang="en-US" smtClean="0">
                <a:solidFill>
                  <a:srgbClr val="002060"/>
                </a:solidFill>
              </a:rPr>
              <a:t> 		</a:t>
            </a:r>
            <a:r>
              <a:rPr lang="en-US" smtClean="0">
                <a:solidFill>
                  <a:srgbClr val="002060"/>
                </a:solidFill>
                <a:sym typeface="Wingdings"/>
              </a:rPr>
              <a:t> </a:t>
            </a:r>
            <a:r>
              <a:rPr lang="en-US" smtClean="0">
                <a:solidFill>
                  <a:srgbClr val="002060"/>
                </a:solidFill>
              </a:rPr>
              <a:t>PK 3 sẽ bị đỏ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43200"/>
            <a:ext cx="479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4. Chương trình nhập thông tin sửa chữa:</a:t>
            </a:r>
            <a:endParaRPr lang="en-US" b="1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30435" b="28358"/>
          <a:stretch>
            <a:fillRect/>
          </a:stretch>
        </p:blipFill>
        <p:spPr bwMode="auto">
          <a:xfrm>
            <a:off x="5867400" y="1295400"/>
            <a:ext cx="213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1447800" y="2895600"/>
            <a:ext cx="7533040" cy="3454400"/>
            <a:chOff x="70898" y="2209800"/>
            <a:chExt cx="8387302" cy="36576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66800" y="2438400"/>
              <a:ext cx="6019800" cy="3184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5739" y="2371165"/>
              <a:ext cx="66675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Line Callout 2 18"/>
            <p:cNvSpPr/>
            <p:nvPr/>
          </p:nvSpPr>
          <p:spPr>
            <a:xfrm>
              <a:off x="5943600" y="2209800"/>
              <a:ext cx="1905000" cy="6858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38888"/>
                <a:gd name="adj6" fmla="val -85206"/>
              </a:avLst>
            </a:prstGeom>
            <a:solidFill>
              <a:schemeClr val="bg1">
                <a:alpha val="63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smtClean="0">
                  <a:solidFill>
                    <a:srgbClr val="7030A0"/>
                  </a:solidFill>
                </a:rPr>
                <a:t>Nhập bodyno &amp; nhấn Enter để hiển thị thông tin máy FAIL</a:t>
              </a:r>
              <a:endParaRPr lang="en-US" sz="1200">
                <a:solidFill>
                  <a:srgbClr val="7030A0"/>
                </a:solidFill>
              </a:endParaRPr>
            </a:p>
          </p:txBody>
        </p:sp>
        <p:sp>
          <p:nvSpPr>
            <p:cNvPr id="20" name="Line Callout 2 19"/>
            <p:cNvSpPr/>
            <p:nvPr/>
          </p:nvSpPr>
          <p:spPr>
            <a:xfrm>
              <a:off x="3707090" y="5181600"/>
              <a:ext cx="1626909" cy="578224"/>
            </a:xfrm>
            <a:prstGeom prst="borderCallout2">
              <a:avLst>
                <a:gd name="adj1" fmla="val -694"/>
                <a:gd name="adj2" fmla="val 22167"/>
                <a:gd name="adj3" fmla="val -21528"/>
                <a:gd name="adj4" fmla="val 22333"/>
                <a:gd name="adj5" fmla="val -91667"/>
                <a:gd name="adj6" fmla="val 80794"/>
              </a:avLst>
            </a:prstGeom>
            <a:solidFill>
              <a:schemeClr val="bg1">
                <a:alpha val="8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smtClean="0">
                  <a:solidFill>
                    <a:srgbClr val="7030A0"/>
                  </a:solidFill>
                </a:rPr>
                <a:t>Nhấn Search để tìm theo Line/Station</a:t>
              </a:r>
              <a:endParaRPr lang="en-US" sz="1200">
                <a:solidFill>
                  <a:srgbClr val="7030A0"/>
                </a:solidFill>
              </a:endParaRPr>
            </a:p>
          </p:txBody>
        </p:sp>
        <p:sp>
          <p:nvSpPr>
            <p:cNvPr id="11" name="Line Callout 2 10"/>
            <p:cNvSpPr/>
            <p:nvPr/>
          </p:nvSpPr>
          <p:spPr>
            <a:xfrm>
              <a:off x="5486400" y="5181600"/>
              <a:ext cx="1143000" cy="578224"/>
            </a:xfrm>
            <a:prstGeom prst="borderCallout2">
              <a:avLst>
                <a:gd name="adj1" fmla="val -694"/>
                <a:gd name="adj2" fmla="val 22167"/>
                <a:gd name="adj3" fmla="val -21528"/>
                <a:gd name="adj4" fmla="val 22333"/>
                <a:gd name="adj5" fmla="val -90278"/>
                <a:gd name="adj6" fmla="val 3960"/>
              </a:avLst>
            </a:prstGeom>
            <a:solidFill>
              <a:schemeClr val="bg1">
                <a:alpha val="8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smtClean="0">
                  <a:solidFill>
                    <a:srgbClr val="7030A0"/>
                  </a:solidFill>
                </a:rPr>
                <a:t>Nhấn Cancel để nhập lại</a:t>
              </a:r>
              <a:endParaRPr lang="en-US" sz="1200">
                <a:solidFill>
                  <a:srgbClr val="7030A0"/>
                </a:solidFill>
              </a:endParaRPr>
            </a:p>
          </p:txBody>
        </p:sp>
        <p:sp>
          <p:nvSpPr>
            <p:cNvPr id="12" name="Line Callout 2 11"/>
            <p:cNvSpPr/>
            <p:nvPr/>
          </p:nvSpPr>
          <p:spPr>
            <a:xfrm>
              <a:off x="6781800" y="5181600"/>
              <a:ext cx="1524000" cy="685800"/>
            </a:xfrm>
            <a:prstGeom prst="borderCallout2">
              <a:avLst>
                <a:gd name="adj1" fmla="val -694"/>
                <a:gd name="adj2" fmla="val 22167"/>
                <a:gd name="adj3" fmla="val -21528"/>
                <a:gd name="adj4" fmla="val 22333"/>
                <a:gd name="adj5" fmla="val -93056"/>
                <a:gd name="adj6" fmla="val -29582"/>
              </a:avLst>
            </a:prstGeom>
            <a:solidFill>
              <a:schemeClr val="bg1">
                <a:alpha val="8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smtClean="0">
                  <a:solidFill>
                    <a:srgbClr val="7030A0"/>
                  </a:solidFill>
                </a:rPr>
                <a:t>Nhấn Add new để thêm lỗi mới chưa có trên hệ thống</a:t>
              </a:r>
              <a:endParaRPr lang="en-US" sz="1200">
                <a:solidFill>
                  <a:srgbClr val="7030A0"/>
                </a:solidFill>
              </a:endParaRPr>
            </a:p>
          </p:txBody>
        </p:sp>
        <p:sp>
          <p:nvSpPr>
            <p:cNvPr id="13" name="Line Callout 2 12"/>
            <p:cNvSpPr/>
            <p:nvPr/>
          </p:nvSpPr>
          <p:spPr>
            <a:xfrm>
              <a:off x="7315200" y="4191000"/>
              <a:ext cx="1143000" cy="685800"/>
            </a:xfrm>
            <a:prstGeom prst="borderCallout2">
              <a:avLst>
                <a:gd name="adj1" fmla="val 40973"/>
                <a:gd name="adj2" fmla="val -5333"/>
                <a:gd name="adj3" fmla="val 38194"/>
                <a:gd name="adj4" fmla="val -12667"/>
                <a:gd name="adj5" fmla="val 36111"/>
                <a:gd name="adj6" fmla="val -27706"/>
              </a:avLst>
            </a:prstGeom>
            <a:solidFill>
              <a:schemeClr val="bg1">
                <a:alpha val="8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smtClean="0">
                  <a:solidFill>
                    <a:srgbClr val="7030A0"/>
                  </a:solidFill>
                </a:rPr>
                <a:t>Nhấn Close </a:t>
              </a:r>
            </a:p>
            <a:p>
              <a:pPr algn="ctr"/>
              <a:r>
                <a:rPr lang="en-US" sz="1200" smtClean="0">
                  <a:solidFill>
                    <a:srgbClr val="7030A0"/>
                  </a:solidFill>
                </a:rPr>
                <a:t>Để thoát chương trình</a:t>
              </a:r>
              <a:endParaRPr lang="en-US" sz="1200">
                <a:solidFill>
                  <a:srgbClr val="7030A0"/>
                </a:solidFill>
              </a:endParaRPr>
            </a:p>
          </p:txBody>
        </p:sp>
        <p:sp>
          <p:nvSpPr>
            <p:cNvPr id="14" name="Line Callout 2 13"/>
            <p:cNvSpPr/>
            <p:nvPr/>
          </p:nvSpPr>
          <p:spPr>
            <a:xfrm>
              <a:off x="70898" y="5033682"/>
              <a:ext cx="1676400" cy="762000"/>
            </a:xfrm>
            <a:prstGeom prst="borderCallout2">
              <a:avLst>
                <a:gd name="adj1" fmla="val 46578"/>
                <a:gd name="adj2" fmla="val 100304"/>
                <a:gd name="adj3" fmla="val 36668"/>
                <a:gd name="adj4" fmla="val 107052"/>
                <a:gd name="adj5" fmla="val 12103"/>
                <a:gd name="adj6" fmla="val 118109"/>
              </a:avLst>
            </a:prstGeom>
            <a:solidFill>
              <a:schemeClr val="bg1">
                <a:alpha val="8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smtClean="0">
                  <a:solidFill>
                    <a:srgbClr val="7030A0"/>
                  </a:solidFill>
                </a:rPr>
                <a:t>Nhấn chuột vào từng hàng sẽ hiển thị lên thông tin chi tiết</a:t>
              </a:r>
              <a:endParaRPr lang="en-US" sz="1200">
                <a:solidFill>
                  <a:srgbClr val="7030A0"/>
                </a:solidFill>
              </a:endParaRPr>
            </a:p>
          </p:txBody>
        </p:sp>
        <p:sp>
          <p:nvSpPr>
            <p:cNvPr id="15" name="Line Callout 2 14"/>
            <p:cNvSpPr/>
            <p:nvPr/>
          </p:nvSpPr>
          <p:spPr>
            <a:xfrm>
              <a:off x="6705600" y="2971800"/>
              <a:ext cx="1447800" cy="457200"/>
            </a:xfrm>
            <a:prstGeom prst="borderCallout2">
              <a:avLst>
                <a:gd name="adj1" fmla="val 40973"/>
                <a:gd name="adj2" fmla="val -5333"/>
                <a:gd name="adj3" fmla="val 38194"/>
                <a:gd name="adj4" fmla="val -12667"/>
                <a:gd name="adj5" fmla="val 163194"/>
                <a:gd name="adj6" fmla="val -158890"/>
              </a:avLst>
            </a:prstGeom>
            <a:solidFill>
              <a:schemeClr val="bg1">
                <a:alpha val="8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smtClean="0">
                  <a:solidFill>
                    <a:srgbClr val="7030A0"/>
                  </a:solidFill>
                </a:rPr>
                <a:t>Nhấn … để tìm tên link kiện </a:t>
              </a:r>
              <a:endParaRPr lang="en-US" sz="1200">
                <a:solidFill>
                  <a:srgbClr val="7030A0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 t="4559" r="6977" b="27063"/>
          <a:stretch>
            <a:fillRect/>
          </a:stretch>
        </p:blipFill>
        <p:spPr bwMode="auto">
          <a:xfrm>
            <a:off x="5791200" y="8382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1219200"/>
            <a:ext cx="1600200" cy="96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Line Callout 2 20"/>
          <p:cNvSpPr/>
          <p:nvPr/>
        </p:nvSpPr>
        <p:spPr>
          <a:xfrm>
            <a:off x="4343400" y="2286000"/>
            <a:ext cx="1676400" cy="431800"/>
          </a:xfrm>
          <a:prstGeom prst="borderCallout2">
            <a:avLst>
              <a:gd name="adj1" fmla="val 40973"/>
              <a:gd name="adj2" fmla="val 99799"/>
              <a:gd name="adj3" fmla="val 17227"/>
              <a:gd name="adj4" fmla="val 108479"/>
              <a:gd name="adj5" fmla="val -69537"/>
              <a:gd name="adj6" fmla="val 216626"/>
            </a:avLst>
          </a:prstGeom>
          <a:solidFill>
            <a:schemeClr val="bg1">
              <a:alpha val="80000"/>
            </a:schemeClr>
          </a:solidFill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rgbClr val="7030A0"/>
                </a:solidFill>
              </a:rPr>
              <a:t>Kiểm tra check sheet less Aprrove</a:t>
            </a:r>
            <a:endParaRPr lang="en-US" sz="120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0600" y="6273225"/>
            <a:ext cx="799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smtClean="0">
                <a:solidFill>
                  <a:srgbClr val="007E39"/>
                </a:solidFill>
              </a:rPr>
              <a:t>Chú ý</a:t>
            </a:r>
            <a:r>
              <a:rPr lang="en-US" sz="1600" smtClean="0">
                <a:solidFill>
                  <a:srgbClr val="007E39"/>
                </a:solidFill>
              </a:rPr>
              <a:t>: 1. Không phải nhập OPR khi sử dụng chức năng này</a:t>
            </a:r>
          </a:p>
          <a:p>
            <a:r>
              <a:rPr lang="en-US" sz="1600" smtClean="0">
                <a:solidFill>
                  <a:srgbClr val="007E39"/>
                </a:solidFill>
              </a:rPr>
              <a:t>            2. Nếu pheno code là </a:t>
            </a:r>
            <a:r>
              <a:rPr lang="en-US" sz="1600" b="1" smtClean="0">
                <a:solidFill>
                  <a:srgbClr val="007E39"/>
                </a:solidFill>
              </a:rPr>
              <a:t>AS300</a:t>
            </a:r>
            <a:r>
              <a:rPr lang="en-US" sz="1600" smtClean="0">
                <a:solidFill>
                  <a:srgbClr val="007E39"/>
                </a:solidFill>
              </a:rPr>
              <a:t> cần nhập lại chính xác tên lỗi vào ô Pheno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450" y="1711778"/>
            <a:ext cx="7079750" cy="430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838200" y="57150"/>
            <a:ext cx="75520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2. CÁC CHỨC NĂNG CỦA HỆ THỐNG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198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5. CLD Approve:</a:t>
            </a:r>
            <a:endParaRPr lang="en-US" b="1">
              <a:solidFill>
                <a:srgbClr val="0000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71990"/>
            <a:ext cx="1524000" cy="18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14600" y="1143000"/>
            <a:ext cx="2895600" cy="533400"/>
          </a:xfrm>
          <a:prstGeom prst="rect">
            <a:avLst/>
          </a:prstGeom>
          <a:noFill/>
          <a:ln w="9525" cmpd="sng">
            <a:solidFill>
              <a:srgbClr val="CC00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rgbClr val="002060"/>
                </a:solidFill>
              </a:rPr>
              <a:t>Daily CLD approve CSL </a:t>
            </a:r>
            <a:r>
              <a:rPr lang="en-US" sz="1400" smtClean="0">
                <a:solidFill>
                  <a:srgbClr val="002060"/>
                </a:solidFill>
              </a:rPr>
              <a:t>(Khi Sản lượng HK </a:t>
            </a:r>
            <a:r>
              <a:rPr lang="en-US" sz="1400">
                <a:solidFill>
                  <a:srgbClr val="002060"/>
                </a:solidFill>
              </a:rPr>
              <a:t>= CSL Approve)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96200" y="1676400"/>
            <a:ext cx="304800" cy="1066800"/>
          </a:xfrm>
          <a:prstGeom prst="straightConnector1">
            <a:avLst/>
          </a:prstGeom>
          <a:ln w="19050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5000" y="1143000"/>
            <a:ext cx="2743200" cy="533400"/>
          </a:xfrm>
          <a:prstGeom prst="rect">
            <a:avLst/>
          </a:prstGeom>
          <a:noFill/>
          <a:ln w="9525" cmpd="sng">
            <a:solidFill>
              <a:srgbClr val="CC00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rgbClr val="002060"/>
                </a:solidFill>
              </a:rPr>
              <a:t>Nhập Code &amp; Name của CLD và click vào nút Approve              </a:t>
            </a:r>
            <a:endParaRPr lang="en-US" sz="1400">
              <a:solidFill>
                <a:srgbClr val="002060"/>
              </a:solidFill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1219200" y="6138333"/>
            <a:ext cx="1505656" cy="719667"/>
          </a:xfrm>
          <a:prstGeom prst="borderCallout2">
            <a:avLst>
              <a:gd name="adj1" fmla="val -2083"/>
              <a:gd name="adj2" fmla="val 68000"/>
              <a:gd name="adj3" fmla="val -18751"/>
              <a:gd name="adj4" fmla="val 77333"/>
              <a:gd name="adj5" fmla="val -32650"/>
              <a:gd name="adj6" fmla="val 89445"/>
            </a:avLst>
          </a:prstGeom>
          <a:solidFill>
            <a:schemeClr val="bg1">
              <a:alpha val="80000"/>
            </a:schemeClr>
          </a:solidFill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rgbClr val="7030A0"/>
                </a:solidFill>
              </a:rPr>
              <a:t>Số máy không có  data Approve tại công đoạn Zenken</a:t>
            </a:r>
            <a:endParaRPr lang="en-US" sz="1200">
              <a:solidFill>
                <a:srgbClr val="7030A0"/>
              </a:solidFill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3124200" y="6138333"/>
            <a:ext cx="1505656" cy="719667"/>
          </a:xfrm>
          <a:prstGeom prst="borderCallout2">
            <a:avLst>
              <a:gd name="adj1" fmla="val -2083"/>
              <a:gd name="adj2" fmla="val 68000"/>
              <a:gd name="adj3" fmla="val -18751"/>
              <a:gd name="adj4" fmla="val 77333"/>
              <a:gd name="adj5" fmla="val -32650"/>
              <a:gd name="adj6" fmla="val 89445"/>
            </a:avLst>
          </a:prstGeom>
          <a:solidFill>
            <a:schemeClr val="bg1">
              <a:alpha val="80000"/>
            </a:schemeClr>
          </a:solidFill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rgbClr val="7030A0"/>
                </a:solidFill>
              </a:rPr>
              <a:t>Số máy bị Reject do NO DATA hoặc FAIL</a:t>
            </a:r>
            <a:endParaRPr lang="en-US" sz="1200">
              <a:solidFill>
                <a:srgbClr val="7030A0"/>
              </a:solidFill>
            </a:endParaRPr>
          </a:p>
        </p:txBody>
      </p:sp>
      <p:sp>
        <p:nvSpPr>
          <p:cNvPr id="17" name="Line Callout 2 16"/>
          <p:cNvSpPr/>
          <p:nvPr/>
        </p:nvSpPr>
        <p:spPr>
          <a:xfrm>
            <a:off x="4953000" y="6138333"/>
            <a:ext cx="1505656" cy="719667"/>
          </a:xfrm>
          <a:prstGeom prst="borderCallout2">
            <a:avLst>
              <a:gd name="adj1" fmla="val -2083"/>
              <a:gd name="adj2" fmla="val 68000"/>
              <a:gd name="adj3" fmla="val -18751"/>
              <a:gd name="adj4" fmla="val 77333"/>
              <a:gd name="adj5" fmla="val -32650"/>
              <a:gd name="adj6" fmla="val 89445"/>
            </a:avLst>
          </a:prstGeom>
          <a:solidFill>
            <a:schemeClr val="bg1">
              <a:alpha val="80000"/>
            </a:schemeClr>
          </a:solidFill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rgbClr val="7030A0"/>
                </a:solidFill>
              </a:rPr>
              <a:t>Số máy Approve</a:t>
            </a:r>
            <a:endParaRPr lang="en-US" sz="1200">
              <a:solidFill>
                <a:srgbClr val="7030A0"/>
              </a:solidFill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6705600" y="6138333"/>
            <a:ext cx="1505656" cy="719667"/>
          </a:xfrm>
          <a:prstGeom prst="borderCallout2">
            <a:avLst>
              <a:gd name="adj1" fmla="val -2083"/>
              <a:gd name="adj2" fmla="val 68000"/>
              <a:gd name="adj3" fmla="val -18751"/>
              <a:gd name="adj4" fmla="val 77333"/>
              <a:gd name="adj5" fmla="val -32650"/>
              <a:gd name="adj6" fmla="val 89445"/>
            </a:avLst>
          </a:prstGeom>
          <a:solidFill>
            <a:schemeClr val="bg1">
              <a:alpha val="80000"/>
            </a:schemeClr>
          </a:solidFill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rgbClr val="7030A0"/>
                </a:solidFill>
              </a:rPr>
              <a:t>Số máy Hoàn kiếm không check Approve</a:t>
            </a:r>
            <a:endParaRPr lang="en-US" sz="12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 t="5714"/>
          <a:stretch>
            <a:fillRect/>
          </a:stretch>
        </p:blipFill>
        <p:spPr bwMode="auto">
          <a:xfrm>
            <a:off x="76200" y="2895600"/>
            <a:ext cx="14192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26"/>
          <p:cNvSpPr txBox="1">
            <a:spLocks noChangeArrowheads="1"/>
          </p:cNvSpPr>
          <p:nvPr/>
        </p:nvSpPr>
        <p:spPr bwMode="auto">
          <a:xfrm>
            <a:off x="838200" y="76200"/>
            <a:ext cx="755206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2. CÁC CHỨC NĂNG CỦA 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HỆ THỐNG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971800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1447800" y="26670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b="52013"/>
          <a:stretch>
            <a:fillRect/>
          </a:stretch>
        </p:blipFill>
        <p:spPr bwMode="auto">
          <a:xfrm>
            <a:off x="1982701" y="1447800"/>
            <a:ext cx="5572125" cy="188468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124200" y="2667000"/>
            <a:ext cx="2819400" cy="27699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CC00CC"/>
                </a:solidFill>
              </a:rPr>
              <a:t>Hiên thị ra các máy bị FAIL của cell</a:t>
            </a:r>
            <a:endParaRPr lang="en-US" sz="1200">
              <a:solidFill>
                <a:srgbClr val="CC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85800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solidFill>
                  <a:srgbClr val="0000FF"/>
                </a:solidFill>
              </a:rPr>
              <a:t>5. Kiểm tra dữ liệu trên website:</a:t>
            </a:r>
            <a:endParaRPr lang="en-US" b="1" i="1">
              <a:solidFill>
                <a:srgbClr val="0000FF"/>
              </a:solidFill>
            </a:endParaRPr>
          </a:p>
        </p:txBody>
      </p:sp>
      <p:sp>
        <p:nvSpPr>
          <p:cNvPr id="22" name="Line Callout 2 21"/>
          <p:cNvSpPr/>
          <p:nvPr/>
        </p:nvSpPr>
        <p:spPr>
          <a:xfrm>
            <a:off x="7767461" y="1981200"/>
            <a:ext cx="1300339" cy="584200"/>
          </a:xfrm>
          <a:prstGeom prst="borderCallout2">
            <a:avLst>
              <a:gd name="adj1" fmla="val 40973"/>
              <a:gd name="adj2" fmla="val -5333"/>
              <a:gd name="adj3" fmla="val 38194"/>
              <a:gd name="adj4" fmla="val -12667"/>
              <a:gd name="adj5" fmla="val -20402"/>
              <a:gd name="adj6" fmla="val -26605"/>
            </a:avLst>
          </a:prstGeom>
          <a:solidFill>
            <a:schemeClr val="bg1">
              <a:alpha val="80000"/>
            </a:schemeClr>
          </a:solidFill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rgbClr val="7030A0"/>
                </a:solidFill>
              </a:rPr>
              <a:t>Nhấn History để xem lịch sử những ngày trước</a:t>
            </a:r>
            <a:endParaRPr lang="en-US" sz="120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" y="3424535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/>
          <a:srcRect r="9482" b="53448"/>
          <a:stretch>
            <a:fillRect/>
          </a:stretch>
        </p:blipFill>
        <p:spPr bwMode="auto">
          <a:xfrm>
            <a:off x="1982701" y="3429000"/>
            <a:ext cx="5561099" cy="200199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28" name="Straight Arrow Connector 27"/>
          <p:cNvCxnSpPr/>
          <p:nvPr/>
        </p:nvCxnSpPr>
        <p:spPr>
          <a:xfrm>
            <a:off x="1447800" y="3505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19400" y="4800600"/>
            <a:ext cx="3810000" cy="27699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CC00CC"/>
                </a:solidFill>
              </a:rPr>
              <a:t>Hiển thị các máy đã được Approve hoặc Reject</a:t>
            </a:r>
            <a:endParaRPr lang="en-US" sz="1200">
              <a:solidFill>
                <a:srgbClr val="CC00CC"/>
              </a:solidFill>
            </a:endParaRPr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6477000" y="2438400"/>
            <a:ext cx="1295400" cy="1219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2400" y="3881735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6" cstate="print"/>
          <a:srcRect r="11803" b="38906"/>
          <a:stretch>
            <a:fillRect/>
          </a:stretch>
        </p:blipFill>
        <p:spPr bwMode="auto">
          <a:xfrm>
            <a:off x="1981200" y="5486400"/>
            <a:ext cx="4800600" cy="126016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42" name="Straight Arrow Connector 41"/>
          <p:cNvCxnSpPr/>
          <p:nvPr/>
        </p:nvCxnSpPr>
        <p:spPr>
          <a:xfrm>
            <a:off x="1447800" y="4267200"/>
            <a:ext cx="457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05600" y="5715000"/>
            <a:ext cx="1371600" cy="46166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CC00CC"/>
                </a:solidFill>
              </a:rPr>
              <a:t>Hiển thị trạng thái kết nối mạng</a:t>
            </a:r>
            <a:endParaRPr lang="en-US" sz="1200">
              <a:solidFill>
                <a:srgbClr val="CC00CC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1063823"/>
            <a:ext cx="5602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solidFill>
                  <a:srgbClr val="002060"/>
                </a:solidFill>
              </a:rPr>
              <a:t>Click chuột vào biểu tượng website check sheet less để mở website:</a:t>
            </a:r>
            <a:endParaRPr lang="en-US" sz="1400" i="1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1600200"/>
            <a:ext cx="685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838200" y="101025"/>
            <a:ext cx="723185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solidFill>
                  <a:schemeClr val="accent5">
                    <a:lumMod val="50000"/>
                  </a:schemeClr>
                </a:solidFill>
                <a:latin typeface="Broadway" pitchFamily="82" charset="0"/>
              </a:rPr>
              <a:t>3. CÁC ĐIỂM CHÚ Ý VỀ HỆ THỐNG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>
                <a:solidFill>
                  <a:srgbClr val="0000FF"/>
                </a:solidFill>
              </a:rPr>
              <a:t>1. Xóa OPR:</a:t>
            </a:r>
            <a:endParaRPr lang="en-US" b="1" i="1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0706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mtClean="0">
                <a:solidFill>
                  <a:srgbClr val="7030A0"/>
                </a:solidFill>
              </a:rPr>
              <a:t>b) Quy trình:</a:t>
            </a:r>
            <a:endParaRPr lang="en-US" sz="1600" b="1" i="1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mtClean="0">
                <a:solidFill>
                  <a:srgbClr val="7030A0"/>
                </a:solidFill>
              </a:rPr>
              <a:t>a) Mục đích:</a:t>
            </a:r>
            <a:endParaRPr lang="en-US" sz="1600" b="1" i="1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0470" y="914400"/>
            <a:ext cx="774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>
                <a:solidFill>
                  <a:srgbClr val="002060"/>
                </a:solidFill>
              </a:rPr>
              <a:t>Máy được QC/PQA staff xác nhận OK không bị tính lỗi OPR trên hệ thống</a:t>
            </a:r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3299" y="1295400"/>
            <a:ext cx="3381375" cy="2743199"/>
            <a:chOff x="0" y="0"/>
            <a:chExt cx="3726835" cy="2743199"/>
          </a:xfrm>
        </p:grpSpPr>
        <p:sp>
          <p:nvSpPr>
            <p:cNvPr id="11" name="Oval 10"/>
            <p:cNvSpPr/>
            <p:nvPr/>
          </p:nvSpPr>
          <p:spPr>
            <a:xfrm>
              <a:off x="0" y="57149"/>
              <a:ext cx="1496398" cy="762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>
                  <a:solidFill>
                    <a:srgbClr val="C00000"/>
                  </a:solidFill>
                </a:rPr>
                <a:t>Lỗi</a:t>
              </a:r>
              <a:r>
                <a:rPr lang="en-US" sz="1300" baseline="0">
                  <a:solidFill>
                    <a:srgbClr val="C00000"/>
                  </a:solidFill>
                </a:rPr>
                <a:t> đã hiển thị trên Hệ thống</a:t>
              </a:r>
              <a:endParaRPr lang="en-US" sz="1300">
                <a:solidFill>
                  <a:srgbClr val="C00000"/>
                </a:solidFill>
              </a:endParaRP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1784682" y="0"/>
              <a:ext cx="1942153" cy="866774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>
                  <a:solidFill>
                    <a:srgbClr val="7030A0"/>
                  </a:solidFill>
                </a:rPr>
                <a:t>PQA/ QC xác</a:t>
              </a:r>
              <a:r>
                <a:rPr lang="en-US" sz="1300" baseline="0">
                  <a:solidFill>
                    <a:srgbClr val="7030A0"/>
                  </a:solidFill>
                </a:rPr>
                <a:t> nhận  OK</a:t>
              </a:r>
              <a:endParaRPr lang="en-US" sz="130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42690" y="1123949"/>
              <a:ext cx="1769526" cy="66675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>
                  <a:solidFill>
                    <a:srgbClr val="0000FF"/>
                  </a:solidFill>
                </a:rPr>
                <a:t>CLD nhập</a:t>
              </a:r>
              <a:r>
                <a:rPr lang="en-US" sz="1300" baseline="0">
                  <a:solidFill>
                    <a:srgbClr val="0000FF"/>
                  </a:solidFill>
                </a:rPr>
                <a:t> thông tin lên hệ thống CHECK SHEET LESS </a:t>
              </a:r>
              <a:endParaRPr lang="en-US" sz="1300">
                <a:solidFill>
                  <a:srgbClr val="0000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26675" y="2076449"/>
              <a:ext cx="1695066" cy="66675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bIns="0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>
                  <a:solidFill>
                    <a:srgbClr val="0000FF"/>
                  </a:solidFill>
                </a:rPr>
                <a:t>QC/PQA xóa</a:t>
              </a:r>
              <a:r>
                <a:rPr lang="en-US" sz="1300" baseline="0">
                  <a:solidFill>
                    <a:srgbClr val="0000FF"/>
                  </a:solidFill>
                </a:rPr>
                <a:t> trên Hoàn Kiếm</a:t>
              </a:r>
              <a:endParaRPr lang="en-US" sz="1300">
                <a:solidFill>
                  <a:srgbClr val="0000FF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534498" y="428624"/>
              <a:ext cx="200025" cy="45719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731165" y="857249"/>
              <a:ext cx="47625" cy="247650"/>
            </a:xfrm>
            <a:prstGeom prst="down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759740" y="1790699"/>
              <a:ext cx="47625" cy="247650"/>
            </a:xfrm>
            <a:prstGeom prst="down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</p:grpSp>
      <p:sp>
        <p:nvSpPr>
          <p:cNvPr id="10" name="Explosion 2 9"/>
          <p:cNvSpPr/>
          <p:nvPr/>
        </p:nvSpPr>
        <p:spPr>
          <a:xfrm>
            <a:off x="6705600" y="1219200"/>
            <a:ext cx="2286000" cy="3019425"/>
          </a:xfrm>
          <a:prstGeom prst="irregularSeal2">
            <a:avLst/>
          </a:prstGeom>
          <a:solidFill>
            <a:srgbClr val="FFFF99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0000FF"/>
                </a:solidFill>
              </a:rPr>
              <a:t>Phải</a:t>
            </a:r>
            <a:r>
              <a:rPr lang="en-US" sz="1100" baseline="0">
                <a:solidFill>
                  <a:srgbClr val="0000FF"/>
                </a:solidFill>
              </a:rPr>
              <a:t> xác nhận OK trên CHECK LESS trước rồi xóa trên HK</a:t>
            </a:r>
            <a:endParaRPr lang="en-US" sz="1100">
              <a:solidFill>
                <a:srgbClr val="0000FF"/>
              </a:solidFill>
            </a:endParaRPr>
          </a:p>
          <a:p>
            <a:pPr algn="ctr"/>
            <a:r>
              <a:rPr lang="en-US" sz="1100">
                <a:solidFill>
                  <a:srgbClr val="FF0000"/>
                </a:solidFill>
              </a:rPr>
              <a:t>Nếu</a:t>
            </a:r>
            <a:r>
              <a:rPr lang="en-US" sz="1100" baseline="0">
                <a:solidFill>
                  <a:srgbClr val="FF0000"/>
                </a:solidFill>
              </a:rPr>
              <a:t> Làm </a:t>
            </a:r>
            <a:r>
              <a:rPr lang="en-US" sz="1100" b="1" baseline="0">
                <a:solidFill>
                  <a:srgbClr val="FF0000"/>
                </a:solidFill>
              </a:rPr>
              <a:t>ngược quy trình </a:t>
            </a:r>
            <a:r>
              <a:rPr lang="en-US" sz="1100" baseline="0">
                <a:solidFill>
                  <a:srgbClr val="FF0000"/>
                </a:solidFill>
              </a:rPr>
              <a:t>thì việc xóa OPR sẽ  </a:t>
            </a:r>
            <a:r>
              <a:rPr lang="en-US" sz="1100" b="1" baseline="0">
                <a:solidFill>
                  <a:srgbClr val="FF0000"/>
                </a:solidFill>
              </a:rPr>
              <a:t>NG</a:t>
            </a:r>
            <a:endParaRPr lang="en-US" sz="1100" b="1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171950"/>
            <a:ext cx="6477000" cy="26860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0" y="3606225"/>
            <a:ext cx="5264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002060"/>
                </a:solidFill>
              </a:rPr>
              <a:t>N</a:t>
            </a:r>
            <a:r>
              <a:rPr lang="vi-VN" sz="1600" smtClean="0">
                <a:solidFill>
                  <a:srgbClr val="002060"/>
                </a:solidFill>
              </a:rPr>
              <a:t>hập thông tin sửa chữa với Action code là: </a:t>
            </a:r>
            <a:r>
              <a:rPr lang="vi-VN" sz="1600" smtClean="0">
                <a:solidFill>
                  <a:srgbClr val="FF0000"/>
                </a:solidFill>
              </a:rPr>
              <a:t>R142</a:t>
            </a:r>
          </a:p>
          <a:p>
            <a:r>
              <a:rPr lang="vi-VN" sz="1600" smtClean="0">
                <a:solidFill>
                  <a:srgbClr val="002060"/>
                </a:solidFill>
              </a:rPr>
              <a:t>( </a:t>
            </a:r>
            <a:r>
              <a:rPr lang="vi-VN" sz="1600" i="1" smtClean="0">
                <a:solidFill>
                  <a:srgbClr val="002060"/>
                </a:solidFill>
              </a:rPr>
              <a:t>Hệ thống sẽ tự cập nhật Action name là Xác nhận OK</a:t>
            </a:r>
            <a:r>
              <a:rPr lang="vi-VN" sz="1600" smtClean="0">
                <a:solidFill>
                  <a:srgbClr val="002060"/>
                </a:solidFill>
              </a:rPr>
              <a:t>)</a:t>
            </a:r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276600"/>
            <a:ext cx="4140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mtClean="0">
                <a:solidFill>
                  <a:srgbClr val="7030A0"/>
                </a:solidFill>
              </a:rPr>
              <a:t>c) Cách xác nhận OK trên hệ thống CSL:</a:t>
            </a:r>
            <a:endParaRPr lang="en-US" sz="1600" b="1" i="1">
              <a:solidFill>
                <a:srgbClr val="7030A0"/>
              </a:solidFill>
            </a:endParaRPr>
          </a:p>
        </p:txBody>
      </p:sp>
      <p:sp>
        <p:nvSpPr>
          <p:cNvPr id="23" name="Vertical Scroll 22"/>
          <p:cNvSpPr/>
          <p:nvPr/>
        </p:nvSpPr>
        <p:spPr bwMode="auto">
          <a:xfrm>
            <a:off x="7315200" y="4724400"/>
            <a:ext cx="1689790" cy="1752600"/>
          </a:xfrm>
          <a:prstGeom prst="verticalScroll">
            <a:avLst>
              <a:gd name="adj" fmla="val 8317"/>
            </a:avLst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</a:rPr>
              <a:t>Chú</a:t>
            </a:r>
            <a:r>
              <a:rPr kumimoji="0" lang="en-US" sz="1600" b="0" i="0" u="none" strike="noStrike" cap="none" normalizeH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</a:rPr>
              <a:t> ý: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Cân thông tin cho QC/PQA staff  xóa OPR trên Hoàn Kiếm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5638800"/>
            <a:ext cx="548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>
            <a:off x="3276600" y="5105400"/>
            <a:ext cx="1457325" cy="695325"/>
          </a:xfrm>
          <a:prstGeom prst="wedgeRoundRectCallout">
            <a:avLst>
              <a:gd name="adj1" fmla="val -67892"/>
              <a:gd name="adj2" fmla="val 51541"/>
              <a:gd name="adj3" fmla="val 16667"/>
            </a:avLst>
          </a:prstGeom>
          <a:solidFill>
            <a:schemeClr val="bg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>
                <a:solidFill>
                  <a:srgbClr val="CC00CC"/>
                </a:solidFill>
              </a:rPr>
              <a:t>Nhập</a:t>
            </a:r>
            <a:r>
              <a:rPr lang="en-US" sz="1300" b="1" baseline="0">
                <a:solidFill>
                  <a:srgbClr val="CC00CC"/>
                </a:solidFill>
              </a:rPr>
              <a:t> hoặc bắn mã lỗi R142</a:t>
            </a:r>
            <a:endParaRPr lang="en-US" sz="1300" b="1">
              <a:solidFill>
                <a:srgbClr val="CC00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165l">
  <a:themeElements>
    <a:clrScheme name="Office Theme 3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699DE9"/>
      </a:accent1>
      <a:accent2>
        <a:srgbClr val="EFB049"/>
      </a:accent2>
      <a:accent3>
        <a:srgbClr val="FFFFFF"/>
      </a:accent3>
      <a:accent4>
        <a:srgbClr val="000000"/>
      </a:accent4>
      <a:accent5>
        <a:srgbClr val="B9CCF2"/>
      </a:accent5>
      <a:accent6>
        <a:srgbClr val="D99F41"/>
      </a:accent6>
      <a:hlink>
        <a:srgbClr val="7476DC"/>
      </a:hlink>
      <a:folHlink>
        <a:srgbClr val="9AC664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4EE6"/>
        </a:accent1>
        <a:accent2>
          <a:srgbClr val="69BFF9"/>
        </a:accent2>
        <a:accent3>
          <a:srgbClr val="FFFFFF"/>
        </a:accent3>
        <a:accent4>
          <a:srgbClr val="000000"/>
        </a:accent4>
        <a:accent5>
          <a:srgbClr val="BBB2F0"/>
        </a:accent5>
        <a:accent6>
          <a:srgbClr val="5EADE2"/>
        </a:accent6>
        <a:hlink>
          <a:srgbClr val="D17FB6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FB049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D99F41"/>
        </a:accent6>
        <a:hlink>
          <a:srgbClr val="7476DC"/>
        </a:hlink>
        <a:folHlink>
          <a:srgbClr val="9AC6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cdb2004165l</Template>
  <TotalTime>13659</TotalTime>
  <Words>1378</Words>
  <Application>Microsoft Office PowerPoint</Application>
  <PresentationFormat>On-screen Show (4:3)</PresentationFormat>
  <Paragraphs>191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CanonLogo</vt:lpstr>
      <vt:lpstr>ＭＳ Ｐゴシック</vt:lpstr>
      <vt:lpstr>Arial</vt:lpstr>
      <vt:lpstr>Arial Black</vt:lpstr>
      <vt:lpstr>Broadway</vt:lpstr>
      <vt:lpstr>Calibri</vt:lpstr>
      <vt:lpstr>Times New Roman</vt:lpstr>
      <vt:lpstr>Verdana</vt:lpstr>
      <vt:lpstr>Wingdings</vt:lpstr>
      <vt:lpstr>cdb2004165l</vt:lpstr>
      <vt:lpstr>Image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v006129</dc:creator>
  <cp:lastModifiedBy>Man Thi Nhung</cp:lastModifiedBy>
  <cp:revision>1098</cp:revision>
  <dcterms:created xsi:type="dcterms:W3CDTF">2011-07-14T07:03:15Z</dcterms:created>
  <dcterms:modified xsi:type="dcterms:W3CDTF">2021-01-13T07:14:41Z</dcterms:modified>
</cp:coreProperties>
</file>