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3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94660"/>
  </p:normalViewPr>
  <p:slideViewPr>
    <p:cSldViewPr snapToGrid="0">
      <p:cViewPr>
        <p:scale>
          <a:sx n="100" d="100"/>
          <a:sy n="100" d="100"/>
        </p:scale>
        <p:origin x="121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C5F0E-57C4-448D-A396-3D96C749965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D85D1-11DF-4F39-AFE1-D8307FCD3BCC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C5F0E-57C4-448D-A396-3D96C749965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D85D1-11DF-4F39-AFE1-D8307FCD3BCC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C5F0E-57C4-448D-A396-3D96C749965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D85D1-11DF-4F39-AFE1-D8307FCD3BCC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C5F0E-57C4-448D-A396-3D96C749965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D85D1-11DF-4F39-AFE1-D8307FCD3BCC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C5F0E-57C4-448D-A396-3D96C749965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D85D1-11DF-4F39-AFE1-D8307FCD3BCC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C5F0E-57C4-448D-A396-3D96C749965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D85D1-11DF-4F39-AFE1-D8307FCD3BCC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C5F0E-57C4-448D-A396-3D96C749965B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D85D1-11DF-4F39-AFE1-D8307FCD3BCC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C5F0E-57C4-448D-A396-3D96C749965B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D85D1-11DF-4F39-AFE1-D8307FCD3BCC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C5F0E-57C4-448D-A396-3D96C749965B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D85D1-11DF-4F39-AFE1-D8307FCD3BCC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C5F0E-57C4-448D-A396-3D96C749965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D85D1-11DF-4F39-AFE1-D8307FCD3BCC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C5F0E-57C4-448D-A396-3D96C749965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D85D1-11DF-4F39-AFE1-D8307FCD3BCC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C44C5F0E-57C4-448D-A396-3D96C749965B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524D85D1-11DF-4F39-AFE1-D8307FCD3BC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6510" y="16510"/>
            <a:ext cx="2557145" cy="580390"/>
            <a:chOff x="-5" y="-14"/>
            <a:chExt cx="4027" cy="914"/>
          </a:xfrm>
        </p:grpSpPr>
        <p:sp>
          <p:nvSpPr>
            <p:cNvPr id="3" name="Round Single Corner Rectangle 2"/>
            <p:cNvSpPr/>
            <p:nvPr/>
          </p:nvSpPr>
          <p:spPr>
            <a:xfrm>
              <a:off x="-5" y="-14"/>
              <a:ext cx="4027" cy="914"/>
            </a:xfrm>
            <a:prstGeom prst="round1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" name="Text Box 1"/>
            <p:cNvSpPr txBox="1"/>
            <p:nvPr/>
          </p:nvSpPr>
          <p:spPr>
            <a:xfrm>
              <a:off x="132" y="81"/>
              <a:ext cx="1169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sz="2400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SOP</a:t>
              </a:r>
              <a:endParaRPr 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" y="701675"/>
            <a:ext cx="10509885" cy="591185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5569585" y="4358005"/>
            <a:ext cx="601345" cy="23876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6510" y="16510"/>
            <a:ext cx="2557145" cy="580390"/>
            <a:chOff x="-5" y="-14"/>
            <a:chExt cx="4027" cy="914"/>
          </a:xfrm>
        </p:grpSpPr>
        <p:sp>
          <p:nvSpPr>
            <p:cNvPr id="3" name="Round Single Corner Rectangle 2"/>
            <p:cNvSpPr/>
            <p:nvPr/>
          </p:nvSpPr>
          <p:spPr>
            <a:xfrm>
              <a:off x="-5" y="-14"/>
              <a:ext cx="4027" cy="914"/>
            </a:xfrm>
            <a:prstGeom prst="round1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" name="Text Box 1"/>
            <p:cNvSpPr txBox="1"/>
            <p:nvPr/>
          </p:nvSpPr>
          <p:spPr>
            <a:xfrm>
              <a:off x="132" y="81"/>
              <a:ext cx="1169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sz="2400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SOP</a:t>
              </a:r>
              <a:endParaRPr 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" y="723900"/>
            <a:ext cx="7220585" cy="541020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4114800" y="4351020"/>
            <a:ext cx="601345" cy="23876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6510" y="16510"/>
            <a:ext cx="2557145" cy="580390"/>
            <a:chOff x="-5" y="-14"/>
            <a:chExt cx="4027" cy="914"/>
          </a:xfrm>
        </p:grpSpPr>
        <p:sp>
          <p:nvSpPr>
            <p:cNvPr id="3" name="Round Single Corner Rectangle 2"/>
            <p:cNvSpPr/>
            <p:nvPr/>
          </p:nvSpPr>
          <p:spPr>
            <a:xfrm>
              <a:off x="-5" y="-14"/>
              <a:ext cx="4027" cy="914"/>
            </a:xfrm>
            <a:prstGeom prst="round1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" name="Text Box 1"/>
            <p:cNvSpPr txBox="1"/>
            <p:nvPr/>
          </p:nvSpPr>
          <p:spPr>
            <a:xfrm>
              <a:off x="132" y="81"/>
              <a:ext cx="1169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sz="2400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SOP</a:t>
              </a:r>
              <a:endParaRPr 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" y="722630"/>
            <a:ext cx="7196682" cy="5413248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4097020" y="4316730"/>
            <a:ext cx="601345" cy="23876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" y="721995"/>
            <a:ext cx="7205358" cy="5413248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16510" y="16510"/>
            <a:ext cx="2557145" cy="580390"/>
            <a:chOff x="-5" y="-14"/>
            <a:chExt cx="4027" cy="914"/>
          </a:xfrm>
        </p:grpSpPr>
        <p:sp>
          <p:nvSpPr>
            <p:cNvPr id="3" name="Round Single Corner Rectangle 2"/>
            <p:cNvSpPr/>
            <p:nvPr/>
          </p:nvSpPr>
          <p:spPr>
            <a:xfrm>
              <a:off x="-5" y="-14"/>
              <a:ext cx="4027" cy="914"/>
            </a:xfrm>
            <a:prstGeom prst="round1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" name="Text Box 1"/>
            <p:cNvSpPr txBox="1"/>
            <p:nvPr/>
          </p:nvSpPr>
          <p:spPr>
            <a:xfrm>
              <a:off x="132" y="81"/>
              <a:ext cx="1169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sz="2400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SOP</a:t>
              </a:r>
              <a:endParaRPr 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4081780" y="4338320"/>
            <a:ext cx="601345" cy="23876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6510" y="16510"/>
            <a:ext cx="2557145" cy="580390"/>
            <a:chOff x="-5" y="-14"/>
            <a:chExt cx="4027" cy="914"/>
          </a:xfrm>
        </p:grpSpPr>
        <p:sp>
          <p:nvSpPr>
            <p:cNvPr id="3" name="Round Single Corner Rectangle 2"/>
            <p:cNvSpPr/>
            <p:nvPr/>
          </p:nvSpPr>
          <p:spPr>
            <a:xfrm>
              <a:off x="-5" y="-14"/>
              <a:ext cx="4027" cy="914"/>
            </a:xfrm>
            <a:prstGeom prst="round1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" name="Text Box 1"/>
            <p:cNvSpPr txBox="1"/>
            <p:nvPr/>
          </p:nvSpPr>
          <p:spPr>
            <a:xfrm>
              <a:off x="132" y="81"/>
              <a:ext cx="1169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sz="2400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SOP</a:t>
              </a:r>
              <a:endParaRPr 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" y="721995"/>
            <a:ext cx="7208314" cy="5413248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4081780" y="4338320"/>
            <a:ext cx="601345" cy="23876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6510" y="16510"/>
            <a:ext cx="2557145" cy="580390"/>
            <a:chOff x="-5" y="-14"/>
            <a:chExt cx="4027" cy="914"/>
          </a:xfrm>
        </p:grpSpPr>
        <p:sp>
          <p:nvSpPr>
            <p:cNvPr id="3" name="Round Single Corner Rectangle 2"/>
            <p:cNvSpPr/>
            <p:nvPr/>
          </p:nvSpPr>
          <p:spPr>
            <a:xfrm>
              <a:off x="-5" y="-14"/>
              <a:ext cx="4027" cy="914"/>
            </a:xfrm>
            <a:prstGeom prst="round1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" name="Text Box 1"/>
            <p:cNvSpPr txBox="1"/>
            <p:nvPr/>
          </p:nvSpPr>
          <p:spPr>
            <a:xfrm>
              <a:off x="132" y="81"/>
              <a:ext cx="1169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sz="2400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SOP</a:t>
              </a:r>
              <a:endParaRPr 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05" y="722630"/>
            <a:ext cx="7206038" cy="5413248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4216400" y="4338320"/>
            <a:ext cx="601345" cy="23876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3724275" y="2918460"/>
            <a:ext cx="3726180" cy="3683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en-US"/>
              <a:t>Tạo mật khẩu đăng nhập database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49</Words>
  <Application>WPS Presentation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SimSun</vt:lpstr>
      <vt:lpstr>Wingdings</vt:lpstr>
      <vt:lpstr>Times New Roman</vt:lpstr>
      <vt:lpstr>Microsoft YaHei</vt:lpstr>
      <vt:lpstr>Arial Unicode MS</vt:lpstr>
      <vt:lpstr>Calibri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Administrator@VIETKOSOFT.COM</dc:creator>
  <cp:lastModifiedBy>user01</cp:lastModifiedBy>
  <cp:revision>76</cp:revision>
  <dcterms:created xsi:type="dcterms:W3CDTF">2021-09-20T08:05:00Z</dcterms:created>
  <dcterms:modified xsi:type="dcterms:W3CDTF">2022-03-21T02:12:01Z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BA58B96735724730AFC3504866BAE750</vt:lpwstr>
  </property>
  <property fmtid="{D5CDD505-2E9C-101B-9397-08002B2CF9AE}" pid="3" name="KSOProductBuildVer">
    <vt:lpwstr>1033-11.2.0.10451</vt:lpwstr>
  </property>
</Properties>
</file>