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  <p:sldId id="2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01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660"/>
  </p:normalViewPr>
  <p:slideViewPr>
    <p:cSldViewPr snapToGrid="0">
      <p:cViewPr>
        <p:scale>
          <a:sx n="100" d="100"/>
          <a:sy n="100" d="100"/>
        </p:scale>
        <p:origin x="121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s 21"/>
          <p:cNvSpPr/>
          <p:nvPr/>
        </p:nvSpPr>
        <p:spPr>
          <a:xfrm>
            <a:off x="225425" y="2581275"/>
            <a:ext cx="5991225" cy="370903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432998" cy="580390"/>
            <a:chOff x="-5" y="-14"/>
            <a:chExt cx="3299" cy="914"/>
          </a:xfrm>
          <a:solidFill>
            <a:schemeClr val="bg1">
              <a:lumMod val="65000"/>
            </a:schemeClr>
          </a:solidFill>
        </p:grpSpPr>
        <p:sp>
          <p:nvSpPr>
            <p:cNvPr id="8" name="Round Single Corner Rectangle 7"/>
            <p:cNvSpPr/>
            <p:nvPr/>
          </p:nvSpPr>
          <p:spPr>
            <a:xfrm>
              <a:off x="-5" y="-14"/>
              <a:ext cx="3299" cy="914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301" y="80"/>
              <a:ext cx="2993" cy="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2400" u="sng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Noxinfluencer</a:t>
              </a:r>
              <a:endParaRPr lang="en-US" sz="2400" u="sng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25" y="17145"/>
            <a:ext cx="5596890" cy="68306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s 3"/>
          <p:cNvSpPr/>
          <p:nvPr/>
        </p:nvSpPr>
        <p:spPr>
          <a:xfrm>
            <a:off x="370205" y="1395730"/>
            <a:ext cx="2151380" cy="845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2"/>
                </a:solidFill>
              </a:rPr>
              <a:t>Register account</a:t>
            </a:r>
            <a:endParaRPr lang="en-US">
              <a:solidFill>
                <a:schemeClr val="bg2"/>
              </a:solidFill>
            </a:endParaRPr>
          </a:p>
          <a:p>
            <a:pPr algn="ctr"/>
            <a:r>
              <a:rPr lang="en-US" sz="1000">
                <a:solidFill>
                  <a:schemeClr val="bg2"/>
                </a:solidFill>
              </a:rPr>
              <a:t>(User)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70205" y="3285490"/>
            <a:ext cx="2151380" cy="845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2"/>
                </a:solidFill>
              </a:rPr>
              <a:t>System</a:t>
            </a:r>
            <a:endParaRPr lang="en-US">
              <a:solidFill>
                <a:schemeClr val="bg2"/>
              </a:solidFill>
            </a:endParaRPr>
          </a:p>
          <a:p>
            <a:pPr algn="ctr"/>
            <a:r>
              <a:rPr lang="en-US" sz="1000">
                <a:solidFill>
                  <a:schemeClr val="bg2"/>
                </a:solidFill>
              </a:rPr>
              <a:t>(</a:t>
            </a:r>
            <a:r>
              <a:rPr lang="en-US" sz="1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Noxinfluencer</a:t>
            </a:r>
            <a:r>
              <a:rPr lang="en-US" sz="1000">
                <a:solidFill>
                  <a:schemeClr val="bg2"/>
                </a:solidFill>
              </a:rPr>
              <a:t>)</a:t>
            </a:r>
            <a:endParaRPr lang="en-US" sz="1000">
              <a:solidFill>
                <a:schemeClr val="bg2"/>
              </a:solidFill>
            </a:endParaRPr>
          </a:p>
          <a:p>
            <a:pPr algn="ctr"/>
            <a:r>
              <a:rPr lang="en-US" sz="1000" i="1">
                <a:solidFill>
                  <a:schemeClr val="accent1">
                    <a:lumMod val="75000"/>
                  </a:schemeClr>
                </a:solidFill>
              </a:rPr>
              <a:t>#about 1 day</a:t>
            </a:r>
            <a:endParaRPr lang="en-US" sz="1000" i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4375150" y="2755900"/>
            <a:ext cx="1572895" cy="173291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Noxinfluencer</a:t>
            </a:r>
            <a:endParaRPr lang="en-US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Cloud</a:t>
            </a:r>
            <a:endParaRPr lang="en-US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61940" y="1880870"/>
            <a:ext cx="0" cy="6762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 rot="5400000">
            <a:off x="4712970" y="1986280"/>
            <a:ext cx="914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/>
              <a:t>Sync data by day </a:t>
            </a:r>
            <a:endParaRPr lang="en-US" sz="1200" i="1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323340" y="2430145"/>
            <a:ext cx="0" cy="6667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370205" y="5175250"/>
            <a:ext cx="2151380" cy="845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2"/>
                </a:solidFill>
              </a:rPr>
              <a:t>Analysis &amp; Statistic</a:t>
            </a:r>
            <a:endParaRPr lang="en-US">
              <a:solidFill>
                <a:schemeClr val="bg2"/>
              </a:solidFill>
            </a:endParaRPr>
          </a:p>
          <a:p>
            <a:pPr algn="ctr"/>
            <a:r>
              <a:rPr lang="en-US" sz="1000">
                <a:solidFill>
                  <a:schemeClr val="bg2"/>
                </a:solidFill>
              </a:rPr>
              <a:t>(</a:t>
            </a:r>
            <a:r>
              <a:rPr lang="en-US" sz="1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Noxinfluencer</a:t>
            </a:r>
            <a:r>
              <a:rPr lang="en-US" sz="1000">
                <a:solidFill>
                  <a:schemeClr val="bg2"/>
                </a:solidFill>
              </a:rPr>
              <a:t>)</a:t>
            </a:r>
            <a:endParaRPr lang="en-US" sz="1000" i="1">
              <a:solidFill>
                <a:schemeClr val="bg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23340" y="4319905"/>
            <a:ext cx="0" cy="6667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Magnetic Disk 16"/>
          <p:cNvSpPr/>
          <p:nvPr/>
        </p:nvSpPr>
        <p:spPr>
          <a:xfrm>
            <a:off x="4384675" y="75565"/>
            <a:ext cx="1572895" cy="168275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Youtube</a:t>
            </a:r>
            <a:endParaRPr lang="en-US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Cloud</a:t>
            </a:r>
            <a:endParaRPr lang="en-US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sz="1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(3</a:t>
            </a:r>
            <a:r>
              <a:rPr lang="en-US" sz="1000" baseline="30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</a:t>
            </a:r>
            <a:r>
              <a:rPr lang="en-US" sz="1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sz="1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936490" y="1884045"/>
            <a:ext cx="0" cy="676275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93365" y="3685540"/>
            <a:ext cx="1273175" cy="571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93365" y="5600700"/>
            <a:ext cx="3700780" cy="889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155</Words>
  <Application>WPS Presentation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Administrator@VIETKOSOFT.COM</dc:creator>
  <cp:lastModifiedBy>adminlocal</cp:lastModifiedBy>
  <cp:revision>183</cp:revision>
  <dcterms:created xsi:type="dcterms:W3CDTF">2021-09-20T08:05:00Z</dcterms:created>
  <dcterms:modified xsi:type="dcterms:W3CDTF">2022-04-26T10:16:38Z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BA58B96735724730AFC3504866BAE750</vt:lpwstr>
  </property>
  <property fmtid="{D5CDD505-2E9C-101B-9397-08002B2CF9AE}" pid="3" name="KSOProductBuildVer">
    <vt:lpwstr>1033-11.2.0.10451</vt:lpwstr>
  </property>
</Properties>
</file>