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33045" y="261620"/>
            <a:ext cx="5519420" cy="1830705"/>
            <a:chOff x="341" y="517"/>
            <a:chExt cx="8692" cy="2883"/>
          </a:xfrm>
        </p:grpSpPr>
        <p:sp>
          <p:nvSpPr>
            <p:cNvPr id="4" name="Rectangles 3"/>
            <p:cNvSpPr/>
            <p:nvPr/>
          </p:nvSpPr>
          <p:spPr>
            <a:xfrm>
              <a:off x="341" y="517"/>
              <a:ext cx="1440" cy="1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92" y="582"/>
              <a:ext cx="2308" cy="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Create Contract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72" y="2392"/>
              <a:ext cx="2261" cy="10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00" i="1">
                  <a:latin typeface="Times New Roman" panose="02020603050405020304" charset="0"/>
                  <a:cs typeface="Times New Roman" panose="02020603050405020304" charset="0"/>
                </a:rPr>
                <a:t>available(A’, A)</a:t>
              </a:r>
              <a:endParaRPr lang="en-US" sz="1300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sz="1300" i="1">
                  <a:latin typeface="Times New Roman" panose="02020603050405020304" charset="0"/>
                  <a:cs typeface="Times New Roman" panose="02020603050405020304" charset="0"/>
                </a:rPr>
                <a:t>= 1000</a:t>
              </a:r>
              <a:endParaRPr lang="en-US" sz="13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903" y="1001"/>
              <a:ext cx="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908" y="1525"/>
              <a:ext cx="7" cy="766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328" y="964"/>
              <a:ext cx="1245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840" y="568"/>
              <a:ext cx="2126" cy="8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Balance(A) = 1000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853045" y="295275"/>
            <a:ext cx="3771583" cy="4131310"/>
            <a:chOff x="12022" y="517"/>
            <a:chExt cx="5940" cy="6506"/>
          </a:xfrm>
        </p:grpSpPr>
        <p:sp>
          <p:nvSpPr>
            <p:cNvPr id="6" name="Rectangles 5"/>
            <p:cNvSpPr/>
            <p:nvPr/>
          </p:nvSpPr>
          <p:spPr>
            <a:xfrm>
              <a:off x="15696" y="6015"/>
              <a:ext cx="1440" cy="1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A’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2022" y="517"/>
              <a:ext cx="1440" cy="1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5305" y="584"/>
              <a:ext cx="2222" cy="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Sale token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3585" y="1007"/>
              <a:ext cx="1565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4870" y="4258"/>
              <a:ext cx="3092" cy="8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Transfer token B -&gt; A’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285" y="2231"/>
              <a:ext cx="2261" cy="10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00" b="1" i="1">
                  <a:latin typeface="Times New Roman" panose="02020603050405020304" charset="0"/>
                  <a:cs typeface="Times New Roman" panose="02020603050405020304" charset="0"/>
                </a:rPr>
                <a:t>Update</a:t>
              </a:r>
              <a:endParaRPr lang="en-US" sz="1300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sz="1300" i="1">
                  <a:latin typeface="Times New Roman" panose="02020603050405020304" charset="0"/>
                  <a:cs typeface="Times New Roman" panose="02020603050405020304" charset="0"/>
                </a:rPr>
                <a:t>available(A’, B)</a:t>
              </a:r>
              <a:endParaRPr lang="en-US" sz="13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6414" y="1503"/>
              <a:ext cx="3" cy="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6414" y="3437"/>
              <a:ext cx="3" cy="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6414" y="5243"/>
              <a:ext cx="3" cy="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33045" y="3091815"/>
            <a:ext cx="6490335" cy="2894965"/>
            <a:chOff x="97" y="4869"/>
            <a:chExt cx="10221" cy="4559"/>
          </a:xfrm>
        </p:grpSpPr>
        <p:sp>
          <p:nvSpPr>
            <p:cNvPr id="5" name="Rectangles 4"/>
            <p:cNvSpPr/>
            <p:nvPr/>
          </p:nvSpPr>
          <p:spPr>
            <a:xfrm>
              <a:off x="398" y="4869"/>
              <a:ext cx="1440" cy="1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65" y="4949"/>
              <a:ext cx="2222" cy="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Buy Token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919" y="5366"/>
              <a:ext cx="1565" cy="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226" y="6730"/>
              <a:ext cx="3092" cy="8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Transfer coin B -&gt; A’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5902" y="8420"/>
              <a:ext cx="1440" cy="1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A’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sz="1000">
                  <a:latin typeface="Times New Roman" panose="02020603050405020304" charset="0"/>
                  <a:cs typeface="Times New Roman" panose="02020603050405020304" charset="0"/>
                </a:rPr>
                <a:t>(0xB...95D)</a:t>
              </a:r>
              <a:endParaRPr lang="en-US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036" y="5357"/>
              <a:ext cx="1057" cy="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753" y="7698"/>
              <a:ext cx="1708" cy="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655" y="6742"/>
              <a:ext cx="3092" cy="8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00">
                  <a:latin typeface="Times New Roman" panose="02020603050405020304" charset="0"/>
                  <a:cs typeface="Times New Roman" panose="02020603050405020304" charset="0"/>
                </a:rPr>
                <a:t>Transfer token A’ -&gt; B</a:t>
              </a:r>
              <a:endParaRPr lang="en-US" sz="13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5227" y="7717"/>
              <a:ext cx="1377" cy="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7342" y="4869"/>
              <a:ext cx="2860" cy="10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00" b="1" i="1">
                  <a:latin typeface="Times New Roman" panose="02020603050405020304" charset="0"/>
                  <a:cs typeface="Times New Roman" panose="02020603050405020304" charset="0"/>
                </a:rPr>
                <a:t>Verify</a:t>
              </a:r>
              <a:endParaRPr lang="en-US" sz="1300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sz="1300" i="1">
                  <a:latin typeface="Times New Roman" panose="02020603050405020304" charset="0"/>
                  <a:cs typeface="Times New Roman" panose="02020603050405020304" charset="0"/>
                </a:rPr>
                <a:t>available(A’, A)</a:t>
              </a:r>
              <a:endParaRPr lang="en-US" sz="13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8772" y="5961"/>
              <a:ext cx="3" cy="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97" y="6645"/>
              <a:ext cx="2351" cy="10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300" b="1" i="1">
                  <a:latin typeface="Times New Roman" panose="02020603050405020304" charset="0"/>
                  <a:cs typeface="Times New Roman" panose="02020603050405020304" charset="0"/>
                </a:rPr>
                <a:t>Update</a:t>
              </a:r>
              <a:endParaRPr lang="en-US" sz="1300" b="1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sz="1300" i="1">
                  <a:latin typeface="Times New Roman" panose="02020603050405020304" charset="0"/>
                  <a:cs typeface="Times New Roman" panose="02020603050405020304" charset="0"/>
                </a:rPr>
                <a:t>available(A’, A)</a:t>
              </a:r>
              <a:endParaRPr lang="en-US" sz="13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2508" y="7144"/>
              <a:ext cx="1057" cy="9"/>
            </a:xfrm>
            <a:prstGeom prst="straightConnector1">
              <a:avLst/>
            </a:prstGeom>
            <a:ln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Presentation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user01</cp:lastModifiedBy>
  <cp:revision>3</cp:revision>
  <dcterms:created xsi:type="dcterms:W3CDTF">2022-01-24T09:08:35Z</dcterms:created>
  <dcterms:modified xsi:type="dcterms:W3CDTF">2022-01-24T09:42:32Z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CB31FC58D62840E88EB483DCF7CAC862</vt:lpwstr>
  </property>
  <property fmtid="{D5CDD505-2E9C-101B-9397-08002B2CF9AE}" pid="3" name="KSOProductBuildVer">
    <vt:lpwstr>1033-11.2.0.10311</vt:lpwstr>
  </property>
</Properties>
</file>