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0A57E3-86FD-4A7F-A9B1-16FDCF697856}">
          <p14:sldIdLst>
            <p14:sldId id="256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Nguyen Van (FTEL SCC HN)" initials="TNV(SH" lastIdx="1" clrIdx="0">
    <p:extLst>
      <p:ext uri="{19B8F6BF-5375-455C-9EA6-DF929625EA0E}">
        <p15:presenceInfo xmlns:p15="http://schemas.microsoft.com/office/powerpoint/2012/main" userId="Trung Nguyen Van (FTEL SCC HN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B5051-75BB-4905-B9B5-2207F15FC12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0771B8-D6F1-42A8-B79C-B3DABAD23B94}">
      <dgm:prSet phldrT="[Text]"/>
      <dgm:spPr/>
      <dgm:t>
        <a:bodyPr/>
        <a:lstStyle/>
        <a:p>
          <a:r>
            <a:rPr lang="en-US" dirty="0" err="1"/>
            <a:t>Bền</a:t>
          </a:r>
          <a:r>
            <a:rPr lang="en-US" dirty="0"/>
            <a:t> </a:t>
          </a:r>
          <a:r>
            <a:rPr lang="en-US" dirty="0" err="1"/>
            <a:t>vững</a:t>
          </a:r>
          <a:r>
            <a:rPr lang="en-US" dirty="0"/>
            <a:t> (robust)</a:t>
          </a:r>
        </a:p>
      </dgm:t>
    </dgm:pt>
    <dgm:pt modelId="{AEB5C377-F884-404F-B63C-5663B2703E18}" type="parTrans" cxnId="{DFB478E4-C98B-426A-BEC0-DE97A31ED8A4}">
      <dgm:prSet/>
      <dgm:spPr/>
      <dgm:t>
        <a:bodyPr/>
        <a:lstStyle/>
        <a:p>
          <a:endParaRPr lang="en-US"/>
        </a:p>
      </dgm:t>
    </dgm:pt>
    <dgm:pt modelId="{5708A66D-D29F-4945-9538-2AC6E0AA4E1D}" type="sibTrans" cxnId="{DFB478E4-C98B-426A-BEC0-DE97A31ED8A4}">
      <dgm:prSet/>
      <dgm:spPr/>
      <dgm:t>
        <a:bodyPr/>
        <a:lstStyle/>
        <a:p>
          <a:endParaRPr lang="en-US"/>
        </a:p>
      </dgm:t>
    </dgm:pt>
    <dgm:pt modelId="{C864FAD3-DD64-43A1-85D7-90BCA23FE7D1}">
      <dgm:prSet phldrT="[Text]" custT="1"/>
      <dgm:spPr/>
      <dgm:t>
        <a:bodyPr/>
        <a:lstStyle/>
        <a:p>
          <a:r>
            <a:rPr lang="en-US" sz="2000" dirty="0" err="1"/>
            <a:t>Thủy</a:t>
          </a:r>
          <a:r>
            <a:rPr lang="en-US" sz="2000" dirty="0"/>
            <a:t> </a:t>
          </a:r>
          <a:r>
            <a:rPr lang="en-US" sz="2000" dirty="0" err="1"/>
            <a:t>vân</a:t>
          </a:r>
          <a:r>
            <a:rPr lang="en-US" sz="2000" dirty="0"/>
            <a:t> </a:t>
          </a:r>
          <a:r>
            <a:rPr lang="en-US" sz="2000" dirty="0" err="1"/>
            <a:t>bền</a:t>
          </a:r>
          <a:r>
            <a:rPr lang="en-US" sz="2000" dirty="0"/>
            <a:t> </a:t>
          </a:r>
          <a:r>
            <a:rPr lang="en-US" sz="2000" dirty="0" err="1"/>
            <a:t>vững</a:t>
          </a:r>
          <a:r>
            <a:rPr lang="en-US" sz="2000" dirty="0"/>
            <a:t> </a:t>
          </a:r>
          <a:r>
            <a:rPr lang="en-US" sz="2000" dirty="0" err="1"/>
            <a:t>trước</a:t>
          </a:r>
          <a:r>
            <a:rPr lang="en-US" sz="2000" dirty="0"/>
            <a:t> </a:t>
          </a:r>
          <a:r>
            <a:rPr lang="en-US" sz="2000" dirty="0" err="1"/>
            <a:t>tất</a:t>
          </a:r>
          <a:r>
            <a:rPr lang="en-US" sz="2000" dirty="0"/>
            <a:t> </a:t>
          </a:r>
          <a:r>
            <a:rPr lang="en-US" sz="2000" dirty="0" err="1"/>
            <a:t>cả</a:t>
          </a:r>
          <a:r>
            <a:rPr lang="en-US" sz="2000" dirty="0"/>
            <a:t> </a:t>
          </a:r>
          <a:r>
            <a:rPr lang="en-US" sz="2000" dirty="0" err="1"/>
            <a:t>các</a:t>
          </a:r>
          <a:r>
            <a:rPr lang="en-US" sz="2000" dirty="0"/>
            <a:t> </a:t>
          </a:r>
          <a:r>
            <a:rPr lang="en-US" sz="2000" dirty="0" err="1"/>
            <a:t>kỹ</a:t>
          </a:r>
          <a:r>
            <a:rPr lang="en-US" sz="2000" dirty="0"/>
            <a:t> </a:t>
          </a:r>
          <a:r>
            <a:rPr lang="en-US" sz="2000" dirty="0" err="1"/>
            <a:t>thuật</a:t>
          </a:r>
          <a:r>
            <a:rPr lang="en-US" sz="2000" dirty="0"/>
            <a:t> </a:t>
          </a:r>
          <a:r>
            <a:rPr lang="en-US" sz="2000" dirty="0" err="1"/>
            <a:t>tấn</a:t>
          </a:r>
          <a:r>
            <a:rPr lang="en-US" sz="2000" dirty="0"/>
            <a:t> </a:t>
          </a:r>
          <a:r>
            <a:rPr lang="en-US" sz="2000" dirty="0" err="1"/>
            <a:t>công</a:t>
          </a:r>
          <a:endParaRPr lang="en-US" sz="2000" dirty="0"/>
        </a:p>
      </dgm:t>
    </dgm:pt>
    <dgm:pt modelId="{E70012C3-15A7-409B-A43B-0309F843364A}" type="parTrans" cxnId="{363D9153-25BF-4F2F-9706-BD19BADCBC30}">
      <dgm:prSet/>
      <dgm:spPr/>
      <dgm:t>
        <a:bodyPr/>
        <a:lstStyle/>
        <a:p>
          <a:endParaRPr lang="en-US"/>
        </a:p>
      </dgm:t>
    </dgm:pt>
    <dgm:pt modelId="{4BDEB0FF-52B7-4FF8-910D-4FB2E659BC97}" type="sibTrans" cxnId="{363D9153-25BF-4F2F-9706-BD19BADCBC30}">
      <dgm:prSet/>
      <dgm:spPr/>
      <dgm:t>
        <a:bodyPr/>
        <a:lstStyle/>
        <a:p>
          <a:endParaRPr lang="en-US"/>
        </a:p>
      </dgm:t>
    </dgm:pt>
    <dgm:pt modelId="{D46E5801-B18D-4547-9449-9F34121B2102}">
      <dgm:prSet phldrT="[Text]"/>
      <dgm:spPr/>
      <dgm:t>
        <a:bodyPr/>
        <a:lstStyle/>
        <a:p>
          <a:r>
            <a:rPr lang="en-US" dirty="0"/>
            <a:t>Trung </a:t>
          </a:r>
          <a:r>
            <a:rPr lang="en-US" dirty="0" err="1"/>
            <a:t>bình</a:t>
          </a:r>
          <a:r>
            <a:rPr lang="en-US" dirty="0"/>
            <a:t> (semi-fragile)</a:t>
          </a:r>
        </a:p>
      </dgm:t>
    </dgm:pt>
    <dgm:pt modelId="{0323CA42-DFDC-4842-9FC6-23DEC9F96E33}" type="parTrans" cxnId="{F5B009F3-E9EE-4FF5-BFB9-BA197F020720}">
      <dgm:prSet/>
      <dgm:spPr/>
      <dgm:t>
        <a:bodyPr/>
        <a:lstStyle/>
        <a:p>
          <a:endParaRPr lang="en-US"/>
        </a:p>
      </dgm:t>
    </dgm:pt>
    <dgm:pt modelId="{1A562C73-F4FB-4344-A34B-39C98BDEAAFE}" type="sibTrans" cxnId="{F5B009F3-E9EE-4FF5-BFB9-BA197F020720}">
      <dgm:prSet/>
      <dgm:spPr/>
      <dgm:t>
        <a:bodyPr/>
        <a:lstStyle/>
        <a:p>
          <a:endParaRPr lang="en-US"/>
        </a:p>
      </dgm:t>
    </dgm:pt>
    <dgm:pt modelId="{6F9A5478-E4AC-439C-A97C-1586A7E94491}">
      <dgm:prSet phldrT="[Text]" custT="1"/>
      <dgm:spPr/>
      <dgm:t>
        <a:bodyPr/>
        <a:lstStyle/>
        <a:p>
          <a:pPr algn="l"/>
          <a:r>
            <a:rPr lang="en-US" sz="2000" dirty="0" err="1"/>
            <a:t>Thủy</a:t>
          </a:r>
          <a:r>
            <a:rPr lang="en-US" sz="2000" dirty="0"/>
            <a:t> </a:t>
          </a:r>
          <a:r>
            <a:rPr lang="en-US" sz="2000" dirty="0" err="1"/>
            <a:t>vân</a:t>
          </a:r>
          <a:r>
            <a:rPr lang="en-US" sz="2000" dirty="0"/>
            <a:t> </a:t>
          </a:r>
          <a:r>
            <a:rPr lang="en-US" sz="2000" dirty="0" err="1"/>
            <a:t>chỉ</a:t>
          </a:r>
          <a:r>
            <a:rPr lang="en-US" sz="2000" dirty="0"/>
            <a:t> </a:t>
          </a:r>
          <a:r>
            <a:rPr lang="en-US" sz="2000" dirty="0" err="1"/>
            <a:t>chống</a:t>
          </a:r>
          <a:r>
            <a:rPr lang="en-US" sz="2000" dirty="0"/>
            <a:t> </a:t>
          </a:r>
          <a:r>
            <a:rPr lang="en-US" sz="2000" dirty="0" err="1"/>
            <a:t>lại</a:t>
          </a:r>
          <a:r>
            <a:rPr lang="en-US" sz="2000" dirty="0"/>
            <a:t> </a:t>
          </a:r>
          <a:r>
            <a:rPr lang="en-US" sz="2000" dirty="0" err="1"/>
            <a:t>được</a:t>
          </a:r>
          <a:r>
            <a:rPr lang="en-US" sz="2000" dirty="0"/>
            <a:t> </a:t>
          </a:r>
          <a:r>
            <a:rPr lang="en-US" sz="2000" dirty="0" err="1"/>
            <a:t>một</a:t>
          </a:r>
          <a:r>
            <a:rPr lang="en-US" sz="2000" dirty="0"/>
            <a:t> </a:t>
          </a:r>
          <a:r>
            <a:rPr lang="en-US" sz="2000" dirty="0" err="1"/>
            <a:t>số</a:t>
          </a:r>
          <a:r>
            <a:rPr lang="en-US" sz="2000" dirty="0"/>
            <a:t> </a:t>
          </a:r>
          <a:r>
            <a:rPr lang="en-US" sz="2000" dirty="0" err="1"/>
            <a:t>phép</a:t>
          </a:r>
          <a:r>
            <a:rPr lang="en-US" sz="2000" dirty="0"/>
            <a:t> </a:t>
          </a:r>
          <a:r>
            <a:rPr lang="en-US" sz="2000" dirty="0" err="1"/>
            <a:t>tấn</a:t>
          </a:r>
          <a:r>
            <a:rPr lang="en-US" sz="2000" dirty="0"/>
            <a:t> </a:t>
          </a:r>
          <a:r>
            <a:rPr lang="en-US" sz="2000" dirty="0" err="1"/>
            <a:t>công</a:t>
          </a:r>
          <a:r>
            <a:rPr lang="en-US" sz="2000" dirty="0"/>
            <a:t> </a:t>
          </a:r>
          <a:r>
            <a:rPr lang="en-US" sz="2000" dirty="0" err="1"/>
            <a:t>bên</a:t>
          </a:r>
          <a:r>
            <a:rPr lang="en-US" sz="2000" dirty="0"/>
            <a:t> </a:t>
          </a:r>
          <a:r>
            <a:rPr lang="en-US" sz="2000" dirty="0" err="1"/>
            <a:t>ngoài</a:t>
          </a:r>
          <a:endParaRPr lang="en-US" sz="2000" dirty="0"/>
        </a:p>
      </dgm:t>
    </dgm:pt>
    <dgm:pt modelId="{7BD390C7-C5F2-4808-8807-017368426421}" type="parTrans" cxnId="{21478A87-D8EE-44F3-BA38-D480E93CDFA4}">
      <dgm:prSet/>
      <dgm:spPr/>
      <dgm:t>
        <a:bodyPr/>
        <a:lstStyle/>
        <a:p>
          <a:endParaRPr lang="en-US"/>
        </a:p>
      </dgm:t>
    </dgm:pt>
    <dgm:pt modelId="{5F14D20F-A0C8-4291-891A-DB53074FF11C}" type="sibTrans" cxnId="{21478A87-D8EE-44F3-BA38-D480E93CDFA4}">
      <dgm:prSet/>
      <dgm:spPr/>
      <dgm:t>
        <a:bodyPr/>
        <a:lstStyle/>
        <a:p>
          <a:endParaRPr lang="en-US"/>
        </a:p>
      </dgm:t>
    </dgm:pt>
    <dgm:pt modelId="{67F58365-9010-47AC-B104-AA83315156C9}">
      <dgm:prSet phldrT="[Text]"/>
      <dgm:spPr/>
      <dgm:t>
        <a:bodyPr/>
        <a:lstStyle/>
        <a:p>
          <a:r>
            <a:rPr lang="en-US" dirty="0" err="1"/>
            <a:t>Yếu</a:t>
          </a:r>
          <a:r>
            <a:rPr lang="en-US" dirty="0"/>
            <a:t> (fragile)</a:t>
          </a:r>
        </a:p>
      </dgm:t>
    </dgm:pt>
    <dgm:pt modelId="{31984E49-511A-4A12-A93C-6C9EA4668F92}" type="parTrans" cxnId="{E0F99E0E-065D-429D-93D7-7DDCDFB9C383}">
      <dgm:prSet/>
      <dgm:spPr/>
      <dgm:t>
        <a:bodyPr/>
        <a:lstStyle/>
        <a:p>
          <a:endParaRPr lang="en-US"/>
        </a:p>
      </dgm:t>
    </dgm:pt>
    <dgm:pt modelId="{48EB556F-C893-40AB-BCF4-53DE351BD6CB}" type="sibTrans" cxnId="{E0F99E0E-065D-429D-93D7-7DDCDFB9C383}">
      <dgm:prSet/>
      <dgm:spPr/>
      <dgm:t>
        <a:bodyPr/>
        <a:lstStyle/>
        <a:p>
          <a:endParaRPr lang="en-US"/>
        </a:p>
      </dgm:t>
    </dgm:pt>
    <dgm:pt modelId="{5299AFF2-6C79-41CE-8AF7-F19AD763BA2B}">
      <dgm:prSet phldrT="[Text]" custT="1"/>
      <dgm:spPr/>
      <dgm:t>
        <a:bodyPr/>
        <a:lstStyle/>
        <a:p>
          <a:pPr algn="l"/>
          <a:r>
            <a:rPr lang="en-US" sz="2000" dirty="0" err="1"/>
            <a:t>Thủy</a:t>
          </a:r>
          <a:r>
            <a:rPr lang="en-US" sz="2000" dirty="0"/>
            <a:t> </a:t>
          </a:r>
          <a:r>
            <a:rPr lang="en-US" sz="2000" dirty="0" err="1"/>
            <a:t>vân</a:t>
          </a:r>
          <a:r>
            <a:rPr lang="en-US" sz="2000" dirty="0"/>
            <a:t> </a:t>
          </a:r>
          <a:r>
            <a:rPr lang="en-US" sz="2000" dirty="0" err="1"/>
            <a:t>dễ</a:t>
          </a:r>
          <a:r>
            <a:rPr lang="en-US" sz="2000" dirty="0"/>
            <a:t> </a:t>
          </a:r>
          <a:r>
            <a:rPr lang="en-US" sz="2000" dirty="0" err="1"/>
            <a:t>bị</a:t>
          </a:r>
          <a:r>
            <a:rPr lang="en-US" sz="2000" dirty="0"/>
            <a:t> </a:t>
          </a:r>
          <a:r>
            <a:rPr lang="en-US" sz="2000" dirty="0" err="1"/>
            <a:t>phá</a:t>
          </a:r>
          <a:r>
            <a:rPr lang="en-US" sz="2000" dirty="0"/>
            <a:t> </a:t>
          </a:r>
          <a:r>
            <a:rPr lang="en-US" sz="2000" dirty="0" err="1"/>
            <a:t>hỏng</a:t>
          </a:r>
          <a:r>
            <a:rPr lang="en-US" sz="2000" dirty="0"/>
            <a:t> </a:t>
          </a:r>
          <a:r>
            <a:rPr lang="en-US" sz="2000" dirty="0" err="1"/>
            <a:t>bởi</a:t>
          </a:r>
          <a:r>
            <a:rPr lang="en-US" sz="2000" dirty="0"/>
            <a:t> </a:t>
          </a:r>
          <a:r>
            <a:rPr lang="en-US" sz="2000" dirty="0" err="1"/>
            <a:t>hầu</a:t>
          </a:r>
          <a:r>
            <a:rPr lang="en-US" sz="2000" dirty="0"/>
            <a:t> </a:t>
          </a:r>
          <a:r>
            <a:rPr lang="en-US" sz="2000" dirty="0" err="1"/>
            <a:t>hết</a:t>
          </a:r>
          <a:r>
            <a:rPr lang="en-US" sz="2000" dirty="0"/>
            <a:t> </a:t>
          </a:r>
          <a:r>
            <a:rPr lang="en-US" sz="2000" dirty="0" err="1"/>
            <a:t>các</a:t>
          </a:r>
          <a:r>
            <a:rPr lang="en-US" sz="2000" dirty="0"/>
            <a:t> </a:t>
          </a:r>
          <a:r>
            <a:rPr lang="en-US" sz="2000" dirty="0" err="1"/>
            <a:t>phép</a:t>
          </a:r>
          <a:r>
            <a:rPr lang="en-US" sz="2000" dirty="0"/>
            <a:t> </a:t>
          </a:r>
          <a:r>
            <a:rPr lang="en-US" sz="2000" dirty="0" err="1"/>
            <a:t>tấn</a:t>
          </a:r>
          <a:r>
            <a:rPr lang="en-US" sz="2000" dirty="0"/>
            <a:t> </a:t>
          </a:r>
          <a:r>
            <a:rPr lang="en-US" sz="2000" dirty="0" err="1"/>
            <a:t>công</a:t>
          </a:r>
          <a:endParaRPr lang="en-US" sz="2000" dirty="0"/>
        </a:p>
      </dgm:t>
    </dgm:pt>
    <dgm:pt modelId="{46F6AFE4-8E6F-4304-B9AB-9DBFF30D47D0}" type="parTrans" cxnId="{E20C365A-191C-402A-8984-E2FC0435EA70}">
      <dgm:prSet/>
      <dgm:spPr/>
      <dgm:t>
        <a:bodyPr/>
        <a:lstStyle/>
        <a:p>
          <a:endParaRPr lang="en-US"/>
        </a:p>
      </dgm:t>
    </dgm:pt>
    <dgm:pt modelId="{A968D42B-EAC7-4A39-9C13-7517043C80EF}" type="sibTrans" cxnId="{E20C365A-191C-402A-8984-E2FC0435EA70}">
      <dgm:prSet/>
      <dgm:spPr/>
      <dgm:t>
        <a:bodyPr/>
        <a:lstStyle/>
        <a:p>
          <a:endParaRPr lang="en-US"/>
        </a:p>
      </dgm:t>
    </dgm:pt>
    <dgm:pt modelId="{92CFC454-5230-49AA-81D9-199FF1809CE8}" type="pres">
      <dgm:prSet presAssocID="{825B5051-75BB-4905-B9B5-2207F15FC12D}" presName="Name0" presStyleCnt="0">
        <dgm:presLayoutVars>
          <dgm:dir/>
          <dgm:animLvl val="lvl"/>
          <dgm:resizeHandles val="exact"/>
        </dgm:presLayoutVars>
      </dgm:prSet>
      <dgm:spPr/>
    </dgm:pt>
    <dgm:pt modelId="{9F5BDBE2-47FB-4DB0-9CBE-8F7812DAF937}" type="pres">
      <dgm:prSet presAssocID="{1F0771B8-D6F1-42A8-B79C-B3DABAD23B94}" presName="composite" presStyleCnt="0"/>
      <dgm:spPr/>
    </dgm:pt>
    <dgm:pt modelId="{54A8C493-F99C-430E-A672-E07048DFADEA}" type="pres">
      <dgm:prSet presAssocID="{1F0771B8-D6F1-42A8-B79C-B3DABAD23B9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40CC93-5D28-4A35-A42D-3C047CE0888A}" type="pres">
      <dgm:prSet presAssocID="{1F0771B8-D6F1-42A8-B79C-B3DABAD23B94}" presName="desTx" presStyleLbl="alignAccFollowNode1" presStyleIdx="0" presStyleCnt="3">
        <dgm:presLayoutVars>
          <dgm:bulletEnabled val="1"/>
        </dgm:presLayoutVars>
      </dgm:prSet>
      <dgm:spPr/>
    </dgm:pt>
    <dgm:pt modelId="{1860FBC5-0D17-4F84-B28F-61123F8AF753}" type="pres">
      <dgm:prSet presAssocID="{5708A66D-D29F-4945-9538-2AC6E0AA4E1D}" presName="space" presStyleCnt="0"/>
      <dgm:spPr/>
    </dgm:pt>
    <dgm:pt modelId="{89735B8A-305F-4535-A7E2-47D264C0D27E}" type="pres">
      <dgm:prSet presAssocID="{D46E5801-B18D-4547-9449-9F34121B2102}" presName="composite" presStyleCnt="0"/>
      <dgm:spPr/>
    </dgm:pt>
    <dgm:pt modelId="{FA938DE4-D1A5-43B0-AC56-10BB8A7B5582}" type="pres">
      <dgm:prSet presAssocID="{D46E5801-B18D-4547-9449-9F34121B210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F8F4DEF-190C-4627-B399-60E591E5E5DA}" type="pres">
      <dgm:prSet presAssocID="{D46E5801-B18D-4547-9449-9F34121B2102}" presName="desTx" presStyleLbl="alignAccFollowNode1" presStyleIdx="1" presStyleCnt="3">
        <dgm:presLayoutVars>
          <dgm:bulletEnabled val="1"/>
        </dgm:presLayoutVars>
      </dgm:prSet>
      <dgm:spPr/>
    </dgm:pt>
    <dgm:pt modelId="{9905E52E-2CC5-48DF-B65C-16E02ABD4C96}" type="pres">
      <dgm:prSet presAssocID="{1A562C73-F4FB-4344-A34B-39C98BDEAAFE}" presName="space" presStyleCnt="0"/>
      <dgm:spPr/>
    </dgm:pt>
    <dgm:pt modelId="{45B3FEE3-913A-4E8E-A38E-9D1B16A62DE5}" type="pres">
      <dgm:prSet presAssocID="{67F58365-9010-47AC-B104-AA83315156C9}" presName="composite" presStyleCnt="0"/>
      <dgm:spPr/>
    </dgm:pt>
    <dgm:pt modelId="{C3B39AE2-8A3A-4DDD-BA2C-637F0651F812}" type="pres">
      <dgm:prSet presAssocID="{67F58365-9010-47AC-B104-AA83315156C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F25D794-1EC1-4775-AF08-65299E72FD41}" type="pres">
      <dgm:prSet presAssocID="{67F58365-9010-47AC-B104-AA83315156C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0F99E0E-065D-429D-93D7-7DDCDFB9C383}" srcId="{825B5051-75BB-4905-B9B5-2207F15FC12D}" destId="{67F58365-9010-47AC-B104-AA83315156C9}" srcOrd="2" destOrd="0" parTransId="{31984E49-511A-4A12-A93C-6C9EA4668F92}" sibTransId="{48EB556F-C893-40AB-BCF4-53DE351BD6CB}"/>
    <dgm:cxn modelId="{8599B112-0EB5-4D82-BDA2-97B40DC07F73}" type="presOf" srcId="{C864FAD3-DD64-43A1-85D7-90BCA23FE7D1}" destId="{0440CC93-5D28-4A35-A42D-3C047CE0888A}" srcOrd="0" destOrd="0" presId="urn:microsoft.com/office/officeart/2005/8/layout/hList1"/>
    <dgm:cxn modelId="{2947911D-DC49-43AA-8594-0D4D51089F0D}" type="presOf" srcId="{D46E5801-B18D-4547-9449-9F34121B2102}" destId="{FA938DE4-D1A5-43B0-AC56-10BB8A7B5582}" srcOrd="0" destOrd="0" presId="urn:microsoft.com/office/officeart/2005/8/layout/hList1"/>
    <dgm:cxn modelId="{1DB7942A-4DF2-420C-BB7B-384792E8ADEB}" type="presOf" srcId="{1F0771B8-D6F1-42A8-B79C-B3DABAD23B94}" destId="{54A8C493-F99C-430E-A672-E07048DFADEA}" srcOrd="0" destOrd="0" presId="urn:microsoft.com/office/officeart/2005/8/layout/hList1"/>
    <dgm:cxn modelId="{84AC8634-F410-45DE-9866-21DFBB769306}" type="presOf" srcId="{6F9A5478-E4AC-439C-A97C-1586A7E94491}" destId="{FF8F4DEF-190C-4627-B399-60E591E5E5DA}" srcOrd="0" destOrd="0" presId="urn:microsoft.com/office/officeart/2005/8/layout/hList1"/>
    <dgm:cxn modelId="{AA26C069-ACED-43D1-B4CA-62014CA25081}" type="presOf" srcId="{5299AFF2-6C79-41CE-8AF7-F19AD763BA2B}" destId="{3F25D794-1EC1-4775-AF08-65299E72FD41}" srcOrd="0" destOrd="0" presId="urn:microsoft.com/office/officeart/2005/8/layout/hList1"/>
    <dgm:cxn modelId="{6D35266E-DC79-4294-A89B-CC2CEE57E1FD}" type="presOf" srcId="{825B5051-75BB-4905-B9B5-2207F15FC12D}" destId="{92CFC454-5230-49AA-81D9-199FF1809CE8}" srcOrd="0" destOrd="0" presId="urn:microsoft.com/office/officeart/2005/8/layout/hList1"/>
    <dgm:cxn modelId="{363D9153-25BF-4F2F-9706-BD19BADCBC30}" srcId="{1F0771B8-D6F1-42A8-B79C-B3DABAD23B94}" destId="{C864FAD3-DD64-43A1-85D7-90BCA23FE7D1}" srcOrd="0" destOrd="0" parTransId="{E70012C3-15A7-409B-A43B-0309F843364A}" sibTransId="{4BDEB0FF-52B7-4FF8-910D-4FB2E659BC97}"/>
    <dgm:cxn modelId="{E20C365A-191C-402A-8984-E2FC0435EA70}" srcId="{67F58365-9010-47AC-B104-AA83315156C9}" destId="{5299AFF2-6C79-41CE-8AF7-F19AD763BA2B}" srcOrd="0" destOrd="0" parTransId="{46F6AFE4-8E6F-4304-B9AB-9DBFF30D47D0}" sibTransId="{A968D42B-EAC7-4A39-9C13-7517043C80EF}"/>
    <dgm:cxn modelId="{21478A87-D8EE-44F3-BA38-D480E93CDFA4}" srcId="{D46E5801-B18D-4547-9449-9F34121B2102}" destId="{6F9A5478-E4AC-439C-A97C-1586A7E94491}" srcOrd="0" destOrd="0" parTransId="{7BD390C7-C5F2-4808-8807-017368426421}" sibTransId="{5F14D20F-A0C8-4291-891A-DB53074FF11C}"/>
    <dgm:cxn modelId="{A5DF26A2-5E60-4093-9174-6D2739233523}" type="presOf" srcId="{67F58365-9010-47AC-B104-AA83315156C9}" destId="{C3B39AE2-8A3A-4DDD-BA2C-637F0651F812}" srcOrd="0" destOrd="0" presId="urn:microsoft.com/office/officeart/2005/8/layout/hList1"/>
    <dgm:cxn modelId="{DFB478E4-C98B-426A-BEC0-DE97A31ED8A4}" srcId="{825B5051-75BB-4905-B9B5-2207F15FC12D}" destId="{1F0771B8-D6F1-42A8-B79C-B3DABAD23B94}" srcOrd="0" destOrd="0" parTransId="{AEB5C377-F884-404F-B63C-5663B2703E18}" sibTransId="{5708A66D-D29F-4945-9538-2AC6E0AA4E1D}"/>
    <dgm:cxn modelId="{F5B009F3-E9EE-4FF5-BFB9-BA197F020720}" srcId="{825B5051-75BB-4905-B9B5-2207F15FC12D}" destId="{D46E5801-B18D-4547-9449-9F34121B2102}" srcOrd="1" destOrd="0" parTransId="{0323CA42-DFDC-4842-9FC6-23DEC9F96E33}" sibTransId="{1A562C73-F4FB-4344-A34B-39C98BDEAAFE}"/>
    <dgm:cxn modelId="{275166CE-E50D-4252-8D53-2AF4C5DF8D81}" type="presParOf" srcId="{92CFC454-5230-49AA-81D9-199FF1809CE8}" destId="{9F5BDBE2-47FB-4DB0-9CBE-8F7812DAF937}" srcOrd="0" destOrd="0" presId="urn:microsoft.com/office/officeart/2005/8/layout/hList1"/>
    <dgm:cxn modelId="{0B8CE890-33CD-4F15-99C3-F6F998269BF8}" type="presParOf" srcId="{9F5BDBE2-47FB-4DB0-9CBE-8F7812DAF937}" destId="{54A8C493-F99C-430E-A672-E07048DFADEA}" srcOrd="0" destOrd="0" presId="urn:microsoft.com/office/officeart/2005/8/layout/hList1"/>
    <dgm:cxn modelId="{029BD892-225B-4C54-A32D-C54EF8669BDF}" type="presParOf" srcId="{9F5BDBE2-47FB-4DB0-9CBE-8F7812DAF937}" destId="{0440CC93-5D28-4A35-A42D-3C047CE0888A}" srcOrd="1" destOrd="0" presId="urn:microsoft.com/office/officeart/2005/8/layout/hList1"/>
    <dgm:cxn modelId="{6D3EE6AF-1F2D-49AE-B215-F9961485763E}" type="presParOf" srcId="{92CFC454-5230-49AA-81D9-199FF1809CE8}" destId="{1860FBC5-0D17-4F84-B28F-61123F8AF753}" srcOrd="1" destOrd="0" presId="urn:microsoft.com/office/officeart/2005/8/layout/hList1"/>
    <dgm:cxn modelId="{EC6DFD97-2D82-4435-A48E-3ED3B83ABFC1}" type="presParOf" srcId="{92CFC454-5230-49AA-81D9-199FF1809CE8}" destId="{89735B8A-305F-4535-A7E2-47D264C0D27E}" srcOrd="2" destOrd="0" presId="urn:microsoft.com/office/officeart/2005/8/layout/hList1"/>
    <dgm:cxn modelId="{15498879-19EC-4191-806D-DACC3B8F09E1}" type="presParOf" srcId="{89735B8A-305F-4535-A7E2-47D264C0D27E}" destId="{FA938DE4-D1A5-43B0-AC56-10BB8A7B5582}" srcOrd="0" destOrd="0" presId="urn:microsoft.com/office/officeart/2005/8/layout/hList1"/>
    <dgm:cxn modelId="{8D6C28F7-324C-4C8B-A1A3-7E71F01277C4}" type="presParOf" srcId="{89735B8A-305F-4535-A7E2-47D264C0D27E}" destId="{FF8F4DEF-190C-4627-B399-60E591E5E5DA}" srcOrd="1" destOrd="0" presId="urn:microsoft.com/office/officeart/2005/8/layout/hList1"/>
    <dgm:cxn modelId="{96EDCEDE-8879-4CDC-8B6D-318902FF4836}" type="presParOf" srcId="{92CFC454-5230-49AA-81D9-199FF1809CE8}" destId="{9905E52E-2CC5-48DF-B65C-16E02ABD4C96}" srcOrd="3" destOrd="0" presId="urn:microsoft.com/office/officeart/2005/8/layout/hList1"/>
    <dgm:cxn modelId="{574B7E16-F944-4EF4-A020-6747CF93DF92}" type="presParOf" srcId="{92CFC454-5230-49AA-81D9-199FF1809CE8}" destId="{45B3FEE3-913A-4E8E-A38E-9D1B16A62DE5}" srcOrd="4" destOrd="0" presId="urn:microsoft.com/office/officeart/2005/8/layout/hList1"/>
    <dgm:cxn modelId="{02003155-7036-42FF-AB95-46E08CE0C36C}" type="presParOf" srcId="{45B3FEE3-913A-4E8E-A38E-9D1B16A62DE5}" destId="{C3B39AE2-8A3A-4DDD-BA2C-637F0651F812}" srcOrd="0" destOrd="0" presId="urn:microsoft.com/office/officeart/2005/8/layout/hList1"/>
    <dgm:cxn modelId="{8853D661-3D02-4D16-9B11-42444C9CB655}" type="presParOf" srcId="{45B3FEE3-913A-4E8E-A38E-9D1B16A62DE5}" destId="{3F25D794-1EC1-4775-AF08-65299E72FD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32569-E457-466F-B327-7DEC0A98DA33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788A83-B3DB-4198-AB2F-46B02F9B2FBA}">
      <dgm:prSet phldrT="[Text]"/>
      <dgm:spPr/>
      <dgm:t>
        <a:bodyPr/>
        <a:lstStyle/>
        <a:p>
          <a:r>
            <a:rPr lang="en-US" dirty="0" err="1"/>
            <a:t>Ẩn</a:t>
          </a:r>
          <a:r>
            <a:rPr lang="en-US" dirty="0"/>
            <a:t> (invisible)</a:t>
          </a:r>
        </a:p>
      </dgm:t>
    </dgm:pt>
    <dgm:pt modelId="{1B3322B7-4C09-4997-BAF7-99DAAFA53743}" type="parTrans" cxnId="{36DD9F0C-EB78-4978-A295-158B0E2FCDBB}">
      <dgm:prSet/>
      <dgm:spPr/>
      <dgm:t>
        <a:bodyPr/>
        <a:lstStyle/>
        <a:p>
          <a:endParaRPr lang="en-US"/>
        </a:p>
      </dgm:t>
    </dgm:pt>
    <dgm:pt modelId="{F1168FF7-AB3D-4E33-B602-4767B15900D4}" type="sibTrans" cxnId="{36DD9F0C-EB78-4978-A295-158B0E2FCDBB}">
      <dgm:prSet/>
      <dgm:spPr/>
      <dgm:t>
        <a:bodyPr/>
        <a:lstStyle/>
        <a:p>
          <a:endParaRPr lang="en-US"/>
        </a:p>
      </dgm:t>
    </dgm:pt>
    <dgm:pt modelId="{7EB705E1-2CE6-4EEA-9F38-10FA939FDCF9}">
      <dgm:prSet phldrT="[Text]"/>
      <dgm:spPr/>
      <dgm:t>
        <a:bodyPr/>
        <a:lstStyle/>
        <a:p>
          <a:r>
            <a:rPr lang="en-US" dirty="0" err="1"/>
            <a:t>Thủy</a:t>
          </a:r>
          <a:r>
            <a:rPr lang="en-US" dirty="0"/>
            <a:t> </a:t>
          </a:r>
          <a:r>
            <a:rPr lang="en-US" dirty="0" err="1"/>
            <a:t>vân</a:t>
          </a:r>
          <a:r>
            <a:rPr lang="en-US" dirty="0"/>
            <a:t> </a:t>
          </a:r>
          <a:r>
            <a:rPr lang="en-US" dirty="0" err="1"/>
            <a:t>mà</a:t>
          </a:r>
          <a:r>
            <a:rPr lang="en-US" dirty="0"/>
            <a:t> </a:t>
          </a:r>
          <a:r>
            <a:rPr lang="en-US" dirty="0" err="1"/>
            <a:t>mắt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nhìn</a:t>
          </a:r>
          <a:r>
            <a:rPr lang="en-US" dirty="0"/>
            <a:t> </a:t>
          </a:r>
          <a:r>
            <a:rPr lang="en-US" dirty="0" err="1"/>
            <a:t>thấy</a:t>
          </a:r>
          <a:r>
            <a:rPr lang="en-US" dirty="0"/>
            <a:t> </a:t>
          </a:r>
          <a:r>
            <a:rPr lang="en-US" dirty="0" err="1"/>
            <a:t>được</a:t>
          </a:r>
          <a:endParaRPr lang="en-US" dirty="0"/>
        </a:p>
      </dgm:t>
    </dgm:pt>
    <dgm:pt modelId="{D5ECD445-1CBB-4181-BA8D-559EB423AB65}" type="parTrans" cxnId="{0647805C-6527-44E0-B4D0-0F38F1F78252}">
      <dgm:prSet/>
      <dgm:spPr/>
      <dgm:t>
        <a:bodyPr/>
        <a:lstStyle/>
        <a:p>
          <a:endParaRPr lang="en-US"/>
        </a:p>
      </dgm:t>
    </dgm:pt>
    <dgm:pt modelId="{37212DA3-B0F8-4B72-8002-1DAB4A99349C}" type="sibTrans" cxnId="{0647805C-6527-44E0-B4D0-0F38F1F78252}">
      <dgm:prSet/>
      <dgm:spPr/>
      <dgm:t>
        <a:bodyPr/>
        <a:lstStyle/>
        <a:p>
          <a:endParaRPr lang="en-US"/>
        </a:p>
      </dgm:t>
    </dgm:pt>
    <dgm:pt modelId="{02A73C2F-DC00-4027-A31A-7FC49593E15D}">
      <dgm:prSet phldrT="[Text]"/>
      <dgm:spPr/>
      <dgm:t>
        <a:bodyPr/>
        <a:lstStyle/>
        <a:p>
          <a:r>
            <a:rPr lang="en-US" dirty="0" err="1"/>
            <a:t>Hiện</a:t>
          </a:r>
          <a:r>
            <a:rPr lang="en-US" dirty="0"/>
            <a:t> (visible)</a:t>
          </a:r>
        </a:p>
      </dgm:t>
    </dgm:pt>
    <dgm:pt modelId="{80C68960-7C4F-468B-888A-6CA8C8D24957}" type="parTrans" cxnId="{84596EF4-814C-496E-AB0A-5B72134BBB88}">
      <dgm:prSet/>
      <dgm:spPr/>
      <dgm:t>
        <a:bodyPr/>
        <a:lstStyle/>
        <a:p>
          <a:endParaRPr lang="en-US"/>
        </a:p>
      </dgm:t>
    </dgm:pt>
    <dgm:pt modelId="{B6B3E160-3433-4D28-A5FA-61D311B7FA0F}" type="sibTrans" cxnId="{84596EF4-814C-496E-AB0A-5B72134BBB88}">
      <dgm:prSet/>
      <dgm:spPr/>
      <dgm:t>
        <a:bodyPr/>
        <a:lstStyle/>
        <a:p>
          <a:endParaRPr lang="en-US"/>
        </a:p>
      </dgm:t>
    </dgm:pt>
    <dgm:pt modelId="{7582BA4E-BA60-4747-B242-20573D515254}">
      <dgm:prSet phldrT="[Text]"/>
      <dgm:spPr/>
      <dgm:t>
        <a:bodyPr/>
        <a:lstStyle/>
        <a:p>
          <a:r>
            <a:rPr lang="en-US" dirty="0" err="1"/>
            <a:t>Thủy</a:t>
          </a:r>
          <a:r>
            <a:rPr lang="en-US" dirty="0"/>
            <a:t> </a:t>
          </a:r>
          <a:r>
            <a:rPr lang="en-US" dirty="0" err="1"/>
            <a:t>vân</a:t>
          </a:r>
          <a:r>
            <a:rPr lang="en-US" dirty="0"/>
            <a:t> </a:t>
          </a:r>
          <a:r>
            <a:rPr lang="en-US" dirty="0" err="1"/>
            <a:t>mà</a:t>
          </a:r>
          <a:r>
            <a:rPr lang="en-US" dirty="0"/>
            <a:t> </a:t>
          </a:r>
          <a:r>
            <a:rPr lang="en-US" dirty="0" err="1"/>
            <a:t>mắt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nhìn</a:t>
          </a:r>
          <a:r>
            <a:rPr lang="en-US" dirty="0"/>
            <a:t> </a:t>
          </a:r>
          <a:r>
            <a:rPr lang="en-US" dirty="0" err="1"/>
            <a:t>thấy</a:t>
          </a:r>
          <a:endParaRPr lang="en-US" dirty="0"/>
        </a:p>
      </dgm:t>
    </dgm:pt>
    <dgm:pt modelId="{DC888F32-8B52-424A-B9AA-720A553313E4}" type="parTrans" cxnId="{014870EF-D198-4217-AD3E-1C73C6134410}">
      <dgm:prSet/>
      <dgm:spPr/>
      <dgm:t>
        <a:bodyPr/>
        <a:lstStyle/>
        <a:p>
          <a:endParaRPr lang="en-US"/>
        </a:p>
      </dgm:t>
    </dgm:pt>
    <dgm:pt modelId="{0C8C6B4A-5F73-47DF-AF92-2244FEDDB32C}" type="sibTrans" cxnId="{014870EF-D198-4217-AD3E-1C73C6134410}">
      <dgm:prSet/>
      <dgm:spPr/>
      <dgm:t>
        <a:bodyPr/>
        <a:lstStyle/>
        <a:p>
          <a:endParaRPr lang="en-US"/>
        </a:p>
      </dgm:t>
    </dgm:pt>
    <dgm:pt modelId="{CF86486C-7A88-48E2-9E59-F547A12D402E}" type="pres">
      <dgm:prSet presAssocID="{1B332569-E457-466F-B327-7DEC0A98DA33}" presName="Name0" presStyleCnt="0">
        <dgm:presLayoutVars>
          <dgm:dir/>
          <dgm:animLvl val="lvl"/>
          <dgm:resizeHandles val="exact"/>
        </dgm:presLayoutVars>
      </dgm:prSet>
      <dgm:spPr/>
    </dgm:pt>
    <dgm:pt modelId="{A8F0D284-CE0B-4DA1-96FE-5934DBB34AFB}" type="pres">
      <dgm:prSet presAssocID="{39788A83-B3DB-4198-AB2F-46B02F9B2FBA}" presName="composite" presStyleCnt="0"/>
      <dgm:spPr/>
    </dgm:pt>
    <dgm:pt modelId="{8E004C8D-DE90-48DE-9A49-FC98BA4917F9}" type="pres">
      <dgm:prSet presAssocID="{39788A83-B3DB-4198-AB2F-46B02F9B2FB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885BCCF-3326-49BB-9C8C-A75F79AD337A}" type="pres">
      <dgm:prSet presAssocID="{39788A83-B3DB-4198-AB2F-46B02F9B2FBA}" presName="desTx" presStyleLbl="alignAccFollowNode1" presStyleIdx="0" presStyleCnt="2">
        <dgm:presLayoutVars>
          <dgm:bulletEnabled val="1"/>
        </dgm:presLayoutVars>
      </dgm:prSet>
      <dgm:spPr/>
    </dgm:pt>
    <dgm:pt modelId="{6E795977-7BA9-4B9E-8463-0F68A40F652E}" type="pres">
      <dgm:prSet presAssocID="{F1168FF7-AB3D-4E33-B602-4767B15900D4}" presName="space" presStyleCnt="0"/>
      <dgm:spPr/>
    </dgm:pt>
    <dgm:pt modelId="{B5A5630C-5EBE-4F16-A48B-D5F0D7243E9C}" type="pres">
      <dgm:prSet presAssocID="{02A73C2F-DC00-4027-A31A-7FC49593E15D}" presName="composite" presStyleCnt="0"/>
      <dgm:spPr/>
    </dgm:pt>
    <dgm:pt modelId="{C1043644-3058-48C8-A7ED-4C5AF98C0A23}" type="pres">
      <dgm:prSet presAssocID="{02A73C2F-DC00-4027-A31A-7FC49593E15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DB90B1E-0E23-4EAA-88BB-9A9BAFFEEB01}" type="pres">
      <dgm:prSet presAssocID="{02A73C2F-DC00-4027-A31A-7FC49593E15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6DD9F0C-EB78-4978-A295-158B0E2FCDBB}" srcId="{1B332569-E457-466F-B327-7DEC0A98DA33}" destId="{39788A83-B3DB-4198-AB2F-46B02F9B2FBA}" srcOrd="0" destOrd="0" parTransId="{1B3322B7-4C09-4997-BAF7-99DAAFA53743}" sibTransId="{F1168FF7-AB3D-4E33-B602-4767B15900D4}"/>
    <dgm:cxn modelId="{C29D221B-F102-46B6-BD62-B8106CE71D5B}" type="presOf" srcId="{7EB705E1-2CE6-4EEA-9F38-10FA939FDCF9}" destId="{6885BCCF-3326-49BB-9C8C-A75F79AD337A}" srcOrd="0" destOrd="0" presId="urn:microsoft.com/office/officeart/2005/8/layout/hList1"/>
    <dgm:cxn modelId="{3604F72E-7450-4389-82FE-D3B79222B65B}" type="presOf" srcId="{02A73C2F-DC00-4027-A31A-7FC49593E15D}" destId="{C1043644-3058-48C8-A7ED-4C5AF98C0A23}" srcOrd="0" destOrd="0" presId="urn:microsoft.com/office/officeart/2005/8/layout/hList1"/>
    <dgm:cxn modelId="{0647805C-6527-44E0-B4D0-0F38F1F78252}" srcId="{39788A83-B3DB-4198-AB2F-46B02F9B2FBA}" destId="{7EB705E1-2CE6-4EEA-9F38-10FA939FDCF9}" srcOrd="0" destOrd="0" parTransId="{D5ECD445-1CBB-4181-BA8D-559EB423AB65}" sibTransId="{37212DA3-B0F8-4B72-8002-1DAB4A99349C}"/>
    <dgm:cxn modelId="{588CD560-5C2B-4D12-A9AA-D0414FD816E0}" type="presOf" srcId="{7582BA4E-BA60-4747-B242-20573D515254}" destId="{BDB90B1E-0E23-4EAA-88BB-9A9BAFFEEB01}" srcOrd="0" destOrd="0" presId="urn:microsoft.com/office/officeart/2005/8/layout/hList1"/>
    <dgm:cxn modelId="{E546F956-6893-49B5-8A86-DFA72F78B69A}" type="presOf" srcId="{39788A83-B3DB-4198-AB2F-46B02F9B2FBA}" destId="{8E004C8D-DE90-48DE-9A49-FC98BA4917F9}" srcOrd="0" destOrd="0" presId="urn:microsoft.com/office/officeart/2005/8/layout/hList1"/>
    <dgm:cxn modelId="{E00A37AE-6263-40A7-802B-41E5B3FCBE15}" type="presOf" srcId="{1B332569-E457-466F-B327-7DEC0A98DA33}" destId="{CF86486C-7A88-48E2-9E59-F547A12D402E}" srcOrd="0" destOrd="0" presId="urn:microsoft.com/office/officeart/2005/8/layout/hList1"/>
    <dgm:cxn modelId="{014870EF-D198-4217-AD3E-1C73C6134410}" srcId="{02A73C2F-DC00-4027-A31A-7FC49593E15D}" destId="{7582BA4E-BA60-4747-B242-20573D515254}" srcOrd="0" destOrd="0" parTransId="{DC888F32-8B52-424A-B9AA-720A553313E4}" sibTransId="{0C8C6B4A-5F73-47DF-AF92-2244FEDDB32C}"/>
    <dgm:cxn modelId="{84596EF4-814C-496E-AB0A-5B72134BBB88}" srcId="{1B332569-E457-466F-B327-7DEC0A98DA33}" destId="{02A73C2F-DC00-4027-A31A-7FC49593E15D}" srcOrd="1" destOrd="0" parTransId="{80C68960-7C4F-468B-888A-6CA8C8D24957}" sibTransId="{B6B3E160-3433-4D28-A5FA-61D311B7FA0F}"/>
    <dgm:cxn modelId="{2C026F30-8008-4D5F-96FC-9E75138250FB}" type="presParOf" srcId="{CF86486C-7A88-48E2-9E59-F547A12D402E}" destId="{A8F0D284-CE0B-4DA1-96FE-5934DBB34AFB}" srcOrd="0" destOrd="0" presId="urn:microsoft.com/office/officeart/2005/8/layout/hList1"/>
    <dgm:cxn modelId="{2C2E726A-3832-4D63-B5FE-522F50972F59}" type="presParOf" srcId="{A8F0D284-CE0B-4DA1-96FE-5934DBB34AFB}" destId="{8E004C8D-DE90-48DE-9A49-FC98BA4917F9}" srcOrd="0" destOrd="0" presId="urn:microsoft.com/office/officeart/2005/8/layout/hList1"/>
    <dgm:cxn modelId="{506B5E33-172D-4906-B03E-812F868CAA46}" type="presParOf" srcId="{A8F0D284-CE0B-4DA1-96FE-5934DBB34AFB}" destId="{6885BCCF-3326-49BB-9C8C-A75F79AD337A}" srcOrd="1" destOrd="0" presId="urn:microsoft.com/office/officeart/2005/8/layout/hList1"/>
    <dgm:cxn modelId="{665B5EC4-6527-4BC4-9DAD-D4763437FDB0}" type="presParOf" srcId="{CF86486C-7A88-48E2-9E59-F547A12D402E}" destId="{6E795977-7BA9-4B9E-8463-0F68A40F652E}" srcOrd="1" destOrd="0" presId="urn:microsoft.com/office/officeart/2005/8/layout/hList1"/>
    <dgm:cxn modelId="{F49A70E0-F745-4402-B766-D57A8A0FD919}" type="presParOf" srcId="{CF86486C-7A88-48E2-9E59-F547A12D402E}" destId="{B5A5630C-5EBE-4F16-A48B-D5F0D7243E9C}" srcOrd="2" destOrd="0" presId="urn:microsoft.com/office/officeart/2005/8/layout/hList1"/>
    <dgm:cxn modelId="{342328D4-2997-4BCB-8314-AD1E46A7C45E}" type="presParOf" srcId="{B5A5630C-5EBE-4F16-A48B-D5F0D7243E9C}" destId="{C1043644-3058-48C8-A7ED-4C5AF98C0A23}" srcOrd="0" destOrd="0" presId="urn:microsoft.com/office/officeart/2005/8/layout/hList1"/>
    <dgm:cxn modelId="{DCC5F78F-FD59-4459-955C-D7C326AA8749}" type="presParOf" srcId="{B5A5630C-5EBE-4F16-A48B-D5F0D7243E9C}" destId="{BDB90B1E-0E23-4EAA-88BB-9A9BAFFEEB0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8C493-F99C-430E-A672-E07048DFADEA}">
      <dsp:nvSpPr>
        <dsp:cNvPr id="0" name=""/>
        <dsp:cNvSpPr/>
      </dsp:nvSpPr>
      <dsp:spPr>
        <a:xfrm>
          <a:off x="2129" y="240199"/>
          <a:ext cx="2076684" cy="8254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Bền</a:t>
          </a:r>
          <a:r>
            <a:rPr lang="en-US" sz="2300" kern="1200" dirty="0"/>
            <a:t> </a:t>
          </a:r>
          <a:r>
            <a:rPr lang="en-US" sz="2300" kern="1200" dirty="0" err="1"/>
            <a:t>vững</a:t>
          </a:r>
          <a:r>
            <a:rPr lang="en-US" sz="2300" kern="1200" dirty="0"/>
            <a:t> (robust)</a:t>
          </a:r>
        </a:p>
      </dsp:txBody>
      <dsp:txXfrm>
        <a:off x="2129" y="240199"/>
        <a:ext cx="2076684" cy="825415"/>
      </dsp:txXfrm>
    </dsp:sp>
    <dsp:sp modelId="{0440CC93-5D28-4A35-A42D-3C047CE0888A}">
      <dsp:nvSpPr>
        <dsp:cNvPr id="0" name=""/>
        <dsp:cNvSpPr/>
      </dsp:nvSpPr>
      <dsp:spPr>
        <a:xfrm>
          <a:off x="2129" y="1065615"/>
          <a:ext cx="2076684" cy="19344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Thủy</a:t>
          </a:r>
          <a:r>
            <a:rPr lang="en-US" sz="2000" kern="1200" dirty="0"/>
            <a:t> </a:t>
          </a:r>
          <a:r>
            <a:rPr lang="en-US" sz="2000" kern="1200" dirty="0" err="1"/>
            <a:t>vân</a:t>
          </a:r>
          <a:r>
            <a:rPr lang="en-US" sz="2000" kern="1200" dirty="0"/>
            <a:t> </a:t>
          </a:r>
          <a:r>
            <a:rPr lang="en-US" sz="2000" kern="1200" dirty="0" err="1"/>
            <a:t>bền</a:t>
          </a:r>
          <a:r>
            <a:rPr lang="en-US" sz="2000" kern="1200" dirty="0"/>
            <a:t> </a:t>
          </a:r>
          <a:r>
            <a:rPr lang="en-US" sz="2000" kern="1200" dirty="0" err="1"/>
            <a:t>vững</a:t>
          </a:r>
          <a:r>
            <a:rPr lang="en-US" sz="2000" kern="1200" dirty="0"/>
            <a:t> </a:t>
          </a:r>
          <a:r>
            <a:rPr lang="en-US" sz="2000" kern="1200" dirty="0" err="1"/>
            <a:t>trước</a:t>
          </a:r>
          <a:r>
            <a:rPr lang="en-US" sz="2000" kern="1200" dirty="0"/>
            <a:t> </a:t>
          </a:r>
          <a:r>
            <a:rPr lang="en-US" sz="2000" kern="1200" dirty="0" err="1"/>
            <a:t>tất</a:t>
          </a:r>
          <a:r>
            <a:rPr lang="en-US" sz="2000" kern="1200" dirty="0"/>
            <a:t> </a:t>
          </a:r>
          <a:r>
            <a:rPr lang="en-US" sz="2000" kern="1200" dirty="0" err="1"/>
            <a:t>cả</a:t>
          </a:r>
          <a:r>
            <a:rPr lang="en-US" sz="2000" kern="1200" dirty="0"/>
            <a:t> </a:t>
          </a: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kỹ</a:t>
          </a:r>
          <a:r>
            <a:rPr lang="en-US" sz="2000" kern="1200" dirty="0"/>
            <a:t> </a:t>
          </a:r>
          <a:r>
            <a:rPr lang="en-US" sz="2000" kern="1200" dirty="0" err="1"/>
            <a:t>thuật</a:t>
          </a:r>
          <a:r>
            <a:rPr lang="en-US" sz="2000" kern="1200" dirty="0"/>
            <a:t> </a:t>
          </a:r>
          <a:r>
            <a:rPr lang="en-US" sz="2000" kern="1200" dirty="0" err="1"/>
            <a:t>tấn</a:t>
          </a:r>
          <a:r>
            <a:rPr lang="en-US" sz="2000" kern="1200" dirty="0"/>
            <a:t> </a:t>
          </a:r>
          <a:r>
            <a:rPr lang="en-US" sz="2000" kern="1200" dirty="0" err="1"/>
            <a:t>công</a:t>
          </a:r>
          <a:endParaRPr lang="en-US" sz="2000" kern="1200" dirty="0"/>
        </a:p>
      </dsp:txBody>
      <dsp:txXfrm>
        <a:off x="2129" y="1065615"/>
        <a:ext cx="2076684" cy="1934495"/>
      </dsp:txXfrm>
    </dsp:sp>
    <dsp:sp modelId="{FA938DE4-D1A5-43B0-AC56-10BB8A7B5582}">
      <dsp:nvSpPr>
        <dsp:cNvPr id="0" name=""/>
        <dsp:cNvSpPr/>
      </dsp:nvSpPr>
      <dsp:spPr>
        <a:xfrm>
          <a:off x="2369550" y="240199"/>
          <a:ext cx="2076684" cy="8254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Trung </a:t>
          </a:r>
          <a:r>
            <a:rPr lang="en-US" sz="2300" kern="1200" dirty="0" err="1"/>
            <a:t>bình</a:t>
          </a:r>
          <a:r>
            <a:rPr lang="en-US" sz="2300" kern="1200" dirty="0"/>
            <a:t> (semi-fragile)</a:t>
          </a:r>
        </a:p>
      </dsp:txBody>
      <dsp:txXfrm>
        <a:off x="2369550" y="240199"/>
        <a:ext cx="2076684" cy="825415"/>
      </dsp:txXfrm>
    </dsp:sp>
    <dsp:sp modelId="{FF8F4DEF-190C-4627-B399-60E591E5E5DA}">
      <dsp:nvSpPr>
        <dsp:cNvPr id="0" name=""/>
        <dsp:cNvSpPr/>
      </dsp:nvSpPr>
      <dsp:spPr>
        <a:xfrm>
          <a:off x="2369550" y="1065615"/>
          <a:ext cx="2076684" cy="193449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Thủy</a:t>
          </a:r>
          <a:r>
            <a:rPr lang="en-US" sz="2000" kern="1200" dirty="0"/>
            <a:t> </a:t>
          </a:r>
          <a:r>
            <a:rPr lang="en-US" sz="2000" kern="1200" dirty="0" err="1"/>
            <a:t>vân</a:t>
          </a:r>
          <a:r>
            <a:rPr lang="en-US" sz="2000" kern="1200" dirty="0"/>
            <a:t> </a:t>
          </a:r>
          <a:r>
            <a:rPr lang="en-US" sz="2000" kern="1200" dirty="0" err="1"/>
            <a:t>chỉ</a:t>
          </a:r>
          <a:r>
            <a:rPr lang="en-US" sz="2000" kern="1200" dirty="0"/>
            <a:t> </a:t>
          </a:r>
          <a:r>
            <a:rPr lang="en-US" sz="2000" kern="1200" dirty="0" err="1"/>
            <a:t>chống</a:t>
          </a:r>
          <a:r>
            <a:rPr lang="en-US" sz="2000" kern="1200" dirty="0"/>
            <a:t> </a:t>
          </a:r>
          <a:r>
            <a:rPr lang="en-US" sz="2000" kern="1200" dirty="0" err="1"/>
            <a:t>lại</a:t>
          </a:r>
          <a:r>
            <a:rPr lang="en-US" sz="2000" kern="1200" dirty="0"/>
            <a:t> </a:t>
          </a:r>
          <a:r>
            <a:rPr lang="en-US" sz="2000" kern="1200" dirty="0" err="1"/>
            <a:t>được</a:t>
          </a:r>
          <a:r>
            <a:rPr lang="en-US" sz="2000" kern="1200" dirty="0"/>
            <a:t> </a:t>
          </a:r>
          <a:r>
            <a:rPr lang="en-US" sz="2000" kern="1200" dirty="0" err="1"/>
            <a:t>một</a:t>
          </a:r>
          <a:r>
            <a:rPr lang="en-US" sz="2000" kern="1200" dirty="0"/>
            <a:t> </a:t>
          </a:r>
          <a:r>
            <a:rPr lang="en-US" sz="2000" kern="1200" dirty="0" err="1"/>
            <a:t>số</a:t>
          </a:r>
          <a:r>
            <a:rPr lang="en-US" sz="2000" kern="1200" dirty="0"/>
            <a:t> </a:t>
          </a:r>
          <a:r>
            <a:rPr lang="en-US" sz="2000" kern="1200" dirty="0" err="1"/>
            <a:t>phép</a:t>
          </a:r>
          <a:r>
            <a:rPr lang="en-US" sz="2000" kern="1200" dirty="0"/>
            <a:t> </a:t>
          </a:r>
          <a:r>
            <a:rPr lang="en-US" sz="2000" kern="1200" dirty="0" err="1"/>
            <a:t>tấn</a:t>
          </a:r>
          <a:r>
            <a:rPr lang="en-US" sz="2000" kern="1200" dirty="0"/>
            <a:t> </a:t>
          </a:r>
          <a:r>
            <a:rPr lang="en-US" sz="2000" kern="1200" dirty="0" err="1"/>
            <a:t>công</a:t>
          </a:r>
          <a:r>
            <a:rPr lang="en-US" sz="2000" kern="1200" dirty="0"/>
            <a:t> </a:t>
          </a:r>
          <a:r>
            <a:rPr lang="en-US" sz="2000" kern="1200" dirty="0" err="1"/>
            <a:t>bên</a:t>
          </a:r>
          <a:r>
            <a:rPr lang="en-US" sz="2000" kern="1200" dirty="0"/>
            <a:t> </a:t>
          </a:r>
          <a:r>
            <a:rPr lang="en-US" sz="2000" kern="1200" dirty="0" err="1"/>
            <a:t>ngoài</a:t>
          </a:r>
          <a:endParaRPr lang="en-US" sz="2000" kern="1200" dirty="0"/>
        </a:p>
      </dsp:txBody>
      <dsp:txXfrm>
        <a:off x="2369550" y="1065615"/>
        <a:ext cx="2076684" cy="1934495"/>
      </dsp:txXfrm>
    </dsp:sp>
    <dsp:sp modelId="{C3B39AE2-8A3A-4DDD-BA2C-637F0651F812}">
      <dsp:nvSpPr>
        <dsp:cNvPr id="0" name=""/>
        <dsp:cNvSpPr/>
      </dsp:nvSpPr>
      <dsp:spPr>
        <a:xfrm>
          <a:off x="4736971" y="240199"/>
          <a:ext cx="2076684" cy="8254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Yếu</a:t>
          </a:r>
          <a:r>
            <a:rPr lang="en-US" sz="2300" kern="1200" dirty="0"/>
            <a:t> (fragile)</a:t>
          </a:r>
        </a:p>
      </dsp:txBody>
      <dsp:txXfrm>
        <a:off x="4736971" y="240199"/>
        <a:ext cx="2076684" cy="825415"/>
      </dsp:txXfrm>
    </dsp:sp>
    <dsp:sp modelId="{3F25D794-1EC1-4775-AF08-65299E72FD41}">
      <dsp:nvSpPr>
        <dsp:cNvPr id="0" name=""/>
        <dsp:cNvSpPr/>
      </dsp:nvSpPr>
      <dsp:spPr>
        <a:xfrm>
          <a:off x="4736971" y="1065615"/>
          <a:ext cx="2076684" cy="193449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Thủy</a:t>
          </a:r>
          <a:r>
            <a:rPr lang="en-US" sz="2000" kern="1200" dirty="0"/>
            <a:t> </a:t>
          </a:r>
          <a:r>
            <a:rPr lang="en-US" sz="2000" kern="1200" dirty="0" err="1"/>
            <a:t>vân</a:t>
          </a:r>
          <a:r>
            <a:rPr lang="en-US" sz="2000" kern="1200" dirty="0"/>
            <a:t> </a:t>
          </a:r>
          <a:r>
            <a:rPr lang="en-US" sz="2000" kern="1200" dirty="0" err="1"/>
            <a:t>dễ</a:t>
          </a:r>
          <a:r>
            <a:rPr lang="en-US" sz="2000" kern="1200" dirty="0"/>
            <a:t> </a:t>
          </a:r>
          <a:r>
            <a:rPr lang="en-US" sz="2000" kern="1200" dirty="0" err="1"/>
            <a:t>bị</a:t>
          </a:r>
          <a:r>
            <a:rPr lang="en-US" sz="2000" kern="1200" dirty="0"/>
            <a:t> </a:t>
          </a:r>
          <a:r>
            <a:rPr lang="en-US" sz="2000" kern="1200" dirty="0" err="1"/>
            <a:t>phá</a:t>
          </a:r>
          <a:r>
            <a:rPr lang="en-US" sz="2000" kern="1200" dirty="0"/>
            <a:t> </a:t>
          </a:r>
          <a:r>
            <a:rPr lang="en-US" sz="2000" kern="1200" dirty="0" err="1"/>
            <a:t>hỏng</a:t>
          </a:r>
          <a:r>
            <a:rPr lang="en-US" sz="2000" kern="1200" dirty="0"/>
            <a:t> </a:t>
          </a:r>
          <a:r>
            <a:rPr lang="en-US" sz="2000" kern="1200" dirty="0" err="1"/>
            <a:t>bởi</a:t>
          </a:r>
          <a:r>
            <a:rPr lang="en-US" sz="2000" kern="1200" dirty="0"/>
            <a:t> </a:t>
          </a:r>
          <a:r>
            <a:rPr lang="en-US" sz="2000" kern="1200" dirty="0" err="1"/>
            <a:t>hầu</a:t>
          </a:r>
          <a:r>
            <a:rPr lang="en-US" sz="2000" kern="1200" dirty="0"/>
            <a:t> </a:t>
          </a:r>
          <a:r>
            <a:rPr lang="en-US" sz="2000" kern="1200" dirty="0" err="1"/>
            <a:t>hết</a:t>
          </a:r>
          <a:r>
            <a:rPr lang="en-US" sz="2000" kern="1200" dirty="0"/>
            <a:t> </a:t>
          </a: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phép</a:t>
          </a:r>
          <a:r>
            <a:rPr lang="en-US" sz="2000" kern="1200" dirty="0"/>
            <a:t> </a:t>
          </a:r>
          <a:r>
            <a:rPr lang="en-US" sz="2000" kern="1200" dirty="0" err="1"/>
            <a:t>tấn</a:t>
          </a:r>
          <a:r>
            <a:rPr lang="en-US" sz="2000" kern="1200" dirty="0"/>
            <a:t> </a:t>
          </a:r>
          <a:r>
            <a:rPr lang="en-US" sz="2000" kern="1200" dirty="0" err="1"/>
            <a:t>công</a:t>
          </a:r>
          <a:endParaRPr lang="en-US" sz="2000" kern="1200" dirty="0"/>
        </a:p>
      </dsp:txBody>
      <dsp:txXfrm>
        <a:off x="4736971" y="1065615"/>
        <a:ext cx="2076684" cy="1934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04C8D-DE90-48DE-9A49-FC98BA4917F9}">
      <dsp:nvSpPr>
        <dsp:cNvPr id="0" name=""/>
        <dsp:cNvSpPr/>
      </dsp:nvSpPr>
      <dsp:spPr>
        <a:xfrm>
          <a:off x="21" y="151330"/>
          <a:ext cx="2083602" cy="662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Ẩn</a:t>
          </a:r>
          <a:r>
            <a:rPr lang="en-US" sz="2300" kern="1200" dirty="0"/>
            <a:t> (invisible)</a:t>
          </a:r>
        </a:p>
      </dsp:txBody>
      <dsp:txXfrm>
        <a:off x="21" y="151330"/>
        <a:ext cx="2083602" cy="662400"/>
      </dsp:txXfrm>
    </dsp:sp>
    <dsp:sp modelId="{6885BCCF-3326-49BB-9C8C-A75F79AD337A}">
      <dsp:nvSpPr>
        <dsp:cNvPr id="0" name=""/>
        <dsp:cNvSpPr/>
      </dsp:nvSpPr>
      <dsp:spPr>
        <a:xfrm>
          <a:off x="21" y="813730"/>
          <a:ext cx="2083602" cy="18940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Thủy</a:t>
          </a:r>
          <a:r>
            <a:rPr lang="en-US" sz="2300" kern="1200" dirty="0"/>
            <a:t> </a:t>
          </a:r>
          <a:r>
            <a:rPr lang="en-US" sz="2300" kern="1200" dirty="0" err="1"/>
            <a:t>vân</a:t>
          </a:r>
          <a:r>
            <a:rPr lang="en-US" sz="2300" kern="1200" dirty="0"/>
            <a:t> </a:t>
          </a:r>
          <a:r>
            <a:rPr lang="en-US" sz="2300" kern="1200" dirty="0" err="1"/>
            <a:t>mà</a:t>
          </a:r>
          <a:r>
            <a:rPr lang="en-US" sz="2300" kern="1200" dirty="0"/>
            <a:t> </a:t>
          </a:r>
          <a:r>
            <a:rPr lang="en-US" sz="2300" kern="1200" dirty="0" err="1"/>
            <a:t>mắt</a:t>
          </a:r>
          <a:r>
            <a:rPr lang="en-US" sz="2300" kern="1200" dirty="0"/>
            <a:t> </a:t>
          </a:r>
          <a:r>
            <a:rPr lang="en-US" sz="2300" kern="1200" dirty="0" err="1"/>
            <a:t>người</a:t>
          </a:r>
          <a:r>
            <a:rPr lang="en-US" sz="2300" kern="1200" dirty="0"/>
            <a:t> </a:t>
          </a:r>
          <a:r>
            <a:rPr lang="en-US" sz="2300" kern="1200" dirty="0" err="1"/>
            <a:t>không</a:t>
          </a:r>
          <a:r>
            <a:rPr lang="en-US" sz="2300" kern="1200" dirty="0"/>
            <a:t> </a:t>
          </a:r>
          <a:r>
            <a:rPr lang="en-US" sz="2300" kern="1200" dirty="0" err="1"/>
            <a:t>nhìn</a:t>
          </a:r>
          <a:r>
            <a:rPr lang="en-US" sz="2300" kern="1200" dirty="0"/>
            <a:t> </a:t>
          </a:r>
          <a:r>
            <a:rPr lang="en-US" sz="2300" kern="1200" dirty="0" err="1"/>
            <a:t>thấy</a:t>
          </a:r>
          <a:r>
            <a:rPr lang="en-US" sz="2300" kern="1200" dirty="0"/>
            <a:t> </a:t>
          </a:r>
          <a:r>
            <a:rPr lang="en-US" sz="2300" kern="1200" dirty="0" err="1"/>
            <a:t>được</a:t>
          </a:r>
          <a:endParaRPr lang="en-US" sz="2300" kern="1200" dirty="0"/>
        </a:p>
      </dsp:txBody>
      <dsp:txXfrm>
        <a:off x="21" y="813730"/>
        <a:ext cx="2083602" cy="1894050"/>
      </dsp:txXfrm>
    </dsp:sp>
    <dsp:sp modelId="{C1043644-3058-48C8-A7ED-4C5AF98C0A23}">
      <dsp:nvSpPr>
        <dsp:cNvPr id="0" name=""/>
        <dsp:cNvSpPr/>
      </dsp:nvSpPr>
      <dsp:spPr>
        <a:xfrm>
          <a:off x="2375328" y="151330"/>
          <a:ext cx="2083602" cy="662400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Hiện</a:t>
          </a:r>
          <a:r>
            <a:rPr lang="en-US" sz="2300" kern="1200" dirty="0"/>
            <a:t> (visible)</a:t>
          </a:r>
        </a:p>
      </dsp:txBody>
      <dsp:txXfrm>
        <a:off x="2375328" y="151330"/>
        <a:ext cx="2083602" cy="662400"/>
      </dsp:txXfrm>
    </dsp:sp>
    <dsp:sp modelId="{BDB90B1E-0E23-4EAA-88BB-9A9BAFFEEB01}">
      <dsp:nvSpPr>
        <dsp:cNvPr id="0" name=""/>
        <dsp:cNvSpPr/>
      </dsp:nvSpPr>
      <dsp:spPr>
        <a:xfrm>
          <a:off x="2375328" y="813730"/>
          <a:ext cx="2083602" cy="1894050"/>
        </a:xfrm>
        <a:prstGeom prst="rect">
          <a:avLst/>
        </a:prstGeom>
        <a:solidFill>
          <a:schemeClr val="accent5">
            <a:tint val="40000"/>
            <a:alpha val="90000"/>
            <a:hueOff val="2651784"/>
            <a:satOff val="-27828"/>
            <a:lumOff val="-1825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2651784"/>
              <a:satOff val="-27828"/>
              <a:lumOff val="-18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Thủy</a:t>
          </a:r>
          <a:r>
            <a:rPr lang="en-US" sz="2300" kern="1200" dirty="0"/>
            <a:t> </a:t>
          </a:r>
          <a:r>
            <a:rPr lang="en-US" sz="2300" kern="1200" dirty="0" err="1"/>
            <a:t>vân</a:t>
          </a:r>
          <a:r>
            <a:rPr lang="en-US" sz="2300" kern="1200" dirty="0"/>
            <a:t> </a:t>
          </a:r>
          <a:r>
            <a:rPr lang="en-US" sz="2300" kern="1200" dirty="0" err="1"/>
            <a:t>mà</a:t>
          </a:r>
          <a:r>
            <a:rPr lang="en-US" sz="2300" kern="1200" dirty="0"/>
            <a:t> </a:t>
          </a:r>
          <a:r>
            <a:rPr lang="en-US" sz="2300" kern="1200" dirty="0" err="1"/>
            <a:t>mắt</a:t>
          </a:r>
          <a:r>
            <a:rPr lang="en-US" sz="2300" kern="1200" dirty="0"/>
            <a:t> </a:t>
          </a:r>
          <a:r>
            <a:rPr lang="en-US" sz="2300" kern="1200" dirty="0" err="1"/>
            <a:t>người</a:t>
          </a:r>
          <a:r>
            <a:rPr lang="en-US" sz="2300" kern="1200" dirty="0"/>
            <a:t> </a:t>
          </a:r>
          <a:r>
            <a:rPr lang="en-US" sz="2300" kern="1200" dirty="0" err="1"/>
            <a:t>nhìn</a:t>
          </a:r>
          <a:r>
            <a:rPr lang="en-US" sz="2300" kern="1200" dirty="0"/>
            <a:t> </a:t>
          </a:r>
          <a:r>
            <a:rPr lang="en-US" sz="2300" kern="1200" dirty="0" err="1"/>
            <a:t>thấy</a:t>
          </a:r>
          <a:endParaRPr lang="en-US" sz="2300" kern="1200" dirty="0"/>
        </a:p>
      </dsp:txBody>
      <dsp:txXfrm>
        <a:off x="2375328" y="813730"/>
        <a:ext cx="2083602" cy="1894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3AC79-7A5C-45FE-95CD-E6F2662B69C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F8776-BBDE-4A33-B3BF-129616DB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776-BBDE-4A33-B3BF-129616DB0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8x8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gốc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776-BBDE-4A33-B3BF-129616DB04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9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8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74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33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55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72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4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1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1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9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2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6118-A7F3-4AF9-BFA5-9A6AC2F3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766C3-BA9B-49EA-9913-94A2E5D8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577A-352B-4AE8-B3B0-8E8E6CD5A9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 THUẬT THỦY VÂN DCT TRONG THỦY VÂN CHO ẢNH SỐ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DE4E4-5CF3-4775-9C65-FD4FEB4B1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r>
              <a:rPr lang="en-US" sz="1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1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1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Trung</a:t>
            </a:r>
          </a:p>
          <a:p>
            <a:pPr algn="ctr"/>
            <a:r>
              <a:rPr lang="en-US" sz="1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1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D9DTVT</a:t>
            </a:r>
          </a:p>
          <a:p>
            <a:pPr algn="ctr"/>
            <a:r>
              <a:rPr lang="en-US" sz="1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GVHD: </a:t>
            </a:r>
            <a:r>
              <a:rPr lang="en-US" sz="1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Th.S</a:t>
            </a:r>
            <a:r>
              <a:rPr lang="en-US" sz="1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Đặng</a:t>
            </a:r>
            <a:r>
              <a:rPr lang="en-US" sz="1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Trung </a:t>
            </a:r>
            <a:r>
              <a:rPr lang="en-US" sz="1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Hiếu</a:t>
            </a:r>
            <a:endParaRPr lang="en-US" sz="1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72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53D3-7DF1-47A8-AB70-5DDF39CA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LSB – Least significant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E257-40ED-4430-B624-D56DC8C8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Nh</a:t>
            </a:r>
            <a:r>
              <a:rPr lang="vi-VN" b="1" dirty="0"/>
              <a:t>ư</a:t>
            </a:r>
            <a:r>
              <a:rPr lang="en-US" b="1" dirty="0" err="1"/>
              <a:t>ợc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qua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7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6864-BFFE-43C8-87F9-1D5557F8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DCT – Discrete Cosine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680B-D3EC-451C-89AB-F7B462CD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3880773"/>
          </a:xfrm>
        </p:spPr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07A29-DDDC-48AA-A289-5DFA4292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2160588"/>
            <a:ext cx="6594302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0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8C20-98B9-4E3A-B372-823C1C83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DCT – Discrete Cosine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F0057-3830-48B4-8589-D23CAEA56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Công </a:t>
                </a:r>
                <a:r>
                  <a:rPr lang="en-US" sz="3200" dirty="0" err="1"/>
                  <a:t>thức</a:t>
                </a:r>
                <a:r>
                  <a:rPr lang="en-US" sz="3200" dirty="0"/>
                  <a:t> DCT </a:t>
                </a:r>
                <a:r>
                  <a:rPr lang="en-US" sz="3200" dirty="0" err="1"/>
                  <a:t>thuận</a:t>
                </a:r>
                <a:r>
                  <a:rPr lang="en-US" sz="32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/>
                        <m:t>𝐷</m:t>
                      </m:r>
                      <m:d>
                        <m:dPr>
                          <m:ctrlPr>
                            <a:rPr lang="en-US" sz="2600" i="1"/>
                          </m:ctrlPr>
                        </m:dPr>
                        <m:e>
                          <m:r>
                            <a:rPr lang="en-US" sz="2600" i="1"/>
                            <m:t>𝑖</m:t>
                          </m:r>
                          <m:r>
                            <a:rPr lang="en-US" sz="2600" i="1"/>
                            <m:t>,</m:t>
                          </m:r>
                          <m:r>
                            <a:rPr lang="en-US" sz="2600" i="1"/>
                            <m:t>𝑗</m:t>
                          </m:r>
                        </m:e>
                      </m:d>
                      <m:r>
                        <a:rPr lang="en-US" sz="2600" i="1"/>
                        <m:t>=</m:t>
                      </m:r>
                      <m:f>
                        <m:fPr>
                          <m:ctrlPr>
                            <a:rPr lang="en-US" sz="2600" i="1"/>
                          </m:ctrlPr>
                        </m:fPr>
                        <m:num>
                          <m:r>
                            <a:rPr lang="en-US" sz="2600" i="1"/>
                            <m:t>1</m:t>
                          </m:r>
                        </m:num>
                        <m:den>
                          <m:r>
                            <a:rPr lang="en-US" sz="2600" i="1"/>
                            <m:t>4</m:t>
                          </m:r>
                        </m:den>
                      </m:f>
                      <m:r>
                        <a:rPr lang="en-US" sz="2600" i="1"/>
                        <m:t>𝐶</m:t>
                      </m:r>
                      <m:d>
                        <m:dPr>
                          <m:ctrlPr>
                            <a:rPr lang="en-US" sz="2600" i="1"/>
                          </m:ctrlPr>
                        </m:dPr>
                        <m:e>
                          <m:r>
                            <a:rPr lang="en-US" sz="2600" i="1"/>
                            <m:t>𝑖</m:t>
                          </m:r>
                        </m:e>
                      </m:d>
                      <m:r>
                        <a:rPr lang="en-US" sz="2600" i="1"/>
                        <m:t>𝐶</m:t>
                      </m:r>
                      <m:r>
                        <a:rPr lang="en-US" sz="2600" i="1"/>
                        <m:t>(</m:t>
                      </m:r>
                      <m:r>
                        <a:rPr lang="en-US" sz="2600" i="1"/>
                        <m:t>𝑗</m:t>
                      </m:r>
                      <m:r>
                        <a:rPr lang="en-US" sz="2600" i="1"/>
                        <m:t>)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600" i="1"/>
                          </m:ctrlPr>
                        </m:naryPr>
                        <m:sub>
                          <m:r>
                            <a:rPr lang="en-US" sz="2600" i="1"/>
                            <m:t>𝑥</m:t>
                          </m:r>
                          <m:r>
                            <a:rPr lang="en-US" sz="2600" i="1"/>
                            <m:t>=0</m:t>
                          </m:r>
                        </m:sub>
                        <m:sup>
                          <m:r>
                            <a:rPr lang="en-US" sz="2600" i="1"/>
                            <m:t>7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600" i="1"/>
                              </m:ctrlPr>
                            </m:naryPr>
                            <m:sub>
                              <m:r>
                                <a:rPr lang="en-US" sz="2600" i="1"/>
                                <m:t>𝑦</m:t>
                              </m:r>
                              <m:r>
                                <a:rPr lang="en-US" sz="2600" i="1"/>
                                <m:t>=0</m:t>
                              </m:r>
                            </m:sub>
                            <m:sup>
                              <m:r>
                                <a:rPr lang="en-US" sz="2600" i="1"/>
                                <m:t>7</m:t>
                              </m:r>
                            </m:sup>
                            <m:e>
                              <m:r>
                                <a:rPr lang="en-US" sz="2600" i="1"/>
                                <m:t>𝑝</m:t>
                              </m:r>
                              <m:d>
                                <m:dPr>
                                  <m:ctrlPr>
                                    <a:rPr lang="en-US" sz="2600" i="1"/>
                                  </m:ctrlPr>
                                </m:dPr>
                                <m:e>
                                  <m:r>
                                    <a:rPr lang="en-US" sz="2600" i="1"/>
                                    <m:t>𝑥</m:t>
                                  </m:r>
                                  <m:r>
                                    <a:rPr lang="en-US" sz="2600" i="1"/>
                                    <m:t>,</m:t>
                                  </m:r>
                                  <m:r>
                                    <a:rPr lang="en-US" sz="2600" i="1"/>
                                    <m:t>𝑦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6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600"/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600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600" i="1"/>
                                          </m:ctrlPr>
                                        </m:fPr>
                                        <m:num>
                                          <m:r>
                                            <a:rPr lang="en-US" sz="2600" i="1"/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6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600" i="1"/>
                                                <m:t>2</m:t>
                                              </m:r>
                                              <m:r>
                                                <a:rPr lang="en-US" sz="2600" i="1"/>
                                                <m:t>𝑥</m:t>
                                              </m:r>
                                              <m:r>
                                                <a:rPr lang="en-US" sz="2600" i="1"/>
                                                <m:t>+1</m:t>
                                              </m:r>
                                            </m:e>
                                          </m:d>
                                          <m:r>
                                            <a:rPr lang="en-US" sz="2600" i="1"/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en-US" sz="2600" i="1"/>
                                            <m:t>16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600" i="1"/>
                                    <m:t>𝑐𝑜𝑠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600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600" i="1"/>
                                          </m:ctrlPr>
                                        </m:fPr>
                                        <m:num>
                                          <m:r>
                                            <a:rPr lang="en-US" sz="2600" i="1"/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6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600" i="1"/>
                                                <m:t>2</m:t>
                                              </m:r>
                                              <m:r>
                                                <a:rPr lang="en-US" sz="2600" i="1"/>
                                                <m:t>𝑥</m:t>
                                              </m:r>
                                              <m:r>
                                                <a:rPr lang="en-US" sz="2600" i="1"/>
                                                <m:t>+1</m:t>
                                              </m:r>
                                            </m:e>
                                          </m:d>
                                          <m:r>
                                            <a:rPr lang="en-US" sz="2600" i="1"/>
                                            <m:t>𝑗</m:t>
                                          </m:r>
                                        </m:num>
                                        <m:den>
                                          <m:r>
                                            <a:rPr lang="en-US" sz="2600" i="1"/>
                                            <m:t>16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600" i="1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300" dirty="0" err="1"/>
                  <a:t>Công</a:t>
                </a:r>
                <a:r>
                  <a:rPr lang="en-US" sz="3300" dirty="0"/>
                  <a:t> </a:t>
                </a:r>
                <a:r>
                  <a:rPr lang="en-US" sz="3300" dirty="0" err="1"/>
                  <a:t>thức</a:t>
                </a:r>
                <a:r>
                  <a:rPr lang="en-US" sz="3300" dirty="0"/>
                  <a:t> DCT ng</a:t>
                </a:r>
                <a:r>
                  <a:rPr lang="vi-VN" sz="3300" dirty="0"/>
                  <a:t>ư</a:t>
                </a:r>
                <a:r>
                  <a:rPr lang="en-US" sz="3300" dirty="0" err="1"/>
                  <a:t>ợc</a:t>
                </a:r>
                <a:r>
                  <a:rPr lang="en-US" sz="3300" dirty="0"/>
                  <a:t> (IDCT):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/>
                        <m:t>𝑝</m:t>
                      </m:r>
                      <m:d>
                        <m:dPr>
                          <m:ctrlPr>
                            <a:rPr lang="en-US" sz="2500" i="1" smtClean="0"/>
                          </m:ctrlPr>
                        </m:dPr>
                        <m:e>
                          <m:r>
                            <a:rPr lang="en-US" sz="2500" i="1"/>
                            <m:t>𝑥</m:t>
                          </m:r>
                          <m:r>
                            <a:rPr lang="en-US" sz="2500" i="1"/>
                            <m:t>,</m:t>
                          </m:r>
                          <m:r>
                            <a:rPr lang="en-US" sz="2500" i="1"/>
                            <m:t>𝑦</m:t>
                          </m:r>
                        </m:e>
                      </m:d>
                      <m:r>
                        <a:rPr lang="en-US" sz="2500" i="1"/>
                        <m:t>=</m:t>
                      </m:r>
                      <m:f>
                        <m:fPr>
                          <m:ctrlPr>
                            <a:rPr lang="en-US" sz="2500" i="1"/>
                          </m:ctrlPr>
                        </m:fPr>
                        <m:num>
                          <m:r>
                            <a:rPr lang="en-US" sz="2500" i="1"/>
                            <m:t>1</m:t>
                          </m:r>
                        </m:num>
                        <m:den>
                          <m:r>
                            <a:rPr lang="en-US" sz="2500" i="1"/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500" i="1"/>
                          </m:ctrlPr>
                        </m:naryPr>
                        <m:sub>
                          <m:r>
                            <a:rPr lang="en-US" sz="2500" i="1"/>
                            <m:t>𝑖</m:t>
                          </m:r>
                          <m:r>
                            <a:rPr lang="en-US" sz="2500" i="1"/>
                            <m:t>=0</m:t>
                          </m:r>
                        </m:sub>
                        <m:sup>
                          <m:r>
                            <a:rPr lang="en-US" sz="2500" i="1"/>
                            <m:t>7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500" i="1"/>
                              </m:ctrlPr>
                            </m:naryPr>
                            <m:sub>
                              <m:r>
                                <a:rPr lang="en-US" sz="2500" i="1"/>
                                <m:t>𝑗</m:t>
                              </m:r>
                              <m:r>
                                <a:rPr lang="en-US" sz="2500" i="1"/>
                                <m:t>=0</m:t>
                              </m:r>
                            </m:sub>
                            <m:sup>
                              <m:r>
                                <a:rPr lang="en-US" sz="2500" i="1"/>
                                <m:t>7</m:t>
                              </m:r>
                            </m:sup>
                            <m:e>
                              <m:r>
                                <a:rPr lang="en-US" sz="2500" i="1"/>
                                <m:t>𝐶</m:t>
                              </m:r>
                              <m:d>
                                <m:dPr>
                                  <m:ctrlPr>
                                    <a:rPr lang="en-US" sz="2500" i="1"/>
                                  </m:ctrlPr>
                                </m:dPr>
                                <m:e>
                                  <m:r>
                                    <a:rPr lang="en-US" sz="2500" i="1"/>
                                    <m:t>𝑖</m:t>
                                  </m:r>
                                </m:e>
                              </m:d>
                              <m:r>
                                <a:rPr lang="en-US" sz="2500" i="1"/>
                                <m:t>𝐶</m:t>
                              </m:r>
                              <m:r>
                                <a:rPr lang="en-US" sz="2500" i="1"/>
                                <m:t>(</m:t>
                              </m:r>
                              <m:r>
                                <a:rPr lang="en-US" sz="2500" i="1"/>
                                <m:t>𝑗</m:t>
                              </m:r>
                              <m:r>
                                <a:rPr lang="en-US" sz="2500" i="1"/>
                                <m:t>)</m:t>
                              </m:r>
                              <m:r>
                                <a:rPr lang="en-US" sz="2500" i="1"/>
                                <m:t>𝐷</m:t>
                              </m:r>
                              <m:d>
                                <m:dPr>
                                  <m:ctrlPr>
                                    <a:rPr lang="en-US" sz="2500" i="1"/>
                                  </m:ctrlPr>
                                </m:dPr>
                                <m:e>
                                  <m:r>
                                    <a:rPr lang="en-US" sz="2500" i="1"/>
                                    <m:t>𝑖</m:t>
                                  </m:r>
                                  <m:r>
                                    <a:rPr lang="en-US" sz="2500" i="1"/>
                                    <m:t>,</m:t>
                                  </m:r>
                                  <m:r>
                                    <a:rPr lang="en-US" sz="2500" i="1"/>
                                    <m:t>𝑗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5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/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500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500" i="1"/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/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5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500" i="1"/>
                                                <m:t>2</m:t>
                                              </m:r>
                                              <m:r>
                                                <a:rPr lang="en-US" sz="2500" i="1"/>
                                                <m:t>𝑥</m:t>
                                              </m:r>
                                              <m:r>
                                                <a:rPr lang="en-US" sz="2500" i="1"/>
                                                <m:t>+1</m:t>
                                              </m:r>
                                            </m:e>
                                          </m:d>
                                          <m:r>
                                            <a:rPr lang="en-US" sz="2500" i="1"/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en-US" sz="2500" i="1"/>
                                            <m:t>16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500" i="1"/>
                                    <m:t>𝑐𝑜𝑠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500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500" i="1"/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/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5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500" i="1"/>
                                                <m:t>2</m:t>
                                              </m:r>
                                              <m:r>
                                                <a:rPr lang="en-US" sz="2500" i="1"/>
                                                <m:t>𝑥</m:t>
                                              </m:r>
                                              <m:r>
                                                <a:rPr lang="en-US" sz="2500" i="1"/>
                                                <m:t>+1</m:t>
                                              </m:r>
                                            </m:e>
                                          </m:d>
                                          <m:r>
                                            <a:rPr lang="en-US" sz="2500" i="1"/>
                                            <m:t>𝑗</m:t>
                                          </m:r>
                                        </m:num>
                                        <m:den>
                                          <m:r>
                                            <a:rPr lang="en-US" sz="2500" i="1"/>
                                            <m:t>16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500" i="1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900" dirty="0" err="1"/>
                  <a:t>Trong</a:t>
                </a:r>
                <a:r>
                  <a:rPr lang="en-US" sz="2900" dirty="0"/>
                  <a:t> </a:t>
                </a:r>
                <a:r>
                  <a:rPr lang="en-US" sz="2900" dirty="0" err="1"/>
                  <a:t>đó</a:t>
                </a:r>
                <a:r>
                  <a:rPr lang="en-US" sz="2900" dirty="0"/>
                  <a:t>:</a:t>
                </a:r>
                <a:r>
                  <a:rPr lang="en-US" sz="2200" dirty="0"/>
                  <a:t>	</a:t>
                </a:r>
                <a:r>
                  <a:rPr lang="en-US" sz="1600" dirty="0"/>
                  <a:t>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900" i="1"/>
                      <m:t>𝐶</m:t>
                    </m:r>
                    <m:r>
                      <a:rPr lang="en-US" sz="2900" i="1"/>
                      <m:t>(</m:t>
                    </m:r>
                    <m:r>
                      <a:rPr lang="en-US" sz="2900" i="1"/>
                      <m:t>𝑘</m:t>
                    </m:r>
                    <m:r>
                      <a:rPr lang="en-US" sz="2900" i="1"/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sz="2900" i="1"/>
                        </m:ctrlPr>
                      </m:dPr>
                      <m:e>
                        <m:eqArr>
                          <m:eqArrPr>
                            <m:ctrlPr>
                              <a:rPr lang="en-US" sz="2900" i="1"/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900" i="1"/>
                                </m:ctrlPr>
                              </m:fPr>
                              <m:num>
                                <m:r>
                                  <a:rPr lang="en-US" sz="2900" i="1"/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900" i="1"/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900" i="1"/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sz="2900" i="1"/>
                              <m:t>, </m:t>
                            </m:r>
                            <m:r>
                              <a:rPr lang="en-US" sz="2900" i="1"/>
                              <m:t>𝑘</m:t>
                            </m:r>
                            <m:r>
                              <m:rPr>
                                <m:nor/>
                              </m:rPr>
                              <a:rPr lang="en-US" sz="2900"/>
                              <m:t>=0</m:t>
                            </m:r>
                          </m:e>
                          <m:e>
                            <m:r>
                              <a:rPr lang="en-US" sz="2900" i="1"/>
                              <m:t> 1,</m:t>
                            </m:r>
                            <m:r>
                              <a:rPr lang="en-US" sz="2900" i="1"/>
                              <m:t>𝑘</m:t>
                            </m:r>
                            <m:r>
                              <a:rPr lang="en-US" sz="2900" i="1"/>
                              <m:t>≠0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900" dirty="0"/>
                  <a:t>		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500" i="1"/>
                      <m:t>𝐷</m:t>
                    </m:r>
                  </m:oMath>
                </a14:m>
                <a:r>
                  <a:rPr lang="en-US" sz="2500" dirty="0"/>
                  <a:t>: ma </a:t>
                </a:r>
                <a:r>
                  <a:rPr lang="en-US" sz="2500" dirty="0" err="1"/>
                  <a:t>trận</a:t>
                </a:r>
                <a:r>
                  <a:rPr lang="en-US" sz="2500" dirty="0"/>
                  <a:t> </a:t>
                </a:r>
                <a:r>
                  <a:rPr lang="en-US" sz="2500" dirty="0" err="1"/>
                  <a:t>điểm</a:t>
                </a:r>
                <a:r>
                  <a:rPr lang="en-US" sz="2500" dirty="0"/>
                  <a:t> </a:t>
                </a:r>
                <a:r>
                  <a:rPr lang="en-US" sz="2500" dirty="0" err="1"/>
                  <a:t>ảnh</a:t>
                </a:r>
                <a:r>
                  <a:rPr lang="en-US" sz="2500" dirty="0"/>
                  <a:t> </a:t>
                </a:r>
                <a:r>
                  <a:rPr lang="en-US" sz="2500" dirty="0" err="1"/>
                  <a:t>sau</a:t>
                </a:r>
                <a:r>
                  <a:rPr lang="en-US" sz="2500" dirty="0"/>
                  <a:t> </a:t>
                </a:r>
                <a:r>
                  <a:rPr lang="en-US" sz="2500" dirty="0" err="1"/>
                  <a:t>khi</a:t>
                </a:r>
                <a:r>
                  <a:rPr lang="en-US" sz="2500" dirty="0"/>
                  <a:t> </a:t>
                </a:r>
                <a:r>
                  <a:rPr lang="en-US" sz="2500" dirty="0" err="1"/>
                  <a:t>thực</a:t>
                </a:r>
                <a:r>
                  <a:rPr lang="en-US" sz="2500" dirty="0"/>
                  <a:t> </a:t>
                </a:r>
                <a:r>
                  <a:rPr lang="en-US" sz="2500" dirty="0" err="1"/>
                  <a:t>hiện</a:t>
                </a:r>
                <a:r>
                  <a:rPr lang="en-US" sz="2500" dirty="0"/>
                  <a:t> DCT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500" i="1"/>
                      <m:t>𝑝</m:t>
                    </m:r>
                  </m:oMath>
                </a14:m>
                <a:r>
                  <a:rPr lang="en-US" sz="2500" dirty="0"/>
                  <a:t>: ma </a:t>
                </a:r>
                <a:r>
                  <a:rPr lang="en-US" sz="2500" dirty="0" err="1"/>
                  <a:t>trận</a:t>
                </a:r>
                <a:r>
                  <a:rPr lang="en-US" sz="2500" dirty="0"/>
                  <a:t> </a:t>
                </a:r>
                <a:r>
                  <a:rPr lang="en-US" sz="2500" dirty="0" err="1"/>
                  <a:t>điểm</a:t>
                </a:r>
                <a:r>
                  <a:rPr lang="en-US" sz="2500" dirty="0"/>
                  <a:t> </a:t>
                </a:r>
                <a:r>
                  <a:rPr lang="en-US" sz="2500" dirty="0" err="1"/>
                  <a:t>ảnh</a:t>
                </a:r>
                <a:r>
                  <a:rPr lang="en-US" sz="2500" dirty="0"/>
                  <a:t> </a:t>
                </a:r>
                <a:r>
                  <a:rPr lang="en-US" sz="2500" dirty="0" err="1"/>
                  <a:t>gốc</a:t>
                </a:r>
                <a:r>
                  <a:rPr lang="en-US" sz="2900" dirty="0"/>
                  <a:t>	</a:t>
                </a:r>
                <a:r>
                  <a:rPr lang="en-US" sz="2000" dirty="0"/>
                  <a:t>		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	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F0057-3830-48B4-8589-D23CAEA56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5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96EB-C457-453F-B637-37A9F11B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DCT – Discrete Cosine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B0769-2BDF-47FF-9BAE-B960540B8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Công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nhúng</a:t>
                </a:r>
                <a:r>
                  <a:rPr lang="en-US" dirty="0"/>
                  <a:t> </a:t>
                </a:r>
                <a:r>
                  <a:rPr lang="en-US" dirty="0" err="1"/>
                  <a:t>thủy</a:t>
                </a:r>
                <a:r>
                  <a:rPr lang="en-US" dirty="0"/>
                  <a:t> </a:t>
                </a:r>
                <a:r>
                  <a:rPr lang="en-US" dirty="0" err="1"/>
                  <a:t>vân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 smtClean="0"/>
                            <m:t>𝐷</m:t>
                          </m:r>
                        </m:e>
                        <m:sub>
                          <m:r>
                            <a:rPr lang="en-US" sz="2000" i="1"/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𝑖</m:t>
                          </m:r>
                          <m:r>
                            <a:rPr lang="en-US" sz="2000" i="1"/>
                            <m:t>,</m:t>
                          </m:r>
                          <m:r>
                            <a:rPr lang="en-US" sz="2000" i="1"/>
                            <m:t>𝑗</m:t>
                          </m:r>
                        </m:e>
                      </m:d>
                      <m:r>
                        <a:rPr lang="en-US" sz="20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/>
                              </m:ctrlPr>
                            </m:eqArrPr>
                            <m:e>
                              <m:r>
                                <a:rPr lang="en-US" sz="2000" i="1"/>
                                <m:t>    </m:t>
                              </m:r>
                              <m:r>
                                <a:rPr lang="en-US" sz="2000" i="1"/>
                                <m:t>𝛼</m:t>
                              </m:r>
                              <m:r>
                                <a:rPr lang="en-US" sz="2000" i="1"/>
                                <m:t>𝐷</m:t>
                              </m:r>
                              <m:d>
                                <m:dPr>
                                  <m:ctrlPr>
                                    <a:rPr lang="en-US" sz="2000" i="1"/>
                                  </m:ctrlPr>
                                </m:dPr>
                                <m:e>
                                  <m:r>
                                    <a:rPr lang="en-US" sz="2000" i="1"/>
                                    <m:t>𝑖</m:t>
                                  </m:r>
                                  <m:r>
                                    <a:rPr lang="en-US" sz="2000" i="1"/>
                                    <m:t>,</m:t>
                                  </m:r>
                                  <m:r>
                                    <a:rPr lang="en-US" sz="2000" i="1"/>
                                    <m:t>𝑗</m:t>
                                  </m:r>
                                </m:e>
                              </m:d>
                              <m:r>
                                <a:rPr lang="en-US" sz="2000" i="1"/>
                                <m:t>+</m:t>
                              </m:r>
                              <m:r>
                                <a:rPr lang="en-US" sz="2000" i="1"/>
                                <m:t>𝛽</m:t>
                              </m:r>
                              <m:r>
                                <a:rPr lang="en-US" sz="2000" i="1"/>
                                <m:t>𝑊</m:t>
                              </m:r>
                              <m:d>
                                <m:dPr>
                                  <m:ctrlPr>
                                    <a:rPr lang="en-US" sz="2000" i="1"/>
                                  </m:ctrlPr>
                                </m:dPr>
                                <m:e>
                                  <m:r>
                                    <a:rPr lang="en-US" sz="2000" i="1"/>
                                    <m:t>𝑖</m:t>
                                  </m:r>
                                  <m:r>
                                    <a:rPr lang="en-US" sz="2000" i="1"/>
                                    <m:t>,</m:t>
                                  </m:r>
                                  <m:r>
                                    <a:rPr lang="en-US" sz="2000" i="1"/>
                                    <m:t>𝑗</m:t>
                                  </m:r>
                                  <m:r>
                                    <a:rPr lang="en-US" sz="2000" i="1"/>
                                    <m:t>−2</m:t>
                                  </m:r>
                                </m:e>
                              </m:d>
                              <m:r>
                                <a:rPr lang="en-US" sz="2000" i="1"/>
                                <m:t>,  </m:t>
                              </m:r>
                              <m:r>
                                <a:rPr lang="en-US" sz="2000" i="1"/>
                                <m:t>𝑣</m:t>
                              </m:r>
                              <m:r>
                                <a:rPr lang="en-US" sz="2000" i="1"/>
                                <m:t>ớ</m:t>
                              </m:r>
                              <m:r>
                                <a:rPr lang="en-US" sz="2000" i="1"/>
                                <m:t>𝑖</m:t>
                              </m:r>
                              <m:r>
                                <a:rPr lang="en-US" sz="2000" i="1"/>
                                <m:t> </m:t>
                              </m:r>
                              <m:r>
                                <a:rPr lang="en-US" sz="2000" i="1"/>
                                <m:t>𝑖</m:t>
                              </m:r>
                              <m:r>
                                <a:rPr lang="en-US" sz="2000" i="1"/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/>
                                  </m:ctrlPr>
                                </m:dPr>
                                <m:e>
                                  <m:r>
                                    <a:rPr lang="en-US" sz="2000" i="1"/>
                                    <m:t>1,2,3</m:t>
                                  </m:r>
                                </m:e>
                              </m:d>
                              <m:r>
                                <a:rPr lang="en-US" sz="2000" i="1"/>
                                <m:t>,</m:t>
                              </m:r>
                              <m:r>
                                <a:rPr lang="en-US" sz="2000" i="1"/>
                                <m:t>𝑗</m:t>
                              </m:r>
                              <m:r>
                                <a:rPr lang="en-US" sz="2000" i="1"/>
                                <m:t>=[3,4,5]</m:t>
                              </m:r>
                            </m:e>
                            <m:e>
                              <m:r>
                                <a:rPr lang="en-US" sz="2000" i="1"/>
                                <m:t>𝐷</m:t>
                              </m:r>
                              <m:d>
                                <m:dPr>
                                  <m:ctrlPr>
                                    <a:rPr lang="en-US" sz="2000" i="1"/>
                                  </m:ctrlPr>
                                </m:dPr>
                                <m:e>
                                  <m:r>
                                    <a:rPr lang="en-US" sz="2000" i="1"/>
                                    <m:t>𝑖</m:t>
                                  </m:r>
                                  <m:r>
                                    <a:rPr lang="en-US" sz="2000" i="1"/>
                                    <m:t>,</m:t>
                                  </m:r>
                                  <m:r>
                                    <a:rPr lang="en-US" sz="2000" i="1"/>
                                    <m:t>𝑗</m:t>
                                  </m:r>
                                </m:e>
                              </m:d>
                              <m:r>
                                <a:rPr lang="en-US" sz="2000" i="1"/>
                                <m:t>,  </m:t>
                              </m:r>
                              <m:r>
                                <a:rPr lang="en-US" sz="2000" i="1"/>
                                <m:t>𝑣</m:t>
                              </m:r>
                              <m:r>
                                <a:rPr lang="en-US" sz="2000" i="1"/>
                                <m:t>ớ</m:t>
                              </m:r>
                              <m:r>
                                <a:rPr lang="en-US" sz="2000" i="1"/>
                                <m:t>𝑖</m:t>
                              </m:r>
                              <m:r>
                                <a:rPr lang="en-US" sz="2000" i="1"/>
                                <m:t> </m:t>
                              </m:r>
                              <m:r>
                                <a:rPr lang="en-US" sz="2000" i="1"/>
                                <m:t>𝑖</m:t>
                              </m:r>
                              <m:r>
                                <a:rPr lang="en-US" sz="2000" i="1"/>
                                <m:t>,</m:t>
                              </m:r>
                              <m:r>
                                <a:rPr lang="en-US" sz="2000" i="1"/>
                                <m:t>𝑗</m:t>
                              </m:r>
                              <m:r>
                                <a:rPr lang="en-US" sz="2000" i="1"/>
                                <m:t> </m:t>
                              </m:r>
                              <m:r>
                                <a:rPr lang="en-US" sz="2000" i="1"/>
                                <m:t>𝑘h</m:t>
                              </m:r>
                              <m:r>
                                <a:rPr lang="en-US" sz="2000" i="1"/>
                                <m:t>á</m:t>
                              </m:r>
                              <m:r>
                                <a:rPr lang="en-US" sz="2000" i="1"/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ma </a:t>
                </a:r>
                <a:r>
                  <a:rPr lang="en-US" sz="2000" dirty="0" err="1"/>
                  <a:t>trận</a:t>
                </a:r>
                <a:r>
                  <a:rPr lang="en-US" sz="2000" dirty="0"/>
                  <a:t> DCT </a:t>
                </a:r>
                <a:r>
                  <a:rPr lang="en-US" sz="2000" dirty="0" err="1"/>
                  <a:t>gốc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: ma </a:t>
                </a:r>
                <a:r>
                  <a:rPr lang="en-US" sz="2000" dirty="0" err="1"/>
                  <a:t>trận</a:t>
                </a:r>
                <a:r>
                  <a:rPr lang="en-US" sz="2000" dirty="0"/>
                  <a:t> DCT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thủy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vân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ma </a:t>
                </a:r>
                <a:r>
                  <a:rPr lang="en-US" sz="2000" dirty="0" err="1"/>
                  <a:t>trận</a:t>
                </a:r>
                <a:r>
                  <a:rPr lang="en-US" sz="2000" dirty="0"/>
                  <a:t> D </a:t>
                </a:r>
                <a:r>
                  <a:rPr lang="en-US" sz="2000" dirty="0" err="1"/>
                  <a:t>sau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nhúng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B0769-2BDF-47FF-9BAE-B960540B8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24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FF4CFA-4408-404C-AA39-05F643E5B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92" y="2522646"/>
            <a:ext cx="2046534" cy="17660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8CCEDA-003A-45D0-831D-286C17C2525F}"/>
              </a:ext>
            </a:extLst>
          </p:cNvPr>
          <p:cNvCxnSpPr>
            <a:cxnSpLocks/>
          </p:cNvCxnSpPr>
          <p:nvPr/>
        </p:nvCxnSpPr>
        <p:spPr>
          <a:xfrm>
            <a:off x="2137893" y="2704563"/>
            <a:ext cx="8221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A995368-818A-47BA-9730-256600FBA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088" y="2423372"/>
            <a:ext cx="2571559" cy="20445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2D3409-490F-4DCF-B1C1-7C762463813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1647" y="3445632"/>
            <a:ext cx="596054" cy="6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25B190B-6094-46DA-A24C-B3CAC26D5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701" y="2423372"/>
            <a:ext cx="2610001" cy="2057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95267D-930E-4882-BEC3-2FF9BDDB7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606" y="643944"/>
            <a:ext cx="1581223" cy="5959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E80975-FE34-4203-88B4-C6AEFB09A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0274" y="2423372"/>
            <a:ext cx="3061726" cy="205739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3E7685-B1F9-430A-8FF8-8D52A6D7E32E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8737702" y="3452072"/>
            <a:ext cx="3925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AF4E38BF-B11A-45D5-8E93-E967281D40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1640" y="483094"/>
            <a:ext cx="1171575" cy="885825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9F081D-504A-4515-ACB3-334A97B74575}"/>
              </a:ext>
            </a:extLst>
          </p:cNvPr>
          <p:cNvCxnSpPr>
            <a:cxnSpLocks/>
            <a:stCxn id="47" idx="3"/>
            <a:endCxn id="53" idx="1"/>
          </p:cNvCxnSpPr>
          <p:nvPr/>
        </p:nvCxnSpPr>
        <p:spPr>
          <a:xfrm>
            <a:off x="2463215" y="926007"/>
            <a:ext cx="752476" cy="9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BCE143AD-AEFB-4CF4-ADDB-2C73955709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5691" y="41859"/>
            <a:ext cx="2372704" cy="1786941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C77F33-0FEA-47DC-A3FF-8CDADF88FAFD}"/>
              </a:ext>
            </a:extLst>
          </p:cNvPr>
          <p:cNvCxnSpPr>
            <a:cxnSpLocks/>
            <a:stCxn id="53" idx="3"/>
            <a:endCxn id="14" idx="1"/>
          </p:cNvCxnSpPr>
          <p:nvPr/>
        </p:nvCxnSpPr>
        <p:spPr>
          <a:xfrm>
            <a:off x="5588395" y="935330"/>
            <a:ext cx="1015211" cy="6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4AE1928-F68F-418A-B6E1-FF72AEC7E0CB}"/>
              </a:ext>
            </a:extLst>
          </p:cNvPr>
          <p:cNvSpPr txBox="1"/>
          <p:nvPr/>
        </p:nvSpPr>
        <p:spPr>
          <a:xfrm>
            <a:off x="1334380" y="166023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276A8E-4056-4630-AEF8-36E2973A5D6A}"/>
              </a:ext>
            </a:extLst>
          </p:cNvPr>
          <p:cNvSpPr txBox="1"/>
          <p:nvPr/>
        </p:nvSpPr>
        <p:spPr>
          <a:xfrm>
            <a:off x="1151033" y="422533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gốc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999FBF-1893-449C-89BC-C91207079758}"/>
              </a:ext>
            </a:extLst>
          </p:cNvPr>
          <p:cNvSpPr txBox="1"/>
          <p:nvPr/>
        </p:nvSpPr>
        <p:spPr>
          <a:xfrm>
            <a:off x="2463215" y="59101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0AF131-AF6D-4D1E-A232-CC8D3F9D9D75}"/>
              </a:ext>
            </a:extLst>
          </p:cNvPr>
          <p:cNvSpPr txBox="1"/>
          <p:nvPr/>
        </p:nvSpPr>
        <p:spPr>
          <a:xfrm>
            <a:off x="5708967" y="54010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trích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0B6BF4-1747-468E-8613-EE145E28FED1}"/>
              </a:ext>
            </a:extLst>
          </p:cNvPr>
          <p:cNvSpPr txBox="1"/>
          <p:nvPr/>
        </p:nvSpPr>
        <p:spPr>
          <a:xfrm>
            <a:off x="7774206" y="1615761"/>
            <a:ext cx="15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nhúng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CD5DF7-289D-4C67-B382-F1792B30AB5B}"/>
              </a:ext>
            </a:extLst>
          </p:cNvPr>
          <p:cNvSpPr txBox="1"/>
          <p:nvPr/>
        </p:nvSpPr>
        <p:spPr>
          <a:xfrm>
            <a:off x="5481729" y="310863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DCT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B74E5E80-41FF-4CE9-8407-A63064BBFD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1647" y="4687264"/>
            <a:ext cx="2571559" cy="198082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2962F0A-FCED-43CC-B70D-BCD355F49178}"/>
              </a:ext>
            </a:extLst>
          </p:cNvPr>
          <p:cNvSpPr txBox="1"/>
          <p:nvPr/>
        </p:nvSpPr>
        <p:spPr>
          <a:xfrm>
            <a:off x="9395416" y="497110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IDCT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FC90BD6-230B-4F20-8607-8FD61BDC9D3E}"/>
              </a:ext>
            </a:extLst>
          </p:cNvPr>
          <p:cNvCxnSpPr>
            <a:cxnSpLocks/>
            <a:stCxn id="17" idx="2"/>
            <a:endCxn id="94" idx="3"/>
          </p:cNvCxnSpPr>
          <p:nvPr/>
        </p:nvCxnSpPr>
        <p:spPr>
          <a:xfrm flipH="1">
            <a:off x="8103206" y="4480771"/>
            <a:ext cx="2557931" cy="1196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6CABF4B-6C93-4E26-A5E4-E35187AC6D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9453" y="4755773"/>
            <a:ext cx="2337854" cy="184681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90CC5C60-CD84-4879-9298-48A446EDDF9F}"/>
              </a:ext>
            </a:extLst>
          </p:cNvPr>
          <p:cNvSpPr txBox="1"/>
          <p:nvPr/>
        </p:nvSpPr>
        <p:spPr>
          <a:xfrm>
            <a:off x="3291785" y="651910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93E6B9B-44FF-4F9D-8FC1-B533ACD98323}"/>
              </a:ext>
            </a:extLst>
          </p:cNvPr>
          <p:cNvCxnSpPr>
            <a:cxnSpLocks/>
            <a:stCxn id="94" idx="1"/>
            <a:endCxn id="112" idx="3"/>
          </p:cNvCxnSpPr>
          <p:nvPr/>
        </p:nvCxnSpPr>
        <p:spPr>
          <a:xfrm flipH="1">
            <a:off x="5177307" y="5677677"/>
            <a:ext cx="354340" cy="1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5C27458-2DD2-4528-B2E2-A141FD186584}"/>
              </a:ext>
            </a:extLst>
          </p:cNvPr>
          <p:cNvCxnSpPr>
            <a:cxnSpLocks/>
          </p:cNvCxnSpPr>
          <p:nvPr/>
        </p:nvCxnSpPr>
        <p:spPr>
          <a:xfrm flipH="1">
            <a:off x="7408840" y="1239861"/>
            <a:ext cx="1" cy="1183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8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0" grpId="0"/>
      <p:bldP spid="91" grpId="0"/>
      <p:bldP spid="93" grpId="0"/>
      <p:bldP spid="98" grpId="0"/>
      <p:bldP spid="1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CEFB-5727-4F94-A318-1C28808B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DCT – Discrete Cosine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1748-5F45-4BB6-A2EE-0A4912D0A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qua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8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59C6-7BE3-405E-A8E4-F6C5F1ED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BE9B-5208-44F2-AAA0-308EC496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TỔNG QUAN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CÁC KỸ THUẬT THỦY VÂN CHO ẢNH SỐ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MÔ PHỎNG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NHẬN XÉT</a:t>
            </a:r>
          </a:p>
        </p:txBody>
      </p:sp>
    </p:spTree>
    <p:extLst>
      <p:ext uri="{BB962C8B-B14F-4D97-AF65-F5344CB8AC3E}">
        <p14:creationId xmlns:p14="http://schemas.microsoft.com/office/powerpoint/2010/main" val="180519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B41E-CC81-4325-9112-073F5FD6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ĐẶT VẤN ĐỀ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050EAA-77E1-41C5-81FB-BF5F05E18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490" y="1326525"/>
            <a:ext cx="8318180" cy="46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F71-40FC-4576-AA30-DADFC999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CÂU HỎI ĐẶT RA: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5230-CF8D-4FD1-A9F9-E7B74D2B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E0297A1-13DE-4425-B021-8EF86ECED3B3}"/>
              </a:ext>
            </a:extLst>
          </p:cNvPr>
          <p:cNvSpPr/>
          <p:nvPr/>
        </p:nvSpPr>
        <p:spPr>
          <a:xfrm>
            <a:off x="1269762" y="3524324"/>
            <a:ext cx="752221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F61A3-3316-42BE-BAC2-BE84669B1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73" y="3056116"/>
            <a:ext cx="3829050" cy="2600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9B2BDF-B5B5-4DEA-99DE-B6D79C1682E4}"/>
              </a:ext>
            </a:extLst>
          </p:cNvPr>
          <p:cNvSpPr txBox="1"/>
          <p:nvPr/>
        </p:nvSpPr>
        <p:spPr>
          <a:xfrm>
            <a:off x="4832524" y="2617411"/>
            <a:ext cx="51486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ai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tranh</a:t>
            </a:r>
            <a:r>
              <a:rPr lang="en-US" sz="2400" dirty="0"/>
              <a:t> </a:t>
            </a:r>
            <a:r>
              <a:rPr lang="en-US" sz="2400" dirty="0" err="1"/>
              <a:t>chấp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811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4880-45F3-4FCD-BA50-9DD522C8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GIẢI PHÁP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E9EA81-D834-4D23-B9DE-C3322F204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85912"/>
            <a:ext cx="4105275" cy="3686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0465EB-2790-4D37-A7BC-F99F2A583307}"/>
              </a:ext>
            </a:extLst>
          </p:cNvPr>
          <p:cNvSpPr txBox="1"/>
          <p:nvPr/>
        </p:nvSpPr>
        <p:spPr>
          <a:xfrm>
            <a:off x="4782609" y="1912071"/>
            <a:ext cx="32820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“Digital Watermarking”</a:t>
            </a:r>
          </a:p>
        </p:txBody>
      </p:sp>
    </p:spTree>
    <p:extLst>
      <p:ext uri="{BB962C8B-B14F-4D97-AF65-F5344CB8AC3E}">
        <p14:creationId xmlns:p14="http://schemas.microsoft.com/office/powerpoint/2010/main" val="280076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C321-5129-4E1E-A257-F44907C7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TỔNG QUAN VỀ THỦY VÂN SỐ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1C12-324F-44E2-8312-7D8971E1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mật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, video,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…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hữu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46354-C016-4323-868F-5D2DD303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2" y="3271234"/>
            <a:ext cx="7521261" cy="33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7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A828-7829-4A8A-A222-9747CE13D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36" y="2160588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C62C88-2D16-42BC-AA8E-135B7F01C3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105241"/>
              </p:ext>
            </p:extLst>
          </p:nvPr>
        </p:nvGraphicFramePr>
        <p:xfrm>
          <a:off x="3549497" y="646449"/>
          <a:ext cx="6815786" cy="3240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8DD3BA8-29FD-440B-9DDA-8AF22FB23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509112"/>
              </p:ext>
            </p:extLst>
          </p:nvPr>
        </p:nvGraphicFramePr>
        <p:xfrm>
          <a:off x="4420750" y="814353"/>
          <a:ext cx="4458952" cy="2859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Picture 12" descr="https://www.uconomix.com/products/umark/blog/Images/WatermarkedPhoto3.jpg">
            <a:extLst>
              <a:ext uri="{FF2B5EF4-FFF2-40B4-BE49-F238E27FC236}">
                <a16:creationId xmlns:a16="http://schemas.microsoft.com/office/drawing/2014/main" id="{06BC1A29-D6C9-4510-A0ED-2172C4BF3553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45" y="3841368"/>
            <a:ext cx="6860559" cy="237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FF7248-3974-43C0-A18C-B0603B18DB99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1704365" y="3673464"/>
            <a:ext cx="7426383" cy="30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725E-F5A2-45C4-9573-D306E649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KỸ THUẬT THỦY VÂN CHO ẢNH SỐ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407A-A2C6-4F58-893A-B2ED3528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(spatial domain):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bit </a:t>
            </a:r>
            <a:r>
              <a:rPr lang="en-US" dirty="0" err="1"/>
              <a:t>trong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LSB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(frequency domain):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DFT, DWT, DFT</a:t>
            </a:r>
          </a:p>
        </p:txBody>
      </p:sp>
    </p:spTree>
    <p:extLst>
      <p:ext uri="{BB962C8B-B14F-4D97-AF65-F5344CB8AC3E}">
        <p14:creationId xmlns:p14="http://schemas.microsoft.com/office/powerpoint/2010/main" val="89155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13EF-2494-46C4-A178-71DE78EE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9548"/>
            <a:ext cx="8596668" cy="1320800"/>
          </a:xfrm>
        </p:spPr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LSB –Least significant bits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EB08F5-18D1-4C50-B157-66A2E6FC8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084" y="1465931"/>
            <a:ext cx="1935275" cy="2084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8160C7-2289-46BA-A37E-ABA14F2D24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87182" y="927886"/>
            <a:ext cx="2713222" cy="31802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0F48EA-F4D9-4D90-B6A2-F8EA3459CA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63666" y="939948"/>
            <a:ext cx="2974098" cy="31557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81E252-F8C9-41E6-9233-8353C8965A65}"/>
              </a:ext>
            </a:extLst>
          </p:cNvPr>
          <p:cNvSpPr txBox="1"/>
          <p:nvPr/>
        </p:nvSpPr>
        <p:spPr>
          <a:xfrm>
            <a:off x="3798153" y="4222059"/>
            <a:ext cx="835112" cy="37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nhúng</a:t>
            </a: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F851B7-CBCE-45BD-A44A-739D5F39F4C8}"/>
              </a:ext>
            </a:extLst>
          </p:cNvPr>
          <p:cNvSpPr txBox="1"/>
          <p:nvPr/>
        </p:nvSpPr>
        <p:spPr>
          <a:xfrm>
            <a:off x="3687625" y="4712058"/>
            <a:ext cx="21123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010010000101001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5518A6-0EF8-458B-AAA2-034A9C7AE44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348359" y="2508144"/>
            <a:ext cx="1038823" cy="9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4E5636-AA1B-4511-A1A7-DA64F6783834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6100404" y="2517812"/>
            <a:ext cx="963262" cy="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D28696-0CA9-4036-9785-5D7FBA05EA37}"/>
              </a:ext>
            </a:extLst>
          </p:cNvPr>
          <p:cNvSpPr txBox="1"/>
          <p:nvPr/>
        </p:nvSpPr>
        <p:spPr>
          <a:xfrm>
            <a:off x="2468561" y="2147329"/>
            <a:ext cx="7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trích</a:t>
            </a:r>
            <a:endParaRPr lang="en-US" dirty="0"/>
          </a:p>
        </p:txBody>
      </p:sp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43B2C2EC-3934-46C3-BD68-7542CC3E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547" y="4374710"/>
            <a:ext cx="2112336" cy="188442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C87330-A186-4967-AB7A-EE7E2D5651A0}"/>
              </a:ext>
            </a:extLst>
          </p:cNvPr>
          <p:cNvSpPr txBox="1"/>
          <p:nvPr/>
        </p:nvSpPr>
        <p:spPr>
          <a:xfrm>
            <a:off x="1131463" y="3319249"/>
            <a:ext cx="119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gốc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474FD0-53B7-4905-AA7A-186A2F29B012}"/>
              </a:ext>
            </a:extLst>
          </p:cNvPr>
          <p:cNvSpPr txBox="1"/>
          <p:nvPr/>
        </p:nvSpPr>
        <p:spPr>
          <a:xfrm>
            <a:off x="8040753" y="6143223"/>
            <a:ext cx="123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50FB5E-C229-41D0-8CE9-006C61D6910B}"/>
              </a:ext>
            </a:extLst>
          </p:cNvPr>
          <p:cNvSpPr txBox="1"/>
          <p:nvPr/>
        </p:nvSpPr>
        <p:spPr>
          <a:xfrm>
            <a:off x="1390179" y="4712058"/>
            <a:ext cx="6263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“Hi”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4C095D-1261-41A8-8009-9C7B65ABDC44}"/>
              </a:ext>
            </a:extLst>
          </p:cNvPr>
          <p:cNvCxnSpPr>
            <a:cxnSpLocks/>
            <a:stCxn id="46" idx="3"/>
            <a:endCxn id="18" idx="1"/>
          </p:cNvCxnSpPr>
          <p:nvPr/>
        </p:nvCxnSpPr>
        <p:spPr>
          <a:xfrm>
            <a:off x="2016522" y="4896724"/>
            <a:ext cx="1671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DAF7F9-9C02-46DD-90A6-F15637822C61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V="1">
            <a:off x="4743793" y="4108182"/>
            <a:ext cx="0" cy="603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9083BC6-6F75-4743-AA01-E1BDFE6007C4}"/>
              </a:ext>
            </a:extLst>
          </p:cNvPr>
          <p:cNvSpPr txBox="1"/>
          <p:nvPr/>
        </p:nvSpPr>
        <p:spPr>
          <a:xfrm>
            <a:off x="2331015" y="4527392"/>
            <a:ext cx="7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ASCII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EC92C0B-B037-456E-A345-5B8B34487959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8550715" y="4095676"/>
            <a:ext cx="0" cy="279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18C57D5-2AC2-4BAB-AF31-2B18B826FA04}"/>
              </a:ext>
            </a:extLst>
          </p:cNvPr>
          <p:cNvSpPr txBox="1"/>
          <p:nvPr/>
        </p:nvSpPr>
        <p:spPr>
          <a:xfrm>
            <a:off x="1166820" y="5132254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1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31" grpId="0"/>
      <p:bldP spid="35" grpId="0"/>
      <p:bldP spid="38" grpId="0"/>
      <p:bldP spid="46" grpId="0" animBg="1"/>
      <p:bldP spid="69" grpId="0"/>
      <p:bldP spid="89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465</Words>
  <Application>Microsoft Office PowerPoint</Application>
  <PresentationFormat>Widescreen</PresentationFormat>
  <Paragraphs>86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Tahoma</vt:lpstr>
      <vt:lpstr>Wingdings</vt:lpstr>
      <vt:lpstr>Wingdings 3</vt:lpstr>
      <vt:lpstr>Facet</vt:lpstr>
      <vt:lpstr>KỸ THUẬT THỦY VÂN DCT TRONG THỦY VÂN CHO ẢNH SỐ  </vt:lpstr>
      <vt:lpstr>NỘI DUNG CHÍNH</vt:lpstr>
      <vt:lpstr>ĐẶT VẤN ĐỀ </vt:lpstr>
      <vt:lpstr>    CÂU HỎI ĐẶT RA:</vt:lpstr>
      <vt:lpstr>   GIẢI PHÁP :</vt:lpstr>
      <vt:lpstr>TỔNG QUAN VỀ THỦY VÂN SỐ</vt:lpstr>
      <vt:lpstr>PowerPoint Presentation</vt:lpstr>
      <vt:lpstr>CÁC KỸ THUẬT THỦY VÂN CHO ẢNH SỐ</vt:lpstr>
      <vt:lpstr>Kỹ thuật LSB –Least significant bits</vt:lpstr>
      <vt:lpstr>Kỹ thuật LSB – Least significant bits</vt:lpstr>
      <vt:lpstr>Kỹ thuật DCT – Discrete Cosine Transform</vt:lpstr>
      <vt:lpstr>Kỹ thuật DCT – Discrete Cosine Transform</vt:lpstr>
      <vt:lpstr>Kỹ thuật DCT – Discrete Cosine Transform</vt:lpstr>
      <vt:lpstr>PowerPoint Presentation</vt:lpstr>
      <vt:lpstr>Kỹ thuật DCT – Discrete Cosine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ĐỀ TÀI:</dc:title>
  <dc:creator>Trung Nguyen Van (FTEL SCC HN)</dc:creator>
  <cp:lastModifiedBy>Trung Nguyen Van (FTEL SCC HN)</cp:lastModifiedBy>
  <cp:revision>187</cp:revision>
  <dcterms:created xsi:type="dcterms:W3CDTF">2018-12-18T02:31:09Z</dcterms:created>
  <dcterms:modified xsi:type="dcterms:W3CDTF">2018-12-19T04:47:51Z</dcterms:modified>
</cp:coreProperties>
</file>