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73" r:id="rId3"/>
    <p:sldId id="257" r:id="rId4"/>
    <p:sldId id="271" r:id="rId5"/>
    <p:sldId id="272" r:id="rId6"/>
    <p:sldId id="274" r:id="rId7"/>
    <p:sldId id="260" r:id="rId8"/>
    <p:sldId id="27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2472-52F2-4C6E-8873-C39F941A724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FA0C-C4D7-4B31-8E46-0011A5D9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2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2472-52F2-4C6E-8873-C39F941A724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FA0C-C4D7-4B31-8E46-0011A5D9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1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2472-52F2-4C6E-8873-C39F941A724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FA0C-C4D7-4B31-8E46-0011A5D981B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9875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2472-52F2-4C6E-8873-C39F941A724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FA0C-C4D7-4B31-8E46-0011A5D9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63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2472-52F2-4C6E-8873-C39F941A724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FA0C-C4D7-4B31-8E46-0011A5D981B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7146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2472-52F2-4C6E-8873-C39F941A724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FA0C-C4D7-4B31-8E46-0011A5D9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1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2472-52F2-4C6E-8873-C39F941A724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FA0C-C4D7-4B31-8E46-0011A5D9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1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2472-52F2-4C6E-8873-C39F941A724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FA0C-C4D7-4B31-8E46-0011A5D9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2472-52F2-4C6E-8873-C39F941A724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FA0C-C4D7-4B31-8E46-0011A5D9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8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2472-52F2-4C6E-8873-C39F941A724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FA0C-C4D7-4B31-8E46-0011A5D9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3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2472-52F2-4C6E-8873-C39F941A724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FA0C-C4D7-4B31-8E46-0011A5D9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9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2472-52F2-4C6E-8873-C39F941A724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FA0C-C4D7-4B31-8E46-0011A5D9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64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2472-52F2-4C6E-8873-C39F941A724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FA0C-C4D7-4B31-8E46-0011A5D9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2472-52F2-4C6E-8873-C39F941A724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FA0C-C4D7-4B31-8E46-0011A5D9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9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2472-52F2-4C6E-8873-C39F941A724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FA0C-C4D7-4B31-8E46-0011A5D9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2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2472-52F2-4C6E-8873-C39F941A724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FA0C-C4D7-4B31-8E46-0011A5D9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8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C2472-52F2-4C6E-8873-C39F941A724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29FA0C-C4D7-4B31-8E46-0011A5D9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4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1558" y="2046786"/>
            <a:ext cx="9118600" cy="1866433"/>
          </a:xfrm>
        </p:spPr>
        <p:txBody>
          <a:bodyPr/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CUỐI KỲ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 DỮ LIỆU &amp; GIẢI THUẬT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TÀI: GAME SUDOKU SỬ DỤNG NGĂN XẾP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168" y="4442719"/>
            <a:ext cx="8710990" cy="1455805"/>
          </a:xfrm>
        </p:spPr>
        <p:txBody>
          <a:bodyPr>
            <a:normAutofit/>
          </a:bodyPr>
          <a:lstStyle/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								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Th.S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Tú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   			   </a:t>
            </a:r>
            <a:r>
              <a:rPr lang="en-US" sz="22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SVTH: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- 16110028</a:t>
            </a:r>
          </a:p>
          <a:p>
            <a:pPr algn="l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  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- 16110232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http://t0.gstatic.com/images?q=tbn:ANd9GcR7BAz8hld8Rn4YZW5s_LsmbCivU780sKay-OhHY6sCfnmodrnQ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3171" y="159657"/>
            <a:ext cx="1282700" cy="13576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450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NỘI DUNG CHÍNH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097731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1. </a:t>
            </a:r>
            <a:r>
              <a:rPr lang="en-US" sz="2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(Stack)</a:t>
            </a:r>
            <a:endParaRPr lang="en-US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    </a:t>
            </a:r>
            <a:r>
              <a:rPr lang="vi-VN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Demo</a:t>
            </a:r>
          </a:p>
          <a:p>
            <a:pPr marL="0" indent="0">
              <a:buNone/>
            </a:pPr>
            <a:r>
              <a:rPr lang="en-US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    </a:t>
            </a:r>
            <a:r>
              <a:rPr lang="vi-VN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27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  </a:t>
            </a:r>
            <a:r>
              <a:rPr lang="vi-VN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2" y="1660447"/>
            <a:ext cx="4277884" cy="427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3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VỀ NGĂN XẾP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757" y="1801611"/>
            <a:ext cx="5997328" cy="4213691"/>
          </a:xfrm>
        </p:spPr>
      </p:pic>
    </p:spTree>
    <p:extLst>
      <p:ext uri="{BB962C8B-B14F-4D97-AF65-F5344CB8AC3E}">
        <p14:creationId xmlns:p14="http://schemas.microsoft.com/office/powerpoint/2010/main" val="4255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VỀ NGĂN XẾP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417" y="2133723"/>
            <a:ext cx="7012502" cy="3661770"/>
          </a:xfrm>
        </p:spPr>
      </p:pic>
    </p:spTree>
    <p:extLst>
      <p:ext uri="{BB962C8B-B14F-4D97-AF65-F5344CB8AC3E}">
        <p14:creationId xmlns:p14="http://schemas.microsoft.com/office/powerpoint/2010/main" val="137351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VỀ NGĂN XẾP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838" y="1827369"/>
            <a:ext cx="6749659" cy="3775936"/>
          </a:xfrm>
        </p:spPr>
      </p:pic>
    </p:spTree>
    <p:extLst>
      <p:ext uri="{BB962C8B-B14F-4D97-AF65-F5344CB8AC3E}">
        <p14:creationId xmlns:p14="http://schemas.microsoft.com/office/powerpoint/2010/main" val="30135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DEMO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7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ĐÁNH GIÁ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6232" y="2340892"/>
            <a:ext cx="7379594" cy="20508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32"/>
          <a:stretch/>
        </p:blipFill>
        <p:spPr>
          <a:xfrm>
            <a:off x="393998" y="2340893"/>
            <a:ext cx="2299589" cy="226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9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2337" y="2675744"/>
            <a:ext cx="5104090" cy="176746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ý.</a:t>
            </a:r>
          </a:p>
          <a:p>
            <a:pPr marL="0" indent="0" algn="just">
              <a:buNone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game.</a:t>
            </a:r>
            <a:endParaRPr lang="en-US" sz="25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57" y="1930400"/>
            <a:ext cx="4124104" cy="350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5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734" y="2780175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 ƠN THẦY ĐÃ CHÚ Ý LẮNG NGHE!</a:t>
            </a: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98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404</TotalTime>
  <Words>111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Wingdings 3</vt:lpstr>
      <vt:lpstr>Facet</vt:lpstr>
      <vt:lpstr>BÁO CÁO CUỐI KỲ CẤU TRÚC DỮ LIỆU &amp; GIẢI THUẬT ĐỀ TÀI: GAME SUDOKU SỬ DỤNG NGĂN XẾP</vt:lpstr>
      <vt:lpstr>CÁC NỘI DUNG CHÍNH</vt:lpstr>
      <vt:lpstr>1. GIỚI THIỆU VỀ NGĂN XẾP</vt:lpstr>
      <vt:lpstr>1. GIỚI THIỆU VỀ NGĂN XẾP</vt:lpstr>
      <vt:lpstr>1. GIỚI THIỆU VỀ NGĂN XẾP</vt:lpstr>
      <vt:lpstr>2. DEMO</vt:lpstr>
      <vt:lpstr>3. ĐÁNH GIÁ </vt:lpstr>
      <vt:lpstr>4. HƯỚNG PHÁT TRIỂN</vt:lpstr>
      <vt:lpstr>CẢM ƠN THẦY ĐÃ CHÚ Ý LẮNG NGHE!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CUỐI KỲ CÁC CÔNG NGHỆ PHẦN MỀM MỚI</dc:title>
  <dc:creator>Windows User</dc:creator>
  <cp:lastModifiedBy>Windows User</cp:lastModifiedBy>
  <cp:revision>52</cp:revision>
  <dcterms:created xsi:type="dcterms:W3CDTF">2019-12-13T03:13:40Z</dcterms:created>
  <dcterms:modified xsi:type="dcterms:W3CDTF">2019-12-14T05:43:38Z</dcterms:modified>
</cp:coreProperties>
</file>