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4" r:id="rId5"/>
    <p:sldId id="258" r:id="rId6"/>
    <p:sldId id="275" r:id="rId7"/>
    <p:sldId id="259" r:id="rId8"/>
    <p:sldId id="277" r:id="rId9"/>
    <p:sldId id="278" r:id="rId10"/>
    <p:sldId id="279" r:id="rId11"/>
    <p:sldId id="272" r:id="rId12"/>
    <p:sldId id="270" r:id="rId13"/>
    <p:sldId id="261" r:id="rId14"/>
    <p:sldId id="263" r:id="rId15"/>
    <p:sldId id="264" r:id="rId16"/>
    <p:sldId id="282" r:id="rId17"/>
    <p:sldId id="281" r:id="rId18"/>
    <p:sldId id="265" r:id="rId19"/>
    <p:sldId id="266" r:id="rId20"/>
    <p:sldId id="267" r:id="rId21"/>
    <p:sldId id="271" r:id="rId22"/>
    <p:sldId id="26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93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D6E8-6FD7-41EE-9C8E-72620C8DB322}" type="datetimeFigureOut">
              <a:rPr lang="en-US" smtClean="0"/>
              <a:t>07/13/2020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understanding-of-recurrent-neural-networks-lstm-gru/" TargetMode="External"/><Relationship Id="rId2" Type="http://schemas.openxmlformats.org/officeDocument/2006/relationships/hyperlink" Target="https://arxiv.org/pdf/1806.0897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412.3555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051" y="2361882"/>
            <a:ext cx="7766936" cy="2299310"/>
          </a:xfrm>
        </p:spPr>
        <p:txBody>
          <a:bodyPr/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BÀI TOÁN TẠO CÂU BÌNH LUẬN CHO ẢNH THỜI TRANG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644" y="4919732"/>
            <a:ext cx="8744516" cy="1622736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- 16110097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16110232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0" y="334852"/>
            <a:ext cx="1872161" cy="1646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4192" y="721240"/>
            <a:ext cx="5778761" cy="1729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ĐÀO TẠO CHẤT LƯỢNG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5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 LUẬN TỐT NGHIỆP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Cross-modality </a:t>
            </a:r>
            <a:r>
              <a:rPr lang="en-US" dirty="0" smtClean="0"/>
              <a:t>attention &amp; </a:t>
            </a:r>
            <a:r>
              <a:rPr lang="en-US" dirty="0"/>
              <a:t>generation 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11" y="1569790"/>
            <a:ext cx="5787914" cy="50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9" y="2404462"/>
            <a:ext cx="7702718" cy="3460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RNN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029" y="833199"/>
            <a:ext cx="74060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RNN (Recurrent Neural Network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637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9194" y="884789"/>
            <a:ext cx="759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Unit)</a:t>
            </a:r>
            <a:endParaRPr lang="en-US" sz="3500" b="1" dirty="0"/>
          </a:p>
        </p:txBody>
      </p:sp>
      <p:sp>
        <p:nvSpPr>
          <p:cNvPr id="6" name="Rectangle 5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GRU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682" y="1623868"/>
            <a:ext cx="4526214" cy="42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574704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92.295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16,515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50.015 ( 29,113 top + 20,902 bottom)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200.745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14" y="1930400"/>
            <a:ext cx="5991967" cy="30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372"/>
            <a:ext cx="8596668" cy="388077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Service,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GB,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 358.27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079"/>
            <a:ext cx="8596668" cy="4721476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09" y="1950345"/>
            <a:ext cx="4864835" cy="45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079"/>
            <a:ext cx="8596668" cy="4721476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39" y="2276742"/>
            <a:ext cx="6106166" cy="37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HIỆN THƯC HỆ THỐNG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22" y="2123585"/>
            <a:ext cx="8697890" cy="3285544"/>
          </a:xfrm>
        </p:spPr>
      </p:pic>
    </p:spTree>
    <p:extLst>
      <p:ext uri="{BB962C8B-B14F-4D97-AF65-F5344CB8AC3E}">
        <p14:creationId xmlns:p14="http://schemas.microsoft.com/office/powerpoint/2010/main" val="39682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7274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6194"/>
            <a:ext cx="8596668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THỰC HIỆN: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Machine Learning.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14396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758328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h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kế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&amp; 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 </a:t>
            </a: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</a:t>
            </a:r>
            <a:r>
              <a:rPr lang="vi-VN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14396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312120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7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 (5 Mar 2019),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Explainable Outfit Recommendation with Joint Outfit Matching and Comment Generation”,” </a:t>
            </a:r>
            <a:r>
              <a:rPr lang="en-US" sz="2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https://arxiv.org/pdf/1806.08977.pdf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(Sep 30 2018) “Understanding of RECURRENT NEURAL NETWORKS (LSTM, GRU)”, “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https://mc.ai/understanding-of-recurrent-neural-networks-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lstm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gru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Junyoung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Chung, Caglar Gulcehre, KyungHyun Cho, Yoshua Bengio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Dec 2014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“Empirical Evaluation of Gated Recurrent Neural Networks on Sequence Modeling”, 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arxiv.org/pdf/1412.3555.pdf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8" y="2631583"/>
            <a:ext cx="8711365" cy="169571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CHÂN THÀNH CẢM ƠN </a:t>
            </a:r>
            <a:b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QUÝ THẦY CÔ!</a:t>
            </a:r>
            <a:endParaRPr lang="en-U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98" y="993953"/>
            <a:ext cx="5476875" cy="489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95" y="5643781"/>
            <a:ext cx="7524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3" y="2945052"/>
            <a:ext cx="3710998" cy="371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28" y="1836585"/>
            <a:ext cx="892727" cy="1604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606" y="1563679"/>
            <a:ext cx="1241552" cy="1199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290" y="3472950"/>
            <a:ext cx="1214975" cy="15402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373" y="1682116"/>
            <a:ext cx="1000552" cy="19130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071" y="3517046"/>
            <a:ext cx="1452742" cy="14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4" y="4007008"/>
            <a:ext cx="1499908" cy="16092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77484" y="3384085"/>
            <a:ext cx="926639" cy="6325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513618" y="3424808"/>
            <a:ext cx="859557" cy="6211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4123" y="3192509"/>
            <a:ext cx="2875331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COMMENT </a:t>
            </a: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G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ENERATING</a:t>
            </a: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1459" y="3214973"/>
            <a:ext cx="5979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+</a:t>
            </a:r>
            <a:endParaRPr lang="en-US" sz="6000" b="1" dirty="0"/>
          </a:p>
        </p:txBody>
      </p:sp>
      <p:sp>
        <p:nvSpPr>
          <p:cNvPr id="6" name="Oval Callout 5"/>
          <p:cNvSpPr/>
          <p:nvPr/>
        </p:nvSpPr>
        <p:spPr>
          <a:xfrm>
            <a:off x="7507339" y="2842473"/>
            <a:ext cx="2409393" cy="1388163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3960" y="3333696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is darling ! : 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38"/>
          <a:stretch/>
        </p:blipFill>
        <p:spPr>
          <a:xfrm>
            <a:off x="1067923" y="1716601"/>
            <a:ext cx="1442479" cy="17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0929"/>
            <a:ext cx="9690160" cy="488532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jeans,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 x 224 x 3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RGB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E55DB9-0C49-4E79-A8E8-78E510D9D0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3471" y="4151320"/>
            <a:ext cx="4196051" cy="16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CÔNG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 LIÊN QUAN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97111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) </a:t>
            </a:r>
          </a:p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(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Recurrent Neural Network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</a:t>
            </a:r>
            <a:r>
              <a:rPr lang="vi-VN" sz="2500" b="1" dirty="0" smtClea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3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4" y="1903592"/>
            <a:ext cx="8846596" cy="342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1519" y="5461162"/>
            <a:ext cx="6931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kiến trúc tổng quan của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(NFR)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 et al, 5 Mar 2019)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808" y="820319"/>
            <a:ext cx="8629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  <p:sp>
        <p:nvSpPr>
          <p:cNvPr id="8" name="Rectangle 7"/>
          <p:cNvSpPr/>
          <p:nvPr/>
        </p:nvSpPr>
        <p:spPr>
          <a:xfrm>
            <a:off x="694808" y="3515932"/>
            <a:ext cx="1713541" cy="181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2577615" y="3425779"/>
            <a:ext cx="7302321" cy="1905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694808" y="1863386"/>
            <a:ext cx="1713541" cy="1522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61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image encoder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033" y="1544034"/>
            <a:ext cx="5067269" cy="49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attention and matching 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69" y="1270000"/>
            <a:ext cx="4486679" cy="55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812</TotalTime>
  <Words>702</Words>
  <Application>Microsoft Office PowerPoint</Application>
  <PresentationFormat>Widescreen</PresentationFormat>
  <Paragraphs>86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</vt:lpstr>
      <vt:lpstr>Times New Roman</vt:lpstr>
      <vt:lpstr>Trebuchet MS</vt:lpstr>
      <vt:lpstr>Wingdings 3</vt:lpstr>
      <vt:lpstr>Facet</vt:lpstr>
      <vt:lpstr>TÌM HIỂU BÀI TOÁN TẠO CÂU BÌNH LUẬN CHO ẢNH THỜI TRANG</vt:lpstr>
      <vt:lpstr>NỘI DUNG</vt:lpstr>
      <vt:lpstr>1. GIỚI THIỆU ĐỀ TÀI</vt:lpstr>
      <vt:lpstr>1. GIỚI THIỆU ĐỀ TÀI</vt:lpstr>
      <vt:lpstr>1. GIỚI THIỆU ĐỀ TÀI</vt:lpstr>
      <vt:lpstr>2. CÁC CÔNG TRÌNH LIÊN QUAN</vt:lpstr>
      <vt:lpstr>PowerPoint Presentation</vt:lpstr>
      <vt:lpstr>Top and bottom image encoder</vt:lpstr>
      <vt:lpstr>Mutual attention and matching decoder</vt:lpstr>
      <vt:lpstr>Cross-modality attention &amp; generation decoder</vt:lpstr>
      <vt:lpstr>PowerPoint Presentation</vt:lpstr>
      <vt:lpstr>PowerPoint Presentation</vt:lpstr>
      <vt:lpstr>3. HIỆN THƯC HỆ THỐNG</vt:lpstr>
      <vt:lpstr>3. HIỆN THƯC HỆ THỐNG</vt:lpstr>
      <vt:lpstr>3. HIỆN THƯC HỆ THỐNG</vt:lpstr>
      <vt:lpstr>3. HIỆN THƯC HỆ THỐNG</vt:lpstr>
      <vt:lpstr>3. HIỆN THƯC HỆ THỐNG</vt:lpstr>
      <vt:lpstr>4. TỔNG KẾT &amp; HƯỚNG PHÁT TRIỂN</vt:lpstr>
      <vt:lpstr>5. TỔNG KẾT &amp; HƯỚNG PHÁT TRIỂN</vt:lpstr>
      <vt:lpstr>5. TỔNG KẾT &amp; HƯỚNG PHÁT TRIỂN</vt:lpstr>
      <vt:lpstr>TÀI LIỆU THAM KHẢO</vt:lpstr>
      <vt:lpstr>XIN CHÂN THÀNH CẢM ƠN  QUÝ THẦY CÔ!</vt:lpstr>
      <vt:lpstr>LSTM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TẠO CÂU BÌNH LUẬN CHO ẢNH THỜI TRANG</dc:title>
  <dc:creator>Windows User</dc:creator>
  <cp:lastModifiedBy>Windows User</cp:lastModifiedBy>
  <cp:revision>78</cp:revision>
  <dcterms:created xsi:type="dcterms:W3CDTF">2019-12-10T14:17:39Z</dcterms:created>
  <dcterms:modified xsi:type="dcterms:W3CDTF">2020-07-13T06:58:43Z</dcterms:modified>
</cp:coreProperties>
</file>