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0" r:id="rId8"/>
    <p:sldId id="269" r:id="rId9"/>
    <p:sldId id="261" r:id="rId10"/>
    <p:sldId id="263" r:id="rId11"/>
    <p:sldId id="264" r:id="rId12"/>
    <p:sldId id="273" r:id="rId13"/>
    <p:sldId id="265" r:id="rId14"/>
    <p:sldId id="266" r:id="rId15"/>
    <p:sldId id="267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arxiv.org/pdf/1806.0897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6.03762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33341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63663"/>
            <a:ext cx="7766936" cy="13098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ram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GB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72147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12" y="2006607"/>
            <a:ext cx="5224798" cy="4324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39" y="3394530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10BA29-F112-44DF-880E-A23C031125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39" y="5661212"/>
            <a:ext cx="433161" cy="46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FA3205-5299-4F19-A385-CB68FCC08E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36" y="4527871"/>
            <a:ext cx="473165" cy="46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(5 Mar 2019),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Outfit Recommendation with Joint Outfit Matching and Comment Generation”,”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https://arxiv.org/pdf/1806.08977.pdf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Devlin (24 May 2019), “BERT: Pre-training of Deep Bidirectional Transformers for Language Understanding”,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arxiv.org/pdf/1810.04805.pdf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Vaswani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(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Dec 2017),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 “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https://arxiv.org/pdf/1706.03762.pdf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rúc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phát sinh câu bình luận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NFR - BERT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PHẠM VI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90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20000"/>
              </a:lnSpc>
              <a:spcAft>
                <a:spcPts val="800"/>
              </a:spcAft>
              <a:buFont typeface="Calibri" panose="020F0502020204030204" pitchFamily="34" charset="0"/>
              <a:buChar char="‒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6281" y="3636166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5" y="2373994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4056" y="5783134"/>
            <a:ext cx="6666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kiến trúc tổng quan của neural fashion recommendation 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933" y="1889265"/>
            <a:ext cx="5242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61" y="2386809"/>
            <a:ext cx="5044331" cy="3171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927668" y="58580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NFR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9" y="2404462"/>
            <a:ext cx="7702718" cy="3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933" y="1889265"/>
            <a:ext cx="6105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RNN (Recurrent Neural Network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 descr="1_6eNTqLzQ08AABo-STFNiBw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59" y="1930400"/>
            <a:ext cx="6266417" cy="3697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31184" y="5794352"/>
            <a:ext cx="3072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KIẾN TRÚC PHÁT SINH CÂU BÌNH LUẬN (NFR - BERT)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59091E-C89D-4225-BF27-3E2AF385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8021"/>
            <a:ext cx="8596312" cy="3537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8192" y="2018689"/>
            <a:ext cx="8014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389" y="59252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Pre-training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Fine-Tuning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0129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759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PHẠM VI ĐỀ TÀI</vt:lpstr>
      <vt:lpstr>2. KIẾN TRÚC PHÁT SINH CÂU BÌNH LUẬN (NFR - BERT)</vt:lpstr>
      <vt:lpstr>2. KIẾN TRÚC PHÁT SINH CÂU BÌNH LUẬN (NFR - BERT)</vt:lpstr>
      <vt:lpstr>2. KIẾN TRÚC PHÁT SINH CÂU BÌNH LUẬN (NFR - BERT)</vt:lpstr>
      <vt:lpstr>2. KIẾN TRÚC PHÁT SINH CÂU BÌNH LUẬN (NFR - BERT)</vt:lpstr>
      <vt:lpstr>2. KIẾN TRÚC PHÁT SINH CÂU BÌNH LUẬN (NFR - BERT)</vt:lpstr>
      <vt:lpstr>3. HIỆN THƯC HỆ THỐNG</vt:lpstr>
      <vt:lpstr>3. HIỆN THƯC HỆ THỐNG</vt:lpstr>
      <vt:lpstr>3. HIỆN THƯC HỆ THỐNG</vt:lpstr>
      <vt:lpstr>4. DEMO</vt:lpstr>
      <vt:lpstr>5. TỔNG KẾT &amp; HƯỚNG PHÁT TRIỂN</vt:lpstr>
      <vt:lpstr>5. TỔNG KẾT &amp; HƯỚNG PHÁT TRIỂN</vt:lpstr>
      <vt:lpstr>5. TỔNG KẾT &amp; HƯỚNG PHÁT TRIỂN</vt:lpstr>
      <vt:lpstr>TÀI LIỆU THAM KHẢO</vt:lpstr>
      <vt:lpstr>XIN CHÂN THÀNH CẢM ƠN  QUÝ THẦY CÔ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31</cp:revision>
  <dcterms:created xsi:type="dcterms:W3CDTF">2019-12-10T14:17:39Z</dcterms:created>
  <dcterms:modified xsi:type="dcterms:W3CDTF">2019-12-11T09:18:54Z</dcterms:modified>
</cp:coreProperties>
</file>