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9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93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33341"/>
            <a:ext cx="7766936" cy="2299310"/>
          </a:xfrm>
        </p:spPr>
        <p:txBody>
          <a:bodyPr/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BÀI TOÁN TẠO CÂU BÌNH LUẬN CHO ẢNH THỜI TRANG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863663"/>
            <a:ext cx="7766936" cy="13098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T.S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- 16110097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16110232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25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859"/>
            <a:ext cx="8596668" cy="472147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12" y="2006607"/>
            <a:ext cx="5224798" cy="4324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10BA29-F112-44DF-880E-A23C031125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39" y="3394530"/>
            <a:ext cx="433161" cy="46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10BA29-F112-44DF-880E-A23C031125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39" y="5661212"/>
            <a:ext cx="433161" cy="46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FA3205-5299-4F19-A385-CB68FCC08E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36" y="4527871"/>
            <a:ext cx="473165" cy="46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0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&amp;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6194"/>
            <a:ext cx="8596668" cy="388077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THỰC HIỆN: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Learning, Machine Learning.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dataset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68" y="2631583"/>
            <a:ext cx="8711365" cy="1695719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 CHÂN THÀNH CẢM ƠN </a:t>
            </a:r>
            <a:b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QUÝ THẦY CÔ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980"/>
            <a:ext cx="8596668" cy="388077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rúc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phát sinh câu bình luận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NFR - BERT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kế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&amp;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ướng 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</a:t>
            </a:r>
            <a:r>
              <a:rPr lang="vi-VN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PHẠM VI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901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Aft>
                <a:spcPts val="800"/>
              </a:spcAft>
              <a:buFont typeface="Calibri" panose="020F0502020204030204" pitchFamily="34" charset="0"/>
              <a:buChar char="‒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jeans,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 x 224 x 3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RGB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20000"/>
              </a:lnSpc>
              <a:spcAft>
                <a:spcPts val="800"/>
              </a:spcAft>
              <a:buFont typeface="Calibri" panose="020F0502020204030204" pitchFamily="34" charset="0"/>
              <a:buChar char="‒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E55DB9-0C49-4E79-A8E8-78E510D9D0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06281" y="3623287"/>
            <a:ext cx="4196051" cy="16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5" y="2373994"/>
            <a:ext cx="8846596" cy="3427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4056" y="5783134"/>
            <a:ext cx="6666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kiến trúc tổng quan của neural fashion recommendation (NFR)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 et al, 5 Mar 2019)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933" y="1889265"/>
            <a:ext cx="5242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20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Neutral Fashion Recommendation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6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051A69F-4B99-423E-AFA5-0D1A377CB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171" y="2217461"/>
            <a:ext cx="2617736" cy="33534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10" y="2308574"/>
            <a:ext cx="5044331" cy="31712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927668" y="58580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NFR</a:t>
            </a:r>
          </a:p>
        </p:txBody>
      </p:sp>
    </p:spTree>
    <p:extLst>
      <p:ext uri="{BB962C8B-B14F-4D97-AF65-F5344CB8AC3E}">
        <p14:creationId xmlns:p14="http://schemas.microsoft.com/office/powerpoint/2010/main" val="17983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/>
          </a:p>
        </p:txBody>
      </p:sp>
      <p:pic>
        <p:nvPicPr>
          <p:cNvPr id="4" name="Content Placeholder 3" descr="1_6eNTqLzQ08AABo-STFNiBw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59" y="1930400"/>
            <a:ext cx="6266417" cy="36976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31184" y="5794352"/>
            <a:ext cx="3072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68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659091E-C89D-4225-BF27-3E2AF3851C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88021"/>
            <a:ext cx="8596312" cy="3537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8192" y="2018689"/>
            <a:ext cx="8014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 (Bidirectional Encoder Representations from Transformer)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2389" y="59252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Pre-training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Fine-Tuning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HIỆN THƯC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50129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92.295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16,515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50.015 ( 29,113 top + 20,902 bottom)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200.745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14" y="1930400"/>
            <a:ext cx="5991967" cy="30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Service, ram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GB, dung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disk 358.27 GB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epochs.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epoch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9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659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</vt:lpstr>
      <vt:lpstr>Times New Roman</vt:lpstr>
      <vt:lpstr>Trebuchet MS</vt:lpstr>
      <vt:lpstr>Wingdings 3</vt:lpstr>
      <vt:lpstr>Facet</vt:lpstr>
      <vt:lpstr>TÌM HIỂU BÀI TOÁN TẠO CÂU BÌNH LUẬN CHO ẢNH THỜI TRANG</vt:lpstr>
      <vt:lpstr>NỘI DUNG</vt:lpstr>
      <vt:lpstr>1. GIỚI THIỆU PHẠM VI ĐỀ TÀI</vt:lpstr>
      <vt:lpstr>2. KIẾN TRÚC PHÁT SINH CÂU BÌNH LUẬN (NFR - BERT)</vt:lpstr>
      <vt:lpstr>2. KIẾN TRÚC PHÁT SINH CÂU BÌNH LUẬN (NFR - BERT)</vt:lpstr>
      <vt:lpstr>2. KIẾN TRÚC PHÁT SINH CÂU BÌNH LUẬN (NFR - BERT)</vt:lpstr>
      <vt:lpstr>2. KIẾN TRÚC PHÁT SINH CÂU BÌNH LUẬN (NFR - BERT)</vt:lpstr>
      <vt:lpstr>3. HIỆN THƯC HỆ THỐNG</vt:lpstr>
      <vt:lpstr>3. HIỆN THƯC HỆ THỐNG</vt:lpstr>
      <vt:lpstr>3. HIỆN THƯC HỆ THỐNG</vt:lpstr>
      <vt:lpstr>4. TỔNG KẾT &amp; HƯỚNG PHÁT TRIỂN</vt:lpstr>
      <vt:lpstr>4. TỔNG KẾT &amp; HƯỚNG PHÁT TRIỂN</vt:lpstr>
      <vt:lpstr>4. TỔNG KẾT &amp; HƯỚNG PHÁT TRIỂN</vt:lpstr>
      <vt:lpstr>XIN CHÂN THÀNH CẢM ƠN  QUÝ THẦY CÔ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TẠO CÂU BÌNH LUẬN CHO ẢNH THỜI TRANG</dc:title>
  <dc:creator>Windows User</dc:creator>
  <cp:lastModifiedBy>Windows User</cp:lastModifiedBy>
  <cp:revision>19</cp:revision>
  <dcterms:created xsi:type="dcterms:W3CDTF">2019-12-10T14:17:39Z</dcterms:created>
  <dcterms:modified xsi:type="dcterms:W3CDTF">2019-12-11T05:35:05Z</dcterms:modified>
</cp:coreProperties>
</file>