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8" r:id="rId4"/>
    <p:sldId id="266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330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8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4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rumpycoder.net/pixel/gdb-multiarch-windows/" TargetMode="External"/><Relationship Id="rId2" Type="http://schemas.openxmlformats.org/officeDocument/2006/relationships/hyperlink" Target="https://developer.arm.com/downloads/-/arm-gnu-toolchain-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tp.gnu.org/gnu/make/" TargetMode="External"/><Relationship Id="rId5" Type="http://schemas.openxmlformats.org/officeDocument/2006/relationships/hyperlink" Target="https://github.com/trungpowersystem/Musca-B1_bare_metal" TargetMode="External"/><Relationship Id="rId4" Type="http://schemas.openxmlformats.org/officeDocument/2006/relationships/hyperlink" Target="https://www.qemu.org/download/#window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7B98A-D1D4-425C-B49A-CF9D7C622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Cortex Architect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77B863-D966-4BE1-6B4D-849EFDDBB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Apr 14, 2024</a:t>
            </a:r>
          </a:p>
        </p:txBody>
      </p:sp>
    </p:spTree>
    <p:extLst>
      <p:ext uri="{BB962C8B-B14F-4D97-AF65-F5344CB8AC3E}">
        <p14:creationId xmlns:p14="http://schemas.microsoft.com/office/powerpoint/2010/main" val="392589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Environment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4E57-6035-891C-4439-3191115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Window 11 Pro 64-bit (10.0, Build 22631)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Arm GNU Toolchain Version 13.2.Rel1: </a:t>
            </a:r>
            <a:r>
              <a:rPr lang="en-US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arm_gnu_link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gdb-multiarch-14.1: </a:t>
            </a:r>
            <a:r>
              <a:rPr lang="en-US" dirty="0" err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gdb_link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qemu-20240411: </a:t>
            </a:r>
            <a:r>
              <a:rPr lang="en-US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qemu_link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Musca-board b1 bare-metal project: </a:t>
            </a:r>
            <a:r>
              <a:rPr lang="en-US" dirty="0" err="1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Musca_link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GnuMake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gnumake_link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6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GDB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D98B6A-1975-B7BB-8F25-DB77C8ED4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856771"/>
              </p:ext>
            </p:extLst>
          </p:nvPr>
        </p:nvGraphicFramePr>
        <p:xfrm>
          <a:off x="1306688" y="1846263"/>
          <a:ext cx="9733225" cy="4442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572">
                  <a:extLst>
                    <a:ext uri="{9D8B030D-6E8A-4147-A177-3AD203B41FA5}">
                      <a16:colId xmlns:a16="http://schemas.microsoft.com/office/drawing/2014/main" val="2143493972"/>
                    </a:ext>
                  </a:extLst>
                </a:gridCol>
                <a:gridCol w="7054653">
                  <a:extLst>
                    <a:ext uri="{9D8B030D-6E8A-4147-A177-3AD203B41FA5}">
                      <a16:colId xmlns:a16="http://schemas.microsoft.com/office/drawing/2014/main" val="3828153337"/>
                    </a:ext>
                  </a:extLst>
                </a:gridCol>
              </a:tblGrid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117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run or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Executes the program from start to 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51642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break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a breakpoint on a particular 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8175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disable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Disables a breakpoint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119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Enables a disabled breakpoint.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8150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next or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Executes the next line of code without diving into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66837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Goes to the next instruction, diving into the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23053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list or 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Displays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85320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print or p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Displays the value of a variable.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79685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quit or q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Exits out of GDB.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28865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Clears all breakpoints.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06832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Continues normal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64693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info b, info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Displays information of a breakpoint or a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9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Musca B1 bare metal sample project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357D84-B7AF-B0C4-E3DE-1F4C0A2881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01" y="1897063"/>
            <a:ext cx="500775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96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Processor core, processor and microcontroller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C0C78-29B2-5526-9535-64869D039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08" y="1888208"/>
            <a:ext cx="4621280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633E3-B09B-26EF-3961-4BBCE551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44" y="1812707"/>
            <a:ext cx="3469942" cy="43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5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6971-8368-C58B-FA30-8BD5F6A2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Operational modes of the Cortex-Mx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5195-8ADF-A5BD-C85E-342680C0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97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502</TotalTime>
  <Words>196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Arm Cortex Architect</vt:lpstr>
      <vt:lpstr>1. Environment - Installation</vt:lpstr>
      <vt:lpstr>2. GDB</vt:lpstr>
      <vt:lpstr>3. Musca B1 bare metal sample project</vt:lpstr>
      <vt:lpstr>4. Processor core, processor and microcontroller</vt:lpstr>
      <vt:lpstr>5. Operational modes of the Cortex-Mx processor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Thanh. Nguyen (2)</dc:creator>
  <cp:lastModifiedBy>Trung Nguyen</cp:lastModifiedBy>
  <cp:revision>12</cp:revision>
  <dcterms:created xsi:type="dcterms:W3CDTF">2024-03-26T08:56:49Z</dcterms:created>
  <dcterms:modified xsi:type="dcterms:W3CDTF">2024-04-15T17:54:14Z</dcterms:modified>
</cp:coreProperties>
</file>