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3"/>
  </p:notesMasterIdLst>
  <p:sldIdLst>
    <p:sldId id="563" r:id="rId2"/>
    <p:sldId id="404" r:id="rId3"/>
    <p:sldId id="305" r:id="rId4"/>
    <p:sldId id="552" r:id="rId5"/>
    <p:sldId id="555" r:id="rId6"/>
    <p:sldId id="556" r:id="rId7"/>
    <p:sldId id="557" r:id="rId8"/>
    <p:sldId id="559" r:id="rId9"/>
    <p:sldId id="560" r:id="rId10"/>
    <p:sldId id="565" r:id="rId11"/>
    <p:sldId id="516" r:id="rId12"/>
  </p:sldIdLst>
  <p:sldSz cx="9144000" cy="5143500" type="screen16x9"/>
  <p:notesSz cx="6858000" cy="9144000"/>
  <p:embeddedFontLst>
    <p:embeddedFont>
      <p:font typeface="Bebas Neue" panose="020B0606020202050201" pitchFamily="34" charset="77"/>
      <p:regular r:id="rId14"/>
    </p:embeddedFont>
    <p:embeddedFont>
      <p:font typeface="Karla" pitchFamily="2" charset="77"/>
      <p:regular r:id="rId15"/>
      <p:bold r:id="rId16"/>
    </p:embeddedFont>
    <p:embeddedFont>
      <p:font typeface="Oswald Light" panose="020F0302020204030204" pitchFamily="34" charset="0"/>
      <p:regular r:id="rId17"/>
    </p:embeddedFont>
    <p:embeddedFont>
      <p:font typeface="Rubik Black" pitchFamily="2" charset="-79"/>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Đinh Ngọc Ân" initials="ĐNÂ"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7E7"/>
    <a:srgbClr val="FCF6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4" autoAdjust="0"/>
    <p:restoredTop sz="95595" autoAdjust="0"/>
  </p:normalViewPr>
  <p:slideViewPr>
    <p:cSldViewPr snapToGrid="0">
      <p:cViewPr varScale="1">
        <p:scale>
          <a:sx n="134" d="100"/>
          <a:sy n="134" d="100"/>
        </p:scale>
        <p:origin x="9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587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76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125d80b41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125d80b41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806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27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717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94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190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061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GB" sz="1000" b="1">
                <a:solidFill>
                  <a:schemeClr val="dk1"/>
                </a:solidFill>
                <a:latin typeface="Karla"/>
                <a:ea typeface="Karla"/>
                <a:cs typeface="Karla"/>
                <a:sym typeface="Karla"/>
              </a:rPr>
              <a:t>CREDITS</a:t>
            </a:r>
            <a:r>
              <a:rPr lang="en-GB" sz="1000">
                <a:solidFill>
                  <a:schemeClr val="dk1"/>
                </a:solidFill>
                <a:latin typeface="Karla"/>
                <a:ea typeface="Karla"/>
                <a:cs typeface="Karla"/>
                <a:sym typeface="Karla"/>
              </a:rPr>
              <a:t>: This presentation template was created by </a:t>
            </a:r>
            <a:r>
              <a:rPr lang="en-GB" sz="1000" b="1">
                <a:solidFill>
                  <a:schemeClr val="dk1"/>
                </a:solidFill>
                <a:uFill>
                  <a:noFill/>
                </a:uFill>
                <a:latin typeface="Karla"/>
                <a:ea typeface="Karla"/>
                <a:cs typeface="Karla"/>
                <a:sym typeface="Karla"/>
                <a:hlinkClick r:id="rId3"/>
              </a:rPr>
              <a:t>Slidesgo</a:t>
            </a:r>
            <a:r>
              <a:rPr lang="en-GB" sz="1000">
                <a:solidFill>
                  <a:schemeClr val="dk1"/>
                </a:solidFill>
                <a:latin typeface="Karla"/>
                <a:ea typeface="Karla"/>
                <a:cs typeface="Karla"/>
                <a:sym typeface="Karla"/>
              </a:rPr>
              <a:t>, including icons by </a:t>
            </a:r>
            <a:r>
              <a:rPr lang="en-GB" sz="1000" b="1">
                <a:solidFill>
                  <a:schemeClr val="dk1"/>
                </a:solidFill>
                <a:uFill>
                  <a:noFill/>
                </a:uFill>
                <a:latin typeface="Karla"/>
                <a:ea typeface="Karla"/>
                <a:cs typeface="Karla"/>
                <a:sym typeface="Karla"/>
                <a:hlinkClick r:id="rId4"/>
              </a:rPr>
              <a:t>Flaticon</a:t>
            </a:r>
            <a:r>
              <a:rPr lang="en-GB" sz="1000">
                <a:solidFill>
                  <a:schemeClr val="dk1"/>
                </a:solidFill>
                <a:latin typeface="Karla"/>
                <a:ea typeface="Karla"/>
                <a:cs typeface="Karla"/>
                <a:sym typeface="Karla"/>
              </a:rPr>
              <a:t>, and infographics &amp; images by </a:t>
            </a:r>
            <a:r>
              <a:rPr lang="en-GB" sz="1000" b="1">
                <a:solidFill>
                  <a:schemeClr val="dk1"/>
                </a:solidFill>
                <a:uFill>
                  <a:noFill/>
                </a:uFill>
                <a:latin typeface="Karla"/>
                <a:ea typeface="Karla"/>
                <a:cs typeface="Karla"/>
                <a:sym typeface="Karla"/>
                <a:hlinkClick r:id="rId5"/>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715100" y="3968300"/>
            <a:ext cx="7713900" cy="640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2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TITLE_AND_TWO_COLUMNS_1">
    <p:spTree>
      <p:nvGrpSpPr>
        <p:cNvPr id="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7"/>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1" name="Google Shape;271;p1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72" name="Google Shape;272;p17"/>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17"/>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74" name="Google Shape;274;p17"/>
          <p:cNvSpPr txBox="1">
            <a:spLocks noGrp="1"/>
          </p:cNvSpPr>
          <p:nvPr>
            <p:ph type="subTitle" idx="1"/>
          </p:nvPr>
        </p:nvSpPr>
        <p:spPr>
          <a:xfrm>
            <a:off x="714325" y="2754900"/>
            <a:ext cx="3674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7"/>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lvl1pPr marR="9144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17"/>
          <p:cNvSpPr>
            <a:spLocks noGrp="1"/>
          </p:cNvSpPr>
          <p:nvPr>
            <p:ph type="pic" idx="2"/>
          </p:nvPr>
        </p:nvSpPr>
        <p:spPr>
          <a:xfrm>
            <a:off x="4769625" y="1271375"/>
            <a:ext cx="3644400" cy="32178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556533" y="1520082"/>
            <a:ext cx="6490035" cy="1187858"/>
          </a:xfrm>
          <a:prstGeom prst="rect">
            <a:avLst/>
          </a:prstGeom>
        </p:spPr>
        <p:txBody>
          <a:bodyPr spcFirstLastPara="1" wrap="square" lIns="91425" tIns="91425" rIns="91425" bIns="91425" anchor="ctr" anchorCtr="0">
            <a:noAutofit/>
          </a:bodyPr>
          <a:lstStyle/>
          <a:p>
            <a:pPr lvl="0" algn="l"/>
            <a:r>
              <a:rPr lang="en-US" sz="2400" b="0" i="0" u="none" strike="noStrike" dirty="0" err="1">
                <a:solidFill>
                  <a:srgbClr val="000000"/>
                </a:solidFill>
                <a:effectLst/>
              </a:rPr>
              <a:t>Phân</a:t>
            </a:r>
            <a:r>
              <a:rPr lang="en-US" sz="2400" b="0" i="0" u="none" strike="noStrike" dirty="0">
                <a:solidFill>
                  <a:srgbClr val="000000"/>
                </a:solidFill>
                <a:effectLst/>
              </a:rPr>
              <a:t> </a:t>
            </a:r>
            <a:r>
              <a:rPr lang="en-US" sz="2400" b="0" i="0" u="none" strike="noStrike" dirty="0" err="1">
                <a:solidFill>
                  <a:srgbClr val="000000"/>
                </a:solidFill>
                <a:effectLst/>
              </a:rPr>
              <a:t>loại</a:t>
            </a:r>
            <a:r>
              <a:rPr lang="en-US" sz="2400" b="0" i="0" u="none" strike="noStrike" dirty="0">
                <a:solidFill>
                  <a:srgbClr val="000000"/>
                </a:solidFill>
                <a:effectLst/>
              </a:rPr>
              <a:t> tin </a:t>
            </a:r>
            <a:r>
              <a:rPr lang="en-US" sz="2400" b="0" i="0" u="none" strike="noStrike" dirty="0" err="1">
                <a:solidFill>
                  <a:srgbClr val="000000"/>
                </a:solidFill>
                <a:effectLst/>
              </a:rPr>
              <a:t>tức</a:t>
            </a:r>
            <a:r>
              <a:rPr lang="en-US" sz="2400" b="0" i="0" u="none" strike="noStrike" dirty="0">
                <a:solidFill>
                  <a:srgbClr val="000000"/>
                </a:solidFill>
                <a:effectLst/>
              </a:rPr>
              <a:t> </a:t>
            </a:r>
            <a:r>
              <a:rPr lang="en-US" sz="2400" b="0" i="0" u="none" strike="noStrike" dirty="0" err="1">
                <a:solidFill>
                  <a:srgbClr val="000000"/>
                </a:solidFill>
                <a:effectLst/>
              </a:rPr>
              <a:t>tiếng</a:t>
            </a:r>
            <a:r>
              <a:rPr lang="en-US" sz="2400" b="0" i="0" u="none" strike="noStrike" dirty="0">
                <a:solidFill>
                  <a:srgbClr val="000000"/>
                </a:solidFill>
                <a:effectLst/>
              </a:rPr>
              <a:t> </a:t>
            </a:r>
            <a:r>
              <a:rPr lang="en-US" sz="2400" b="0" i="0" u="none" strike="noStrike" dirty="0" err="1">
                <a:solidFill>
                  <a:srgbClr val="000000"/>
                </a:solidFill>
                <a:effectLst/>
              </a:rPr>
              <a:t>Việt</a:t>
            </a:r>
            <a:r>
              <a:rPr lang="en-US" sz="2400" b="0" i="0" u="none" strike="noStrike" dirty="0">
                <a:solidFill>
                  <a:srgbClr val="000000"/>
                </a:solidFill>
                <a:effectLst/>
              </a:rPr>
              <a:t> </a:t>
            </a:r>
            <a:r>
              <a:rPr lang="en-US" sz="2400" b="0" i="0" u="none" strike="noStrike" dirty="0" err="1">
                <a:solidFill>
                  <a:srgbClr val="000000"/>
                </a:solidFill>
                <a:effectLst/>
              </a:rPr>
              <a:t>theo</a:t>
            </a:r>
            <a:r>
              <a:rPr lang="en-US" sz="2400" b="0" i="0" u="none" strike="noStrike" dirty="0">
                <a:solidFill>
                  <a:srgbClr val="000000"/>
                </a:solidFill>
                <a:effectLst/>
              </a:rPr>
              <a:t> </a:t>
            </a:r>
            <a:r>
              <a:rPr lang="en-US" sz="2400" b="0" i="0" u="none" strike="noStrike" dirty="0" err="1">
                <a:solidFill>
                  <a:srgbClr val="000000"/>
                </a:solidFill>
                <a:effectLst/>
              </a:rPr>
              <a:t>chủ</a:t>
            </a:r>
            <a:r>
              <a:rPr lang="en-US" sz="2400" b="0" i="0" u="none" strike="noStrike" dirty="0">
                <a:solidFill>
                  <a:srgbClr val="000000"/>
                </a:solidFill>
                <a:effectLst/>
              </a:rPr>
              <a:t> </a:t>
            </a:r>
            <a:r>
              <a:rPr lang="en-US" sz="2400" b="0" i="0" u="none" strike="noStrike" dirty="0" err="1">
                <a:solidFill>
                  <a:srgbClr val="000000"/>
                </a:solidFill>
                <a:effectLst/>
              </a:rPr>
              <a:t>đề</a:t>
            </a:r>
            <a:endParaRPr sz="2400" dirty="0">
              <a:latin typeface="Time s New Roman"/>
            </a:endParaRPr>
          </a:p>
        </p:txBody>
      </p:sp>
      <p:sp>
        <p:nvSpPr>
          <p:cNvPr id="413" name="Google Shape;413;p29"/>
          <p:cNvSpPr txBox="1">
            <a:spLocks noGrp="1"/>
          </p:cNvSpPr>
          <p:nvPr>
            <p:ph type="subTitle" idx="1"/>
          </p:nvPr>
        </p:nvSpPr>
        <p:spPr>
          <a:xfrm>
            <a:off x="1828800" y="3877100"/>
            <a:ext cx="54864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Oswald Light" pitchFamily="2" charset="0"/>
              </a:rPr>
              <a:t>Báo cáo môn Xử lý ngôn ngữ tự nhiên </a:t>
            </a:r>
            <a:endParaRPr dirty="0">
              <a:latin typeface="Oswald Light" pitchFamily="2" charset="0"/>
            </a:endParaRPr>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79517" y="-2074419"/>
            <a:ext cx="516634" cy="5166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152900" y="-2393437"/>
            <a:ext cx="874830" cy="8748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1901975" y="-2170158"/>
            <a:ext cx="768553" cy="7685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99325" y="954006"/>
            <a:ext cx="2289437" cy="584775"/>
          </a:xfrm>
          <a:prstGeom prst="rect">
            <a:avLst/>
          </a:prstGeom>
          <a:noFill/>
        </p:spPr>
        <p:txBody>
          <a:bodyPr wrap="square" rtlCol="0">
            <a:spAutoFit/>
          </a:bodyPr>
          <a:lstStyle/>
          <a:p>
            <a:r>
              <a:rPr lang="vi-VN" sz="3200" b="1" dirty="0">
                <a:latin typeface="+mj-lt"/>
              </a:rPr>
              <a:t>Đề tài:</a:t>
            </a:r>
            <a:endParaRPr lang="en-US" sz="3200" b="1" dirty="0">
              <a:latin typeface="+mj-lt"/>
            </a:endParaRPr>
          </a:p>
        </p:txBody>
      </p:sp>
      <p:sp>
        <p:nvSpPr>
          <p:cNvPr id="6" name="TextBox 5"/>
          <p:cNvSpPr txBox="1"/>
          <p:nvPr/>
        </p:nvSpPr>
        <p:spPr>
          <a:xfrm>
            <a:off x="1649730" y="3107028"/>
            <a:ext cx="3236595" cy="307777"/>
          </a:xfrm>
          <a:prstGeom prst="rect">
            <a:avLst/>
          </a:prstGeom>
          <a:noFill/>
        </p:spPr>
        <p:txBody>
          <a:bodyPr wrap="square" rtlCol="0">
            <a:spAutoFit/>
          </a:bodyPr>
          <a:lstStyle/>
          <a:p>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 : </a:t>
            </a:r>
            <a:r>
              <a:rPr lang="en-US" dirty="0" err="1"/>
              <a:t>Thân</a:t>
            </a:r>
            <a:r>
              <a:rPr lang="en-US" dirty="0"/>
              <a:t> </a:t>
            </a:r>
            <a:r>
              <a:rPr lang="en-US" dirty="0" err="1"/>
              <a:t>Trung</a:t>
            </a:r>
            <a:r>
              <a:rPr lang="en-US" dirty="0"/>
              <a:t> </a:t>
            </a:r>
            <a:r>
              <a:rPr lang="en-US" dirty="0" err="1"/>
              <a:t>Sơn</a:t>
            </a:r>
            <a:endParaRPr lang="en-US" dirty="0"/>
          </a:p>
        </p:txBody>
      </p:sp>
    </p:spTree>
    <p:extLst>
      <p:ext uri="{BB962C8B-B14F-4D97-AF65-F5344CB8AC3E}">
        <p14:creationId xmlns:p14="http://schemas.microsoft.com/office/powerpoint/2010/main" val="261858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1172308" y="644520"/>
            <a:ext cx="7713300" cy="685800"/>
          </a:xfrm>
          <a:prstGeom prst="rect">
            <a:avLst/>
          </a:prstGeom>
        </p:spPr>
        <p:txBody>
          <a:bodyPr spcFirstLastPara="1" wrap="square" lIns="91425" tIns="91425" rIns="91425" bIns="91425" anchor="t" anchorCtr="0">
            <a:noAutofit/>
          </a:bodyPr>
          <a:lstStyle/>
          <a:p>
            <a:pPr lvl="1"/>
            <a:r>
              <a:rPr lang="vi-VN" dirty="0">
                <a:latin typeface="Times New Roman" panose="02020603050405020304" pitchFamily="18" charset="0"/>
                <a:cs typeface="Times New Roman" panose="02020603050405020304" pitchFamily="18" charset="0"/>
              </a:rPr>
              <a:t>Huấn luyện mô hình</a:t>
            </a:r>
            <a:endParaRPr lang="en-US" sz="4000" b="1"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487;p31"/>
          <p:cNvGrpSpPr/>
          <p:nvPr/>
        </p:nvGrpSpPr>
        <p:grpSpPr>
          <a:xfrm>
            <a:off x="713914" y="1346666"/>
            <a:ext cx="7922086" cy="3419938"/>
            <a:chOff x="4754850" y="1600325"/>
            <a:chExt cx="3771900" cy="1412550"/>
          </a:xfrm>
        </p:grpSpPr>
        <p:sp>
          <p:nvSpPr>
            <p:cNvPr id="51"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495;p31"/>
          <p:cNvSpPr txBox="1"/>
          <p:nvPr/>
        </p:nvSpPr>
        <p:spPr>
          <a:xfrm>
            <a:off x="778188" y="2377263"/>
            <a:ext cx="4483100" cy="379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400" dirty="0">
              <a:latin typeface="Time s New Roman"/>
            </a:endParaRPr>
          </a:p>
        </p:txBody>
      </p:sp>
      <p:sp>
        <p:nvSpPr>
          <p:cNvPr id="3" name="Google Shape;495;p31"/>
          <p:cNvSpPr txBox="1"/>
          <p:nvPr/>
        </p:nvSpPr>
        <p:spPr>
          <a:xfrm>
            <a:off x="3631565" y="1988185"/>
            <a:ext cx="2292985" cy="19081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000" dirty="0">
              <a:latin typeface="Oswald Light" pitchFamily="2" charset="0"/>
            </a:endParaRPr>
          </a:p>
        </p:txBody>
      </p:sp>
      <p:sp>
        <p:nvSpPr>
          <p:cNvPr id="2" name="TextBox 1"/>
          <p:cNvSpPr txBox="1"/>
          <p:nvPr/>
        </p:nvSpPr>
        <p:spPr>
          <a:xfrm>
            <a:off x="919322" y="1432589"/>
            <a:ext cx="5336698" cy="307777"/>
          </a:xfrm>
          <a:prstGeom prst="rect">
            <a:avLst/>
          </a:prstGeom>
          <a:noFill/>
        </p:spPr>
        <p:txBody>
          <a:bodyPr wrap="square" rtlCol="0">
            <a:spAutoFit/>
          </a:bodyPr>
          <a:lstStyle/>
          <a:p>
            <a:pPr lvl="0"/>
            <a:r>
              <a:rPr lang="vi-VN" dirty="0">
                <a:latin typeface="Times New Roman" panose="02020603050405020304" pitchFamily="18" charset="0"/>
                <a:cs typeface="Times New Roman" panose="02020603050405020304" pitchFamily="18" charset="0"/>
              </a:rPr>
              <a:t>Huấn luyện trên </a:t>
            </a:r>
            <a:r>
              <a:rPr lang="en-GB" dirty="0" err="1"/>
              <a:t>Bộ</a:t>
            </a:r>
            <a:r>
              <a:rPr lang="en-GB" dirty="0"/>
              <a:t> </a:t>
            </a:r>
            <a:r>
              <a:rPr lang="en-GB" dirty="0" err="1"/>
              <a:t>dữ</a:t>
            </a:r>
            <a:r>
              <a:rPr lang="en-GB" dirty="0"/>
              <a:t> </a:t>
            </a:r>
            <a:r>
              <a:rPr lang="en-GB" dirty="0" err="1"/>
              <a:t>liệu</a:t>
            </a:r>
            <a:r>
              <a:rPr lang="en-GB" dirty="0"/>
              <a:t> </a:t>
            </a:r>
            <a:r>
              <a:rPr lang="en-US" i="0" u="none" strike="noStrike" dirty="0">
                <a:solidFill>
                  <a:srgbClr val="000000"/>
                </a:solidFill>
                <a:effectLst/>
                <a:latin typeface="Arial" panose="020B0604020202020204" pitchFamily="34" charset="0"/>
              </a:rPr>
              <a:t>Vietnamese Online News Dataset</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75360" y="1988185"/>
            <a:ext cx="4549140" cy="523220"/>
          </a:xfrm>
          <a:prstGeom prst="rect">
            <a:avLst/>
          </a:prstGeom>
          <a:noFill/>
        </p:spPr>
        <p:txBody>
          <a:bodyPr wrap="square" rtlCol="0">
            <a:spAutoFit/>
          </a:bodyPr>
          <a:lstStyle/>
          <a:p>
            <a:r>
              <a:rPr lang="en-US" dirty="0"/>
              <a:t>Model: Naive Bayes </a:t>
            </a:r>
            <a:endParaRPr lang="vi-VN" dirty="0"/>
          </a:p>
          <a:p>
            <a:r>
              <a:rPr lang="en-US" dirty="0"/>
              <a:t>Accuracy: 0.8835526315789474</a:t>
            </a:r>
          </a:p>
        </p:txBody>
      </p:sp>
      <p:sp>
        <p:nvSpPr>
          <p:cNvPr id="6" name="TextBox 5"/>
          <p:cNvSpPr txBox="1"/>
          <p:nvPr/>
        </p:nvSpPr>
        <p:spPr>
          <a:xfrm>
            <a:off x="1036320" y="2594999"/>
            <a:ext cx="3124200" cy="523220"/>
          </a:xfrm>
          <a:prstGeom prst="rect">
            <a:avLst/>
          </a:prstGeom>
          <a:noFill/>
        </p:spPr>
        <p:txBody>
          <a:bodyPr wrap="square" rtlCol="0">
            <a:spAutoFit/>
          </a:bodyPr>
          <a:lstStyle/>
          <a:p>
            <a:r>
              <a:rPr lang="en-US" dirty="0"/>
              <a:t>Model: Logistic Regression Accuracy: 0.8875</a:t>
            </a:r>
          </a:p>
        </p:txBody>
      </p:sp>
      <p:sp>
        <p:nvSpPr>
          <p:cNvPr id="7" name="TextBox 6"/>
          <p:cNvSpPr txBox="1"/>
          <p:nvPr/>
        </p:nvSpPr>
        <p:spPr>
          <a:xfrm>
            <a:off x="1036320" y="3144334"/>
            <a:ext cx="3329940" cy="523220"/>
          </a:xfrm>
          <a:prstGeom prst="rect">
            <a:avLst/>
          </a:prstGeom>
          <a:noFill/>
        </p:spPr>
        <p:txBody>
          <a:bodyPr wrap="square" rtlCol="0">
            <a:spAutoFit/>
          </a:bodyPr>
          <a:lstStyle/>
          <a:p>
            <a:r>
              <a:rPr lang="en-US" dirty="0"/>
              <a:t>Model: SVM </a:t>
            </a:r>
            <a:endParaRPr lang="vi-VN" dirty="0"/>
          </a:p>
          <a:p>
            <a:r>
              <a:rPr lang="en-US" dirty="0"/>
              <a:t>Accuracy: 0.8809210526315789</a:t>
            </a:r>
          </a:p>
        </p:txBody>
      </p:sp>
      <p:sp>
        <p:nvSpPr>
          <p:cNvPr id="9" name="TextBox 8"/>
          <p:cNvSpPr txBox="1"/>
          <p:nvPr/>
        </p:nvSpPr>
        <p:spPr>
          <a:xfrm>
            <a:off x="1015205" y="3936897"/>
            <a:ext cx="6437155" cy="307777"/>
          </a:xfrm>
          <a:prstGeom prst="rect">
            <a:avLst/>
          </a:prstGeom>
          <a:noFill/>
        </p:spPr>
        <p:txBody>
          <a:bodyPr wrap="square" rtlCol="0">
            <a:spAutoFit/>
          </a:bodyPr>
          <a:lstStyle/>
          <a:p>
            <a:r>
              <a:rPr lang="vi-VN" dirty="0"/>
              <a:t>Kết quả cho thấy chỉ số accuracy của mô hình logistic regression là cao nhất</a:t>
            </a:r>
            <a:endParaRPr lang="en-US" dirty="0"/>
          </a:p>
        </p:txBody>
      </p:sp>
    </p:spTree>
    <p:extLst>
      <p:ext uri="{BB962C8B-B14F-4D97-AF65-F5344CB8AC3E}">
        <p14:creationId xmlns:p14="http://schemas.microsoft.com/office/powerpoint/2010/main" val="1558300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pic>
        <p:nvPicPr>
          <p:cNvPr id="4098" name="Picture 2" descr="Miễn phí Ảnh lưu trữ miễn phí về bàn, bọn trẻ, con trai Ảnh lưu trữ"/>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0" y="-449944"/>
            <a:ext cx="9179982" cy="6125029"/>
          </a:xfrm>
          <a:prstGeom prst="rect">
            <a:avLst/>
          </a:prstGeom>
          <a:noFill/>
          <a:extLst>
            <a:ext uri="{909E8E84-426E-40DD-AFC4-6F175D3DCCD1}">
              <a14:hiddenFill xmlns:a14="http://schemas.microsoft.com/office/drawing/2010/main">
                <a:solidFill>
                  <a:srgbClr val="FFFFFF"/>
                </a:solidFill>
              </a14:hiddenFill>
            </a:ext>
          </a:extLst>
        </p:spPr>
      </p:pic>
      <p:sp>
        <p:nvSpPr>
          <p:cNvPr id="889" name="Google Shape;889;p42"/>
          <p:cNvSpPr txBox="1">
            <a:spLocks noGrp="1"/>
          </p:cNvSpPr>
          <p:nvPr>
            <p:ph type="title"/>
          </p:nvPr>
        </p:nvSpPr>
        <p:spPr>
          <a:xfrm>
            <a:off x="715100" y="3968300"/>
            <a:ext cx="7713900" cy="64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 you</a:t>
            </a:r>
            <a:r>
              <a:rPr lang="vi-VN" altLang="en-GB" dirty="0"/>
              <a:t> for listening</a:t>
            </a:r>
          </a:p>
        </p:txBody>
      </p:sp>
      <p:sp>
        <p:nvSpPr>
          <p:cNvPr id="890" name="Google Shape;890;p42"/>
          <p:cNvSpPr/>
          <p:nvPr/>
        </p:nvSpPr>
        <p:spPr>
          <a:xfrm rot="-2700000">
            <a:off x="8238378" y="441664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32"/>
          <p:cNvGrpSpPr/>
          <p:nvPr/>
        </p:nvGrpSpPr>
        <p:grpSpPr>
          <a:xfrm>
            <a:off x="1166152" y="1538937"/>
            <a:ext cx="6530340" cy="3591560"/>
            <a:chOff x="1828840" y="3395093"/>
            <a:chExt cx="5577850" cy="1439695"/>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95093"/>
              <a:ext cx="5486400" cy="1348195"/>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1019925" y="2034959"/>
            <a:ext cx="4516332" cy="1493711"/>
          </a:xfrm>
          <a:prstGeom prst="rect">
            <a:avLst/>
          </a:prstGeom>
        </p:spPr>
        <p:txBody>
          <a:bodyPr spcFirstLastPara="1" wrap="square" lIns="91425" tIns="91425" rIns="91425" bIns="91425" anchor="t" anchorCtr="0">
            <a:noAutofit/>
          </a:bodyPr>
          <a:lstStyle/>
          <a:p>
            <a:pPr algn="l"/>
            <a:r>
              <a:rPr lang="vi-VN" dirty="0"/>
              <a:t>	</a:t>
            </a:r>
            <a:r>
              <a:rPr lang="en-GB" dirty="0" err="1"/>
              <a:t>Trong</a:t>
            </a:r>
            <a:r>
              <a:rPr lang="en-GB" dirty="0"/>
              <a:t> </a:t>
            </a:r>
            <a:r>
              <a:rPr lang="en-GB" dirty="0" err="1"/>
              <a:t>bối</a:t>
            </a:r>
            <a:r>
              <a:rPr lang="en-GB" dirty="0"/>
              <a:t> </a:t>
            </a:r>
            <a:r>
              <a:rPr lang="en-GB" dirty="0" err="1"/>
              <a:t>cảnh</a:t>
            </a:r>
            <a:r>
              <a:rPr lang="en-GB" dirty="0"/>
              <a:t> </a:t>
            </a:r>
            <a:r>
              <a:rPr lang="en-GB" dirty="0" err="1"/>
              <a:t>bùng</a:t>
            </a:r>
            <a:r>
              <a:rPr lang="en-GB" dirty="0"/>
              <a:t> </a:t>
            </a:r>
            <a:r>
              <a:rPr lang="en-GB" dirty="0" err="1"/>
              <a:t>nổ</a:t>
            </a:r>
            <a:r>
              <a:rPr lang="en-GB" dirty="0"/>
              <a:t> </a:t>
            </a:r>
            <a:r>
              <a:rPr lang="en-GB" dirty="0" err="1"/>
              <a:t>thông</a:t>
            </a:r>
            <a:r>
              <a:rPr lang="en-GB" dirty="0"/>
              <a:t> tin </a:t>
            </a:r>
            <a:r>
              <a:rPr lang="en-GB" dirty="0" err="1"/>
              <a:t>hiện</a:t>
            </a:r>
            <a:r>
              <a:rPr lang="en-GB" dirty="0"/>
              <a:t> nay, </a:t>
            </a:r>
            <a:r>
              <a:rPr lang="en-GB" dirty="0" err="1"/>
              <a:t>lượng</a:t>
            </a:r>
            <a:r>
              <a:rPr lang="en-GB" dirty="0"/>
              <a:t> tin </a:t>
            </a:r>
            <a:r>
              <a:rPr lang="en-GB" dirty="0" err="1"/>
              <a:t>tức</a:t>
            </a:r>
            <a:r>
              <a:rPr lang="en-GB" dirty="0"/>
              <a:t> </a:t>
            </a:r>
            <a:r>
              <a:rPr lang="en-GB" dirty="0" err="1"/>
              <a:t>được</a:t>
            </a:r>
            <a:r>
              <a:rPr lang="en-GB" dirty="0"/>
              <a:t> </a:t>
            </a:r>
            <a:r>
              <a:rPr lang="en-GB" dirty="0" err="1"/>
              <a:t>sản</a:t>
            </a:r>
            <a:r>
              <a:rPr lang="en-GB" dirty="0"/>
              <a:t> </a:t>
            </a:r>
            <a:r>
              <a:rPr lang="en-GB" dirty="0" err="1"/>
              <a:t>xuất</a:t>
            </a:r>
            <a:r>
              <a:rPr lang="en-GB" dirty="0"/>
              <a:t> </a:t>
            </a:r>
            <a:r>
              <a:rPr lang="en-GB" dirty="0" err="1"/>
              <a:t>và</a:t>
            </a:r>
            <a:r>
              <a:rPr lang="en-GB" dirty="0"/>
              <a:t> </a:t>
            </a:r>
            <a:r>
              <a:rPr lang="en-GB" dirty="0" err="1"/>
              <a:t>lan</a:t>
            </a:r>
            <a:r>
              <a:rPr lang="en-GB" dirty="0"/>
              <a:t> </a:t>
            </a:r>
            <a:r>
              <a:rPr lang="en-GB" dirty="0" err="1"/>
              <a:t>truyền</a:t>
            </a:r>
            <a:r>
              <a:rPr lang="en-GB" dirty="0"/>
              <a:t> </a:t>
            </a:r>
            <a:r>
              <a:rPr lang="en-GB" dirty="0" err="1"/>
              <a:t>với</a:t>
            </a:r>
            <a:r>
              <a:rPr lang="en-GB" dirty="0"/>
              <a:t> </a:t>
            </a:r>
            <a:r>
              <a:rPr lang="en-GB" dirty="0" err="1"/>
              <a:t>tốc</a:t>
            </a:r>
            <a:r>
              <a:rPr lang="en-GB" dirty="0"/>
              <a:t> </a:t>
            </a:r>
            <a:r>
              <a:rPr lang="en-GB" dirty="0" err="1"/>
              <a:t>độ</a:t>
            </a:r>
            <a:r>
              <a:rPr lang="en-GB" dirty="0"/>
              <a:t> </a:t>
            </a:r>
            <a:r>
              <a:rPr lang="en-GB" dirty="0" err="1"/>
              <a:t>nhanh</a:t>
            </a:r>
            <a:r>
              <a:rPr lang="en-GB" dirty="0"/>
              <a:t> </a:t>
            </a:r>
            <a:r>
              <a:rPr lang="en-GB" dirty="0" err="1"/>
              <a:t>chóng</a:t>
            </a:r>
            <a:r>
              <a:rPr lang="en-GB" dirty="0"/>
              <a:t> </a:t>
            </a:r>
            <a:r>
              <a:rPr lang="en-GB" dirty="0" err="1"/>
              <a:t>trên</a:t>
            </a:r>
            <a:r>
              <a:rPr lang="en-GB" dirty="0"/>
              <a:t> </a:t>
            </a:r>
            <a:r>
              <a:rPr lang="en-GB" dirty="0" err="1"/>
              <a:t>nhiều</a:t>
            </a:r>
            <a:r>
              <a:rPr lang="en-GB" dirty="0"/>
              <a:t> </a:t>
            </a:r>
            <a:r>
              <a:rPr lang="en-GB" dirty="0" err="1"/>
              <a:t>nền</a:t>
            </a:r>
            <a:r>
              <a:rPr lang="en-GB" dirty="0"/>
              <a:t> </a:t>
            </a:r>
            <a:r>
              <a:rPr lang="en-GB" dirty="0" err="1"/>
              <a:t>tảng</a:t>
            </a:r>
            <a:r>
              <a:rPr lang="en-GB" dirty="0"/>
              <a:t> </a:t>
            </a:r>
            <a:r>
              <a:rPr lang="en-GB" dirty="0" err="1"/>
              <a:t>khác</a:t>
            </a:r>
            <a:r>
              <a:rPr lang="en-GB" dirty="0"/>
              <a:t> </a:t>
            </a:r>
            <a:r>
              <a:rPr lang="en-GB" dirty="0" err="1"/>
              <a:t>nhau</a:t>
            </a:r>
            <a:r>
              <a:rPr lang="en-GB" dirty="0"/>
              <a:t>. </a:t>
            </a:r>
            <a:r>
              <a:rPr lang="en-GB" dirty="0" err="1"/>
              <a:t>Việc</a:t>
            </a:r>
            <a:r>
              <a:rPr lang="en-GB" dirty="0"/>
              <a:t> </a:t>
            </a:r>
            <a:r>
              <a:rPr lang="en-GB" dirty="0" err="1"/>
              <a:t>phân</a:t>
            </a:r>
            <a:r>
              <a:rPr lang="en-GB" dirty="0"/>
              <a:t> </a:t>
            </a:r>
            <a:r>
              <a:rPr lang="en-GB" dirty="0" err="1"/>
              <a:t>loại</a:t>
            </a:r>
            <a:r>
              <a:rPr lang="en-GB" dirty="0"/>
              <a:t> tin </a:t>
            </a:r>
            <a:r>
              <a:rPr lang="en-GB" dirty="0" err="1"/>
              <a:t>tức</a:t>
            </a:r>
            <a:r>
              <a:rPr lang="en-GB" dirty="0"/>
              <a:t> </a:t>
            </a:r>
            <a:r>
              <a:rPr lang="en-GB" dirty="0" err="1"/>
              <a:t>một</a:t>
            </a:r>
            <a:r>
              <a:rPr lang="en-GB" dirty="0"/>
              <a:t> </a:t>
            </a:r>
            <a:r>
              <a:rPr lang="en-GB" dirty="0" err="1"/>
              <a:t>cách</a:t>
            </a:r>
            <a:r>
              <a:rPr lang="en-GB" dirty="0"/>
              <a:t> </a:t>
            </a:r>
            <a:r>
              <a:rPr lang="en-GB" dirty="0" err="1"/>
              <a:t>tự</a:t>
            </a:r>
            <a:r>
              <a:rPr lang="en-GB" dirty="0"/>
              <a:t> </a:t>
            </a:r>
            <a:r>
              <a:rPr lang="en-GB" dirty="0" err="1"/>
              <a:t>động</a:t>
            </a:r>
            <a:r>
              <a:rPr lang="en-GB" dirty="0"/>
              <a:t> </a:t>
            </a:r>
            <a:r>
              <a:rPr lang="en-GB" dirty="0" err="1"/>
              <a:t>không</a:t>
            </a:r>
            <a:r>
              <a:rPr lang="en-GB" dirty="0"/>
              <a:t> </a:t>
            </a:r>
            <a:r>
              <a:rPr lang="en-GB" dirty="0" err="1"/>
              <a:t>chỉ</a:t>
            </a:r>
            <a:r>
              <a:rPr lang="en-GB" dirty="0"/>
              <a:t> </a:t>
            </a:r>
            <a:r>
              <a:rPr lang="en-GB" dirty="0" err="1"/>
              <a:t>giúp</a:t>
            </a:r>
            <a:r>
              <a:rPr lang="en-GB" dirty="0"/>
              <a:t> </a:t>
            </a:r>
            <a:r>
              <a:rPr lang="en-GB" dirty="0" err="1"/>
              <a:t>tổ</a:t>
            </a:r>
            <a:r>
              <a:rPr lang="en-GB" dirty="0"/>
              <a:t> </a:t>
            </a:r>
            <a:r>
              <a:rPr lang="en-GB" dirty="0" err="1"/>
              <a:t>chức</a:t>
            </a:r>
            <a:r>
              <a:rPr lang="en-GB" dirty="0"/>
              <a:t> </a:t>
            </a:r>
            <a:r>
              <a:rPr lang="en-GB" dirty="0" err="1"/>
              <a:t>và</a:t>
            </a:r>
            <a:r>
              <a:rPr lang="en-GB" dirty="0"/>
              <a:t> </a:t>
            </a:r>
            <a:r>
              <a:rPr lang="en-GB" dirty="0" err="1"/>
              <a:t>truy</a:t>
            </a:r>
            <a:r>
              <a:rPr lang="en-GB" dirty="0"/>
              <a:t> </a:t>
            </a:r>
            <a:r>
              <a:rPr lang="en-GB" dirty="0" err="1"/>
              <a:t>xuất</a:t>
            </a:r>
            <a:r>
              <a:rPr lang="en-GB" dirty="0"/>
              <a:t> </a:t>
            </a:r>
            <a:r>
              <a:rPr lang="en-GB" dirty="0" err="1"/>
              <a:t>thông</a:t>
            </a:r>
            <a:r>
              <a:rPr lang="en-GB" dirty="0"/>
              <a:t> tin </a:t>
            </a:r>
            <a:r>
              <a:rPr lang="en-GB" dirty="0" err="1"/>
              <a:t>dễ</a:t>
            </a:r>
            <a:r>
              <a:rPr lang="en-GB" dirty="0"/>
              <a:t> </a:t>
            </a:r>
            <a:r>
              <a:rPr lang="en-GB" dirty="0" err="1"/>
              <a:t>dàng</a:t>
            </a:r>
            <a:r>
              <a:rPr lang="en-GB" dirty="0"/>
              <a:t> </a:t>
            </a:r>
            <a:r>
              <a:rPr lang="en-GB" dirty="0" err="1"/>
              <a:t>hơn</a:t>
            </a:r>
            <a:r>
              <a:rPr lang="en-GB" dirty="0"/>
              <a:t> </a:t>
            </a:r>
            <a:r>
              <a:rPr lang="en-GB" dirty="0" err="1"/>
              <a:t>mà</a:t>
            </a:r>
            <a:r>
              <a:rPr lang="en-GB" dirty="0"/>
              <a:t> </a:t>
            </a:r>
            <a:r>
              <a:rPr lang="en-GB" dirty="0" err="1"/>
              <a:t>còn</a:t>
            </a:r>
            <a:r>
              <a:rPr lang="en-GB" dirty="0"/>
              <a:t> </a:t>
            </a:r>
            <a:r>
              <a:rPr lang="en-GB" dirty="0" err="1"/>
              <a:t>hỗ</a:t>
            </a:r>
            <a:r>
              <a:rPr lang="en-GB" dirty="0"/>
              <a:t> </a:t>
            </a:r>
            <a:r>
              <a:rPr lang="en-GB" dirty="0" err="1"/>
              <a:t>trợ</a:t>
            </a:r>
            <a:r>
              <a:rPr lang="en-GB" dirty="0"/>
              <a:t> </a:t>
            </a:r>
            <a:r>
              <a:rPr lang="en-GB" dirty="0" err="1"/>
              <a:t>các</a:t>
            </a:r>
            <a:r>
              <a:rPr lang="en-GB" dirty="0"/>
              <a:t> </a:t>
            </a:r>
            <a:r>
              <a:rPr lang="en-GB" dirty="0" err="1"/>
              <a:t>ứng</a:t>
            </a:r>
            <a:r>
              <a:rPr lang="en-GB" dirty="0"/>
              <a:t> </a:t>
            </a:r>
            <a:r>
              <a:rPr lang="en-GB" dirty="0" err="1"/>
              <a:t>dụng</a:t>
            </a:r>
            <a:r>
              <a:rPr lang="en-GB" dirty="0"/>
              <a:t> </a:t>
            </a:r>
            <a:r>
              <a:rPr lang="en-GB" dirty="0" err="1"/>
              <a:t>như</a:t>
            </a:r>
            <a:r>
              <a:rPr lang="en-GB" dirty="0"/>
              <a:t> </a:t>
            </a:r>
            <a:r>
              <a:rPr lang="en-GB" dirty="0" err="1"/>
              <a:t>lọc</a:t>
            </a:r>
            <a:r>
              <a:rPr lang="en-GB" dirty="0"/>
              <a:t> tin </a:t>
            </a:r>
            <a:r>
              <a:rPr lang="en-GB" dirty="0" err="1"/>
              <a:t>theo</a:t>
            </a:r>
            <a:r>
              <a:rPr lang="en-GB" dirty="0"/>
              <a:t> </a:t>
            </a:r>
            <a:r>
              <a:rPr lang="en-GB" dirty="0" err="1"/>
              <a:t>chủ</a:t>
            </a:r>
            <a:r>
              <a:rPr lang="en-GB" dirty="0"/>
              <a:t> </a:t>
            </a:r>
            <a:r>
              <a:rPr lang="en-GB" dirty="0" err="1"/>
              <a:t>đề</a:t>
            </a:r>
            <a:r>
              <a:rPr lang="en-GB" dirty="0"/>
              <a:t>, </a:t>
            </a:r>
            <a:r>
              <a:rPr lang="en-GB" dirty="0" err="1"/>
              <a:t>phát</a:t>
            </a:r>
            <a:r>
              <a:rPr lang="en-GB" dirty="0"/>
              <a:t> </a:t>
            </a:r>
            <a:r>
              <a:rPr lang="en-GB" dirty="0" err="1"/>
              <a:t>hiện</a:t>
            </a:r>
            <a:r>
              <a:rPr lang="en-GB" dirty="0"/>
              <a:t> tin </a:t>
            </a:r>
            <a:r>
              <a:rPr lang="en-GB" dirty="0" err="1"/>
              <a:t>giả</a:t>
            </a:r>
            <a:r>
              <a:rPr lang="en-GB" dirty="0"/>
              <a:t>, </a:t>
            </a:r>
            <a:r>
              <a:rPr lang="en-GB" dirty="0" err="1"/>
              <a:t>hoặc</a:t>
            </a:r>
            <a:r>
              <a:rPr lang="en-GB" dirty="0"/>
              <a:t> </a:t>
            </a:r>
            <a:r>
              <a:rPr lang="en-GB" dirty="0" err="1"/>
              <a:t>đề</a:t>
            </a:r>
            <a:r>
              <a:rPr lang="en-GB" dirty="0"/>
              <a:t> </a:t>
            </a:r>
            <a:r>
              <a:rPr lang="en-GB" dirty="0" err="1"/>
              <a:t>xuất</a:t>
            </a:r>
            <a:r>
              <a:rPr lang="en-GB" dirty="0"/>
              <a:t> </a:t>
            </a:r>
            <a:r>
              <a:rPr lang="en-GB" dirty="0" err="1"/>
              <a:t>nội</a:t>
            </a:r>
            <a:r>
              <a:rPr lang="en-GB" dirty="0"/>
              <a:t> dung </a:t>
            </a:r>
            <a:r>
              <a:rPr lang="en-GB" dirty="0" err="1"/>
              <a:t>phù</a:t>
            </a:r>
            <a:r>
              <a:rPr lang="en-GB" dirty="0"/>
              <a:t> </a:t>
            </a:r>
            <a:r>
              <a:rPr lang="en-GB" dirty="0" err="1"/>
              <a:t>hợp</a:t>
            </a:r>
            <a:r>
              <a:rPr lang="en-GB" dirty="0"/>
              <a:t> </a:t>
            </a:r>
            <a:r>
              <a:rPr lang="en-GB" dirty="0" err="1"/>
              <a:t>cho</a:t>
            </a:r>
            <a:r>
              <a:rPr lang="en-GB" dirty="0"/>
              <a:t> </a:t>
            </a:r>
            <a:r>
              <a:rPr lang="en-GB" dirty="0" err="1"/>
              <a:t>người</a:t>
            </a:r>
            <a:r>
              <a:rPr lang="en-GB" dirty="0"/>
              <a:t> </a:t>
            </a:r>
            <a:r>
              <a:rPr lang="en-GB" dirty="0" err="1"/>
              <a:t>dùng</a:t>
            </a:r>
            <a:r>
              <a:rPr lang="en-GB" dirty="0"/>
              <a:t>.</a:t>
            </a:r>
            <a:endParaRPr lang="en-US" dirty="0"/>
          </a:p>
        </p:txBody>
      </p:sp>
      <p:sp>
        <p:nvSpPr>
          <p:cNvPr id="555" name="Google Shape;555;p32"/>
          <p:cNvSpPr/>
          <p:nvPr/>
        </p:nvSpPr>
        <p:spPr>
          <a:xfrm>
            <a:off x="2261939" y="117151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26084" y="102069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475970" y="867376"/>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298;p53"/>
          <p:cNvGrpSpPr/>
          <p:nvPr/>
        </p:nvGrpSpPr>
        <p:grpSpPr>
          <a:xfrm>
            <a:off x="11573480" y="-3707050"/>
            <a:ext cx="1097293" cy="1470385"/>
            <a:chOff x="7331725" y="1600325"/>
            <a:chExt cx="1097293" cy="1470385"/>
          </a:xfrm>
        </p:grpSpPr>
        <p:sp>
          <p:nvSpPr>
            <p:cNvPr id="18" name="Google Shape;1299;p53"/>
            <p:cNvSpPr/>
            <p:nvPr/>
          </p:nvSpPr>
          <p:spPr>
            <a:xfrm>
              <a:off x="7331725" y="1600325"/>
              <a:ext cx="1097293" cy="1470385"/>
            </a:xfrm>
            <a:custGeom>
              <a:avLst/>
              <a:gdLst/>
              <a:ahLst/>
              <a:cxnLst/>
              <a:rect l="l" t="t" r="r" b="b"/>
              <a:pathLst>
                <a:path w="24806" h="33293" extrusionOk="0">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2488" y="1269"/>
                  </a:moveTo>
                  <a:cubicBezTo>
                    <a:pt x="12488" y="1537"/>
                    <a:pt x="12098" y="1537"/>
                    <a:pt x="12098" y="1269"/>
                  </a:cubicBezTo>
                  <a:lnTo>
                    <a:pt x="12098" y="269"/>
                  </a:lnTo>
                  <a:cubicBezTo>
                    <a:pt x="12098" y="1"/>
                    <a:pt x="12488" y="1"/>
                    <a:pt x="12488" y="269"/>
                  </a:cubicBezTo>
                  <a:close/>
                  <a:moveTo>
                    <a:pt x="6976" y="2708"/>
                  </a:moveTo>
                  <a:lnTo>
                    <a:pt x="6464" y="1830"/>
                  </a:lnTo>
                  <a:cubicBezTo>
                    <a:pt x="6318" y="1586"/>
                    <a:pt x="5976" y="1781"/>
                    <a:pt x="6123" y="2025"/>
                  </a:cubicBezTo>
                  <a:lnTo>
                    <a:pt x="6635" y="2903"/>
                  </a:lnTo>
                  <a:cubicBezTo>
                    <a:pt x="6757" y="3122"/>
                    <a:pt x="7098" y="2927"/>
                    <a:pt x="6976" y="2708"/>
                  </a:cubicBezTo>
                  <a:close/>
                  <a:moveTo>
                    <a:pt x="2903" y="6708"/>
                  </a:moveTo>
                  <a:lnTo>
                    <a:pt x="2025" y="6220"/>
                  </a:lnTo>
                  <a:cubicBezTo>
                    <a:pt x="1928" y="6147"/>
                    <a:pt x="1806" y="6195"/>
                    <a:pt x="1757" y="6293"/>
                  </a:cubicBezTo>
                  <a:cubicBezTo>
                    <a:pt x="1684" y="6366"/>
                    <a:pt x="1732" y="6488"/>
                    <a:pt x="1830" y="6561"/>
                  </a:cubicBezTo>
                  <a:lnTo>
                    <a:pt x="2708" y="7074"/>
                  </a:lnTo>
                  <a:cubicBezTo>
                    <a:pt x="2806" y="7122"/>
                    <a:pt x="2928" y="7074"/>
                    <a:pt x="2976" y="6976"/>
                  </a:cubicBezTo>
                  <a:cubicBezTo>
                    <a:pt x="3025" y="6903"/>
                    <a:pt x="3001" y="6781"/>
                    <a:pt x="2903" y="6708"/>
                  </a:cubicBezTo>
                  <a:close/>
                  <a:moveTo>
                    <a:pt x="1367" y="12195"/>
                  </a:moveTo>
                  <a:cubicBezTo>
                    <a:pt x="1489" y="12195"/>
                    <a:pt x="1586" y="12269"/>
                    <a:pt x="1586" y="12390"/>
                  </a:cubicBezTo>
                  <a:cubicBezTo>
                    <a:pt x="1586" y="12512"/>
                    <a:pt x="1489" y="12586"/>
                    <a:pt x="1367" y="12586"/>
                  </a:cubicBezTo>
                  <a:lnTo>
                    <a:pt x="367" y="12586"/>
                  </a:lnTo>
                  <a:cubicBezTo>
                    <a:pt x="245" y="12586"/>
                    <a:pt x="171" y="12512"/>
                    <a:pt x="171" y="12390"/>
                  </a:cubicBezTo>
                  <a:cubicBezTo>
                    <a:pt x="171" y="12293"/>
                    <a:pt x="245" y="12195"/>
                    <a:pt x="367" y="12195"/>
                  </a:cubicBezTo>
                  <a:close/>
                  <a:moveTo>
                    <a:pt x="18000" y="2781"/>
                  </a:moveTo>
                  <a:lnTo>
                    <a:pt x="18513" y="1903"/>
                  </a:lnTo>
                  <a:cubicBezTo>
                    <a:pt x="18635" y="1683"/>
                    <a:pt x="18293" y="1464"/>
                    <a:pt x="18147" y="1708"/>
                  </a:cubicBezTo>
                  <a:lnTo>
                    <a:pt x="17659" y="2586"/>
                  </a:lnTo>
                  <a:cubicBezTo>
                    <a:pt x="17513" y="2805"/>
                    <a:pt x="17854" y="3000"/>
                    <a:pt x="18000" y="2781"/>
                  </a:cubicBezTo>
                  <a:close/>
                  <a:moveTo>
                    <a:pt x="22000" y="6854"/>
                  </a:moveTo>
                  <a:lnTo>
                    <a:pt x="22878" y="6342"/>
                  </a:lnTo>
                  <a:cubicBezTo>
                    <a:pt x="23098" y="6220"/>
                    <a:pt x="22903" y="5854"/>
                    <a:pt x="22683" y="6000"/>
                  </a:cubicBezTo>
                  <a:lnTo>
                    <a:pt x="21805" y="6513"/>
                  </a:lnTo>
                  <a:cubicBezTo>
                    <a:pt x="21561" y="6659"/>
                    <a:pt x="21756" y="7000"/>
                    <a:pt x="22000" y="6854"/>
                  </a:cubicBezTo>
                  <a:close/>
                  <a:moveTo>
                    <a:pt x="23439" y="12366"/>
                  </a:moveTo>
                  <a:cubicBezTo>
                    <a:pt x="23317" y="12366"/>
                    <a:pt x="23220" y="12293"/>
                    <a:pt x="23220" y="12171"/>
                  </a:cubicBezTo>
                  <a:cubicBezTo>
                    <a:pt x="23220" y="12073"/>
                    <a:pt x="23317" y="11976"/>
                    <a:pt x="23439" y="11976"/>
                  </a:cubicBezTo>
                  <a:lnTo>
                    <a:pt x="24439" y="11976"/>
                  </a:lnTo>
                  <a:cubicBezTo>
                    <a:pt x="24561" y="11976"/>
                    <a:pt x="24634" y="12073"/>
                    <a:pt x="24634" y="12171"/>
                  </a:cubicBezTo>
                  <a:cubicBezTo>
                    <a:pt x="24634" y="12293"/>
                    <a:pt x="24561" y="12366"/>
                    <a:pt x="24439" y="1236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00;p53"/>
            <p:cNvSpPr/>
            <p:nvPr/>
          </p:nvSpPr>
          <p:spPr>
            <a:xfrm>
              <a:off x="7331725" y="1600325"/>
              <a:ext cx="1097293" cy="1470385"/>
            </a:xfrm>
            <a:custGeom>
              <a:avLst/>
              <a:gdLst/>
              <a:ahLst/>
              <a:cxnLst/>
              <a:rect l="l" t="t" r="r" b="b"/>
              <a:pathLst>
                <a:path w="24806" h="33293" extrusionOk="0">
                  <a:moveTo>
                    <a:pt x="10757" y="26244"/>
                  </a:moveTo>
                  <a:lnTo>
                    <a:pt x="10757" y="20342"/>
                  </a:lnTo>
                  <a:lnTo>
                    <a:pt x="10757" y="20098"/>
                  </a:lnTo>
                  <a:cubicBezTo>
                    <a:pt x="10635" y="20073"/>
                    <a:pt x="10488" y="20024"/>
                    <a:pt x="10391" y="20000"/>
                  </a:cubicBezTo>
                  <a:cubicBezTo>
                    <a:pt x="9952" y="19878"/>
                    <a:pt x="9562" y="19659"/>
                    <a:pt x="9220" y="19390"/>
                  </a:cubicBezTo>
                  <a:cubicBezTo>
                    <a:pt x="8952" y="19171"/>
                    <a:pt x="8781" y="18878"/>
                    <a:pt x="8757" y="18537"/>
                  </a:cubicBezTo>
                  <a:cubicBezTo>
                    <a:pt x="8757" y="18439"/>
                    <a:pt x="8781" y="18366"/>
                    <a:pt x="8805" y="18293"/>
                  </a:cubicBezTo>
                  <a:cubicBezTo>
                    <a:pt x="8879" y="18024"/>
                    <a:pt x="9074" y="17829"/>
                    <a:pt x="9318" y="17756"/>
                  </a:cubicBezTo>
                  <a:cubicBezTo>
                    <a:pt x="9488" y="17707"/>
                    <a:pt x="9683" y="17707"/>
                    <a:pt x="9879" y="17756"/>
                  </a:cubicBezTo>
                  <a:cubicBezTo>
                    <a:pt x="10098" y="17829"/>
                    <a:pt x="10293" y="17927"/>
                    <a:pt x="10440" y="18098"/>
                  </a:cubicBezTo>
                  <a:cubicBezTo>
                    <a:pt x="10879" y="18561"/>
                    <a:pt x="11122" y="19146"/>
                    <a:pt x="11147" y="19781"/>
                  </a:cubicBezTo>
                  <a:cubicBezTo>
                    <a:pt x="11976" y="19927"/>
                    <a:pt x="12830" y="19927"/>
                    <a:pt x="13683" y="19781"/>
                  </a:cubicBezTo>
                  <a:cubicBezTo>
                    <a:pt x="13708" y="19146"/>
                    <a:pt x="13952" y="18561"/>
                    <a:pt x="14366" y="18098"/>
                  </a:cubicBezTo>
                  <a:cubicBezTo>
                    <a:pt x="14537" y="17927"/>
                    <a:pt x="14732" y="17829"/>
                    <a:pt x="14927" y="17756"/>
                  </a:cubicBezTo>
                  <a:cubicBezTo>
                    <a:pt x="15122" y="17707"/>
                    <a:pt x="15317" y="17707"/>
                    <a:pt x="15513" y="17756"/>
                  </a:cubicBezTo>
                  <a:cubicBezTo>
                    <a:pt x="15757" y="17829"/>
                    <a:pt x="15952" y="18024"/>
                    <a:pt x="16025" y="18293"/>
                  </a:cubicBezTo>
                  <a:cubicBezTo>
                    <a:pt x="16049" y="18366"/>
                    <a:pt x="16049" y="18439"/>
                    <a:pt x="16049" y="18537"/>
                  </a:cubicBezTo>
                  <a:cubicBezTo>
                    <a:pt x="16049" y="18878"/>
                    <a:pt x="15878" y="19171"/>
                    <a:pt x="15610" y="19390"/>
                  </a:cubicBezTo>
                  <a:cubicBezTo>
                    <a:pt x="15244" y="19659"/>
                    <a:pt x="14854" y="19878"/>
                    <a:pt x="14439" y="20000"/>
                  </a:cubicBezTo>
                  <a:cubicBezTo>
                    <a:pt x="14318" y="20024"/>
                    <a:pt x="14196" y="20073"/>
                    <a:pt x="14049" y="20098"/>
                  </a:cubicBezTo>
                  <a:lnTo>
                    <a:pt x="14049" y="20342"/>
                  </a:lnTo>
                  <a:lnTo>
                    <a:pt x="14049" y="26244"/>
                  </a:lnTo>
                  <a:lnTo>
                    <a:pt x="16561" y="26244"/>
                  </a:lnTo>
                  <a:lnTo>
                    <a:pt x="16659" y="26244"/>
                  </a:lnTo>
                  <a:cubicBezTo>
                    <a:pt x="17342" y="26073"/>
                    <a:pt x="17366" y="25415"/>
                    <a:pt x="17415" y="24488"/>
                  </a:cubicBezTo>
                  <a:cubicBezTo>
                    <a:pt x="17439" y="23976"/>
                    <a:pt x="17464" y="23463"/>
                    <a:pt x="17537" y="22976"/>
                  </a:cubicBezTo>
                  <a:cubicBezTo>
                    <a:pt x="17781" y="21561"/>
                    <a:pt x="19293" y="19024"/>
                    <a:pt x="20025" y="17854"/>
                  </a:cubicBezTo>
                  <a:lnTo>
                    <a:pt x="20025" y="17829"/>
                  </a:lnTo>
                  <a:lnTo>
                    <a:pt x="20025" y="17829"/>
                  </a:lnTo>
                  <a:cubicBezTo>
                    <a:pt x="20220" y="17512"/>
                    <a:pt x="20366" y="17293"/>
                    <a:pt x="20391" y="17220"/>
                  </a:cubicBezTo>
                  <a:cubicBezTo>
                    <a:pt x="20756" y="16610"/>
                    <a:pt x="21049" y="15976"/>
                    <a:pt x="21244" y="15293"/>
                  </a:cubicBezTo>
                  <a:cubicBezTo>
                    <a:pt x="23147" y="9342"/>
                    <a:pt x="18683" y="3244"/>
                    <a:pt x="12415" y="3244"/>
                  </a:cubicBezTo>
                  <a:cubicBezTo>
                    <a:pt x="6147" y="3244"/>
                    <a:pt x="1684" y="9342"/>
                    <a:pt x="3562" y="15293"/>
                  </a:cubicBezTo>
                  <a:cubicBezTo>
                    <a:pt x="3781" y="15976"/>
                    <a:pt x="4074" y="16610"/>
                    <a:pt x="4415" y="17220"/>
                  </a:cubicBezTo>
                  <a:cubicBezTo>
                    <a:pt x="4440" y="17268"/>
                    <a:pt x="4586" y="17488"/>
                    <a:pt x="4806" y="17829"/>
                  </a:cubicBezTo>
                  <a:lnTo>
                    <a:pt x="4806" y="17829"/>
                  </a:lnTo>
                  <a:lnTo>
                    <a:pt x="4806" y="17854"/>
                  </a:lnTo>
                  <a:cubicBezTo>
                    <a:pt x="5537" y="19024"/>
                    <a:pt x="7049" y="21561"/>
                    <a:pt x="7269" y="22976"/>
                  </a:cubicBezTo>
                  <a:cubicBezTo>
                    <a:pt x="7342" y="23463"/>
                    <a:pt x="7391" y="23976"/>
                    <a:pt x="7391" y="24488"/>
                  </a:cubicBezTo>
                  <a:cubicBezTo>
                    <a:pt x="7440" y="25415"/>
                    <a:pt x="7464" y="26073"/>
                    <a:pt x="8147" y="26244"/>
                  </a:cubicBezTo>
                  <a:lnTo>
                    <a:pt x="8269" y="26244"/>
                  </a:lnTo>
                  <a:close/>
                  <a:moveTo>
                    <a:pt x="23415" y="12390"/>
                  </a:moveTo>
                  <a:cubicBezTo>
                    <a:pt x="23317" y="12390"/>
                    <a:pt x="23220" y="12293"/>
                    <a:pt x="23220" y="12195"/>
                  </a:cubicBezTo>
                  <a:cubicBezTo>
                    <a:pt x="23220" y="12073"/>
                    <a:pt x="23317" y="11976"/>
                    <a:pt x="23415" y="12000"/>
                  </a:cubicBezTo>
                  <a:lnTo>
                    <a:pt x="24439" y="12000"/>
                  </a:lnTo>
                  <a:cubicBezTo>
                    <a:pt x="24561" y="11976"/>
                    <a:pt x="24634" y="12073"/>
                    <a:pt x="24634" y="12195"/>
                  </a:cubicBezTo>
                  <a:cubicBezTo>
                    <a:pt x="24634" y="12293"/>
                    <a:pt x="24561" y="12390"/>
                    <a:pt x="24439" y="12390"/>
                  </a:cubicBezTo>
                  <a:close/>
                  <a:moveTo>
                    <a:pt x="22000" y="6854"/>
                  </a:moveTo>
                  <a:cubicBezTo>
                    <a:pt x="21756" y="7000"/>
                    <a:pt x="21561" y="6659"/>
                    <a:pt x="21805" y="6513"/>
                  </a:cubicBezTo>
                  <a:lnTo>
                    <a:pt x="22683" y="6000"/>
                  </a:lnTo>
                  <a:cubicBezTo>
                    <a:pt x="22903" y="5878"/>
                    <a:pt x="23098" y="6220"/>
                    <a:pt x="22878" y="6366"/>
                  </a:cubicBezTo>
                  <a:close/>
                  <a:moveTo>
                    <a:pt x="18000" y="2781"/>
                  </a:moveTo>
                  <a:cubicBezTo>
                    <a:pt x="17854" y="3025"/>
                    <a:pt x="17513" y="2830"/>
                    <a:pt x="17659" y="2586"/>
                  </a:cubicBezTo>
                  <a:lnTo>
                    <a:pt x="18147" y="1708"/>
                  </a:lnTo>
                  <a:cubicBezTo>
                    <a:pt x="18293" y="1488"/>
                    <a:pt x="18635" y="1683"/>
                    <a:pt x="18513" y="1927"/>
                  </a:cubicBezTo>
                  <a:close/>
                  <a:moveTo>
                    <a:pt x="1367" y="12195"/>
                  </a:moveTo>
                  <a:cubicBezTo>
                    <a:pt x="1489" y="12195"/>
                    <a:pt x="1586" y="12293"/>
                    <a:pt x="1586" y="12415"/>
                  </a:cubicBezTo>
                  <a:cubicBezTo>
                    <a:pt x="1586" y="12512"/>
                    <a:pt x="1489" y="12610"/>
                    <a:pt x="1367" y="12610"/>
                  </a:cubicBezTo>
                  <a:lnTo>
                    <a:pt x="367" y="12610"/>
                  </a:lnTo>
                  <a:cubicBezTo>
                    <a:pt x="245" y="12610"/>
                    <a:pt x="171" y="12512"/>
                    <a:pt x="171" y="12415"/>
                  </a:cubicBezTo>
                  <a:cubicBezTo>
                    <a:pt x="171" y="12293"/>
                    <a:pt x="245" y="12195"/>
                    <a:pt x="367" y="12195"/>
                  </a:cubicBezTo>
                  <a:close/>
                  <a:moveTo>
                    <a:pt x="2903" y="6708"/>
                  </a:moveTo>
                  <a:cubicBezTo>
                    <a:pt x="3001" y="6781"/>
                    <a:pt x="3025" y="6903"/>
                    <a:pt x="2976" y="6976"/>
                  </a:cubicBezTo>
                  <a:cubicBezTo>
                    <a:pt x="2928" y="7074"/>
                    <a:pt x="2806" y="7122"/>
                    <a:pt x="2708" y="7074"/>
                  </a:cubicBezTo>
                  <a:lnTo>
                    <a:pt x="1830" y="6561"/>
                  </a:lnTo>
                  <a:cubicBezTo>
                    <a:pt x="1732" y="6488"/>
                    <a:pt x="1684" y="6366"/>
                    <a:pt x="1757" y="6293"/>
                  </a:cubicBezTo>
                  <a:cubicBezTo>
                    <a:pt x="1806" y="6195"/>
                    <a:pt x="1928" y="6147"/>
                    <a:pt x="2025" y="6220"/>
                  </a:cubicBezTo>
                  <a:close/>
                  <a:moveTo>
                    <a:pt x="6976" y="2708"/>
                  </a:moveTo>
                  <a:cubicBezTo>
                    <a:pt x="7098" y="2952"/>
                    <a:pt x="6757" y="3147"/>
                    <a:pt x="6635" y="2927"/>
                  </a:cubicBezTo>
                  <a:lnTo>
                    <a:pt x="6123" y="2025"/>
                  </a:lnTo>
                  <a:cubicBezTo>
                    <a:pt x="5976" y="1805"/>
                    <a:pt x="6318" y="1610"/>
                    <a:pt x="6464" y="1830"/>
                  </a:cubicBezTo>
                  <a:close/>
                  <a:moveTo>
                    <a:pt x="12488" y="1293"/>
                  </a:moveTo>
                  <a:cubicBezTo>
                    <a:pt x="12488" y="1537"/>
                    <a:pt x="12098" y="1537"/>
                    <a:pt x="12098" y="1293"/>
                  </a:cubicBezTo>
                  <a:lnTo>
                    <a:pt x="12098" y="269"/>
                  </a:lnTo>
                  <a:cubicBezTo>
                    <a:pt x="12098" y="1"/>
                    <a:pt x="12488" y="1"/>
                    <a:pt x="12488" y="269"/>
                  </a:cubicBezTo>
                  <a:close/>
                  <a:moveTo>
                    <a:pt x="4464" y="18073"/>
                  </a:moveTo>
                  <a:lnTo>
                    <a:pt x="4464" y="18073"/>
                  </a:lnTo>
                  <a:cubicBezTo>
                    <a:pt x="1" y="11659"/>
                    <a:pt x="4610" y="2878"/>
                    <a:pt x="12415" y="2878"/>
                  </a:cubicBezTo>
                  <a:cubicBezTo>
                    <a:pt x="20220" y="2878"/>
                    <a:pt x="24805" y="11659"/>
                    <a:pt x="20342" y="18073"/>
                  </a:cubicBezTo>
                  <a:lnTo>
                    <a:pt x="20342" y="18073"/>
                  </a:lnTo>
                  <a:cubicBezTo>
                    <a:pt x="19634" y="19220"/>
                    <a:pt x="18147" y="21683"/>
                    <a:pt x="17927" y="23024"/>
                  </a:cubicBezTo>
                  <a:cubicBezTo>
                    <a:pt x="17854" y="23512"/>
                    <a:pt x="17830" y="24000"/>
                    <a:pt x="17805" y="24512"/>
                  </a:cubicBezTo>
                  <a:cubicBezTo>
                    <a:pt x="17781" y="25415"/>
                    <a:pt x="17732" y="26097"/>
                    <a:pt x="17171" y="26463"/>
                  </a:cubicBezTo>
                  <a:lnTo>
                    <a:pt x="17269" y="26536"/>
                  </a:lnTo>
                  <a:cubicBezTo>
                    <a:pt x="17830" y="27097"/>
                    <a:pt x="17537" y="28049"/>
                    <a:pt x="16756" y="28244"/>
                  </a:cubicBezTo>
                  <a:cubicBezTo>
                    <a:pt x="16903" y="28415"/>
                    <a:pt x="17000" y="28634"/>
                    <a:pt x="17000" y="28878"/>
                  </a:cubicBezTo>
                  <a:cubicBezTo>
                    <a:pt x="17000" y="29414"/>
                    <a:pt x="16537" y="29878"/>
                    <a:pt x="15976" y="29878"/>
                  </a:cubicBezTo>
                  <a:lnTo>
                    <a:pt x="15830" y="29878"/>
                  </a:lnTo>
                  <a:cubicBezTo>
                    <a:pt x="15976" y="30049"/>
                    <a:pt x="16049" y="30268"/>
                    <a:pt x="16049" y="30488"/>
                  </a:cubicBezTo>
                  <a:cubicBezTo>
                    <a:pt x="16049" y="31049"/>
                    <a:pt x="15586" y="31488"/>
                    <a:pt x="15049" y="31512"/>
                  </a:cubicBezTo>
                  <a:lnTo>
                    <a:pt x="14537" y="31512"/>
                  </a:lnTo>
                  <a:cubicBezTo>
                    <a:pt x="14488" y="31927"/>
                    <a:pt x="14269" y="32317"/>
                    <a:pt x="13927" y="32610"/>
                  </a:cubicBezTo>
                  <a:cubicBezTo>
                    <a:pt x="13025" y="33292"/>
                    <a:pt x="11781" y="33292"/>
                    <a:pt x="10903" y="32610"/>
                  </a:cubicBezTo>
                  <a:cubicBezTo>
                    <a:pt x="10562" y="32317"/>
                    <a:pt x="10342" y="31927"/>
                    <a:pt x="10269" y="31512"/>
                  </a:cubicBezTo>
                  <a:lnTo>
                    <a:pt x="9781" y="31512"/>
                  </a:lnTo>
                  <a:cubicBezTo>
                    <a:pt x="8952" y="31512"/>
                    <a:pt x="8464" y="30536"/>
                    <a:pt x="8976" y="29878"/>
                  </a:cubicBezTo>
                  <a:lnTo>
                    <a:pt x="8830" y="29878"/>
                  </a:lnTo>
                  <a:cubicBezTo>
                    <a:pt x="7976" y="29878"/>
                    <a:pt x="7513" y="28902"/>
                    <a:pt x="8049" y="28244"/>
                  </a:cubicBezTo>
                  <a:cubicBezTo>
                    <a:pt x="7854" y="28195"/>
                    <a:pt x="7684" y="28097"/>
                    <a:pt x="7562" y="27951"/>
                  </a:cubicBezTo>
                  <a:cubicBezTo>
                    <a:pt x="7171" y="27561"/>
                    <a:pt x="7171" y="26927"/>
                    <a:pt x="7562" y="26536"/>
                  </a:cubicBezTo>
                  <a:lnTo>
                    <a:pt x="7635" y="26463"/>
                  </a:lnTo>
                  <a:cubicBezTo>
                    <a:pt x="7074" y="26122"/>
                    <a:pt x="7049" y="25439"/>
                    <a:pt x="7001" y="24512"/>
                  </a:cubicBezTo>
                  <a:cubicBezTo>
                    <a:pt x="7001" y="24000"/>
                    <a:pt x="6952" y="23512"/>
                    <a:pt x="6879" y="23024"/>
                  </a:cubicBezTo>
                  <a:cubicBezTo>
                    <a:pt x="6659" y="21659"/>
                    <a:pt x="5196" y="19195"/>
                    <a:pt x="4464" y="18049"/>
                  </a:cubicBezTo>
                  <a:close/>
                  <a:moveTo>
                    <a:pt x="14147" y="31512"/>
                  </a:moveTo>
                  <a:lnTo>
                    <a:pt x="10659" y="31512"/>
                  </a:lnTo>
                  <a:cubicBezTo>
                    <a:pt x="10732" y="31829"/>
                    <a:pt x="10903" y="32122"/>
                    <a:pt x="11147" y="32317"/>
                  </a:cubicBezTo>
                  <a:cubicBezTo>
                    <a:pt x="11879" y="32878"/>
                    <a:pt x="12927" y="32878"/>
                    <a:pt x="13659" y="32317"/>
                  </a:cubicBezTo>
                  <a:cubicBezTo>
                    <a:pt x="13903" y="32122"/>
                    <a:pt x="14098" y="31829"/>
                    <a:pt x="14147" y="31512"/>
                  </a:cubicBezTo>
                  <a:close/>
                  <a:moveTo>
                    <a:pt x="15049" y="29902"/>
                  </a:moveTo>
                  <a:lnTo>
                    <a:pt x="9781" y="29902"/>
                  </a:lnTo>
                  <a:cubicBezTo>
                    <a:pt x="8952" y="29902"/>
                    <a:pt x="8952" y="31122"/>
                    <a:pt x="9781" y="31122"/>
                  </a:cubicBezTo>
                  <a:lnTo>
                    <a:pt x="15025" y="31122"/>
                  </a:lnTo>
                  <a:cubicBezTo>
                    <a:pt x="15196" y="31122"/>
                    <a:pt x="15342" y="31049"/>
                    <a:pt x="15464" y="30927"/>
                  </a:cubicBezTo>
                  <a:cubicBezTo>
                    <a:pt x="15586" y="30829"/>
                    <a:pt x="15635" y="30658"/>
                    <a:pt x="15635" y="30512"/>
                  </a:cubicBezTo>
                  <a:cubicBezTo>
                    <a:pt x="15635" y="30171"/>
                    <a:pt x="15366" y="29902"/>
                    <a:pt x="15025" y="29902"/>
                  </a:cubicBezTo>
                  <a:close/>
                  <a:moveTo>
                    <a:pt x="15976" y="28268"/>
                  </a:moveTo>
                  <a:lnTo>
                    <a:pt x="8830" y="28268"/>
                  </a:lnTo>
                  <a:cubicBezTo>
                    <a:pt x="8488" y="28268"/>
                    <a:pt x="8220" y="28536"/>
                    <a:pt x="8220" y="28878"/>
                  </a:cubicBezTo>
                  <a:cubicBezTo>
                    <a:pt x="8220" y="29219"/>
                    <a:pt x="8488" y="29488"/>
                    <a:pt x="8830" y="29488"/>
                  </a:cubicBezTo>
                  <a:lnTo>
                    <a:pt x="15976" y="29488"/>
                  </a:lnTo>
                  <a:cubicBezTo>
                    <a:pt x="16317" y="29488"/>
                    <a:pt x="16586" y="29219"/>
                    <a:pt x="16586" y="28878"/>
                  </a:cubicBezTo>
                  <a:cubicBezTo>
                    <a:pt x="16586" y="28536"/>
                    <a:pt x="16317" y="28268"/>
                    <a:pt x="15976" y="28268"/>
                  </a:cubicBezTo>
                  <a:close/>
                  <a:moveTo>
                    <a:pt x="13659" y="26244"/>
                  </a:moveTo>
                  <a:lnTo>
                    <a:pt x="11171" y="26244"/>
                  </a:lnTo>
                  <a:lnTo>
                    <a:pt x="11171" y="20342"/>
                  </a:lnTo>
                  <a:lnTo>
                    <a:pt x="11171" y="20171"/>
                  </a:lnTo>
                  <a:cubicBezTo>
                    <a:pt x="12000" y="20317"/>
                    <a:pt x="12830" y="20317"/>
                    <a:pt x="13659" y="20171"/>
                  </a:cubicBezTo>
                  <a:lnTo>
                    <a:pt x="13659" y="20342"/>
                  </a:lnTo>
                  <a:lnTo>
                    <a:pt x="13659" y="26244"/>
                  </a:lnTo>
                  <a:close/>
                  <a:moveTo>
                    <a:pt x="16561" y="26658"/>
                  </a:moveTo>
                  <a:lnTo>
                    <a:pt x="8269" y="26658"/>
                  </a:lnTo>
                  <a:cubicBezTo>
                    <a:pt x="8098" y="26658"/>
                    <a:pt x="7952" y="26707"/>
                    <a:pt x="7830" y="26829"/>
                  </a:cubicBezTo>
                  <a:cubicBezTo>
                    <a:pt x="7708" y="26951"/>
                    <a:pt x="7659" y="27097"/>
                    <a:pt x="7659" y="27268"/>
                  </a:cubicBezTo>
                  <a:cubicBezTo>
                    <a:pt x="7659" y="27415"/>
                    <a:pt x="7708" y="27585"/>
                    <a:pt x="7830" y="27707"/>
                  </a:cubicBezTo>
                  <a:cubicBezTo>
                    <a:pt x="7952" y="27805"/>
                    <a:pt x="8098" y="27878"/>
                    <a:pt x="8269" y="27878"/>
                  </a:cubicBezTo>
                  <a:lnTo>
                    <a:pt x="16537" y="27878"/>
                  </a:lnTo>
                  <a:cubicBezTo>
                    <a:pt x="16708" y="27878"/>
                    <a:pt x="16854" y="27805"/>
                    <a:pt x="16976" y="27707"/>
                  </a:cubicBezTo>
                  <a:cubicBezTo>
                    <a:pt x="17074" y="27585"/>
                    <a:pt x="17147" y="27415"/>
                    <a:pt x="17147" y="27268"/>
                  </a:cubicBezTo>
                  <a:cubicBezTo>
                    <a:pt x="17147" y="27097"/>
                    <a:pt x="17074" y="26951"/>
                    <a:pt x="16976" y="26829"/>
                  </a:cubicBezTo>
                  <a:cubicBezTo>
                    <a:pt x="16854" y="26707"/>
                    <a:pt x="16708" y="26658"/>
                    <a:pt x="16537" y="26658"/>
                  </a:cubicBezTo>
                  <a:close/>
                  <a:moveTo>
                    <a:pt x="14659" y="18390"/>
                  </a:moveTo>
                  <a:cubicBezTo>
                    <a:pt x="14757" y="18268"/>
                    <a:pt x="14903" y="18195"/>
                    <a:pt x="15049" y="18146"/>
                  </a:cubicBezTo>
                  <a:cubicBezTo>
                    <a:pt x="15147" y="18122"/>
                    <a:pt x="15269" y="18122"/>
                    <a:pt x="15391" y="18146"/>
                  </a:cubicBezTo>
                  <a:cubicBezTo>
                    <a:pt x="15513" y="18195"/>
                    <a:pt x="15610" y="18293"/>
                    <a:pt x="15635" y="18415"/>
                  </a:cubicBezTo>
                  <a:cubicBezTo>
                    <a:pt x="15659" y="18464"/>
                    <a:pt x="15659" y="18512"/>
                    <a:pt x="15659" y="18537"/>
                  </a:cubicBezTo>
                  <a:cubicBezTo>
                    <a:pt x="15635" y="18756"/>
                    <a:pt x="15537" y="18976"/>
                    <a:pt x="15342" y="19098"/>
                  </a:cubicBezTo>
                  <a:cubicBezTo>
                    <a:pt x="15049" y="19342"/>
                    <a:pt x="14708" y="19512"/>
                    <a:pt x="14318" y="19634"/>
                  </a:cubicBezTo>
                  <a:lnTo>
                    <a:pt x="14098" y="19683"/>
                  </a:lnTo>
                  <a:cubicBezTo>
                    <a:pt x="14122" y="19195"/>
                    <a:pt x="14318" y="18756"/>
                    <a:pt x="14659" y="18390"/>
                  </a:cubicBezTo>
                  <a:close/>
                  <a:moveTo>
                    <a:pt x="10732" y="19683"/>
                  </a:moveTo>
                  <a:lnTo>
                    <a:pt x="10488" y="19634"/>
                  </a:lnTo>
                  <a:cubicBezTo>
                    <a:pt x="10122" y="19512"/>
                    <a:pt x="9781" y="19342"/>
                    <a:pt x="9464" y="19098"/>
                  </a:cubicBezTo>
                  <a:cubicBezTo>
                    <a:pt x="9293" y="18976"/>
                    <a:pt x="9196" y="18756"/>
                    <a:pt x="9171" y="18561"/>
                  </a:cubicBezTo>
                  <a:cubicBezTo>
                    <a:pt x="9171" y="18512"/>
                    <a:pt x="9171" y="18464"/>
                    <a:pt x="9196" y="18415"/>
                  </a:cubicBezTo>
                  <a:cubicBezTo>
                    <a:pt x="9220" y="18293"/>
                    <a:pt x="9318" y="18195"/>
                    <a:pt x="9440" y="18171"/>
                  </a:cubicBezTo>
                  <a:cubicBezTo>
                    <a:pt x="9562" y="18122"/>
                    <a:pt x="9683" y="18122"/>
                    <a:pt x="9781" y="18171"/>
                  </a:cubicBezTo>
                  <a:cubicBezTo>
                    <a:pt x="9927" y="18195"/>
                    <a:pt x="10074" y="18293"/>
                    <a:pt x="10196" y="18390"/>
                  </a:cubicBezTo>
                  <a:cubicBezTo>
                    <a:pt x="10513" y="18756"/>
                    <a:pt x="10683" y="19195"/>
                    <a:pt x="10732" y="19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01;p53"/>
            <p:cNvSpPr/>
            <p:nvPr/>
          </p:nvSpPr>
          <p:spPr>
            <a:xfrm>
              <a:off x="7413734" y="1710211"/>
              <a:ext cx="877180" cy="1049184"/>
            </a:xfrm>
            <a:custGeom>
              <a:avLst/>
              <a:gdLst/>
              <a:ahLst/>
              <a:cxnLst/>
              <a:rect l="l" t="t" r="r" b="b"/>
              <a:pathLst>
                <a:path w="19830" h="23756" extrusionOk="0">
                  <a:moveTo>
                    <a:pt x="8878" y="17195"/>
                  </a:moveTo>
                  <a:cubicBezTo>
                    <a:pt x="8829" y="16707"/>
                    <a:pt x="8634" y="16244"/>
                    <a:pt x="8317" y="15902"/>
                  </a:cubicBezTo>
                  <a:cubicBezTo>
                    <a:pt x="8195" y="15780"/>
                    <a:pt x="8073" y="15707"/>
                    <a:pt x="7927" y="15658"/>
                  </a:cubicBezTo>
                  <a:cubicBezTo>
                    <a:pt x="7805" y="15634"/>
                    <a:pt x="7683" y="15634"/>
                    <a:pt x="7586" y="15658"/>
                  </a:cubicBezTo>
                  <a:cubicBezTo>
                    <a:pt x="7464" y="15707"/>
                    <a:pt x="7366" y="15805"/>
                    <a:pt x="7317" y="15927"/>
                  </a:cubicBezTo>
                  <a:cubicBezTo>
                    <a:pt x="7293" y="15951"/>
                    <a:pt x="7293" y="16000"/>
                    <a:pt x="7293" y="16049"/>
                  </a:cubicBezTo>
                  <a:cubicBezTo>
                    <a:pt x="7317" y="16268"/>
                    <a:pt x="7415" y="16463"/>
                    <a:pt x="7610" y="16610"/>
                  </a:cubicBezTo>
                  <a:cubicBezTo>
                    <a:pt x="7903" y="16854"/>
                    <a:pt x="8268" y="17024"/>
                    <a:pt x="8634" y="17146"/>
                  </a:cubicBezTo>
                  <a:lnTo>
                    <a:pt x="8878" y="17195"/>
                  </a:lnTo>
                  <a:close/>
                  <a:moveTo>
                    <a:pt x="11781" y="17683"/>
                  </a:moveTo>
                  <a:cubicBezTo>
                    <a:pt x="10976" y="17829"/>
                    <a:pt x="10122" y="17829"/>
                    <a:pt x="9317" y="17683"/>
                  </a:cubicBezTo>
                  <a:lnTo>
                    <a:pt x="9317" y="17854"/>
                  </a:lnTo>
                  <a:lnTo>
                    <a:pt x="9317" y="23756"/>
                  </a:lnTo>
                  <a:lnTo>
                    <a:pt x="11781" y="23756"/>
                  </a:lnTo>
                  <a:lnTo>
                    <a:pt x="11781" y="17854"/>
                  </a:lnTo>
                  <a:lnTo>
                    <a:pt x="11781" y="17683"/>
                  </a:lnTo>
                  <a:close/>
                  <a:moveTo>
                    <a:pt x="19805" y="10049"/>
                  </a:moveTo>
                  <a:cubicBezTo>
                    <a:pt x="19829" y="11000"/>
                    <a:pt x="19683" y="11927"/>
                    <a:pt x="19390" y="12829"/>
                  </a:cubicBezTo>
                  <a:cubicBezTo>
                    <a:pt x="19195" y="13488"/>
                    <a:pt x="18902" y="14146"/>
                    <a:pt x="18537" y="14756"/>
                  </a:cubicBezTo>
                  <a:cubicBezTo>
                    <a:pt x="18512" y="14780"/>
                    <a:pt x="18366" y="15000"/>
                    <a:pt x="18146" y="15366"/>
                  </a:cubicBezTo>
                  <a:lnTo>
                    <a:pt x="18146" y="15366"/>
                  </a:lnTo>
                  <a:lnTo>
                    <a:pt x="18146" y="15366"/>
                  </a:lnTo>
                  <a:cubicBezTo>
                    <a:pt x="17415" y="16536"/>
                    <a:pt x="15927" y="19073"/>
                    <a:pt x="15683" y="20488"/>
                  </a:cubicBezTo>
                  <a:cubicBezTo>
                    <a:pt x="15610" y="21000"/>
                    <a:pt x="15561" y="21488"/>
                    <a:pt x="15561" y="22000"/>
                  </a:cubicBezTo>
                  <a:cubicBezTo>
                    <a:pt x="15512" y="22951"/>
                    <a:pt x="15488" y="23585"/>
                    <a:pt x="14805" y="23756"/>
                  </a:cubicBezTo>
                  <a:lnTo>
                    <a:pt x="14707" y="23756"/>
                  </a:lnTo>
                  <a:lnTo>
                    <a:pt x="12195" y="23756"/>
                  </a:lnTo>
                  <a:lnTo>
                    <a:pt x="12195" y="17854"/>
                  </a:lnTo>
                  <a:lnTo>
                    <a:pt x="12195" y="17610"/>
                  </a:lnTo>
                  <a:cubicBezTo>
                    <a:pt x="12317" y="17585"/>
                    <a:pt x="12464" y="17536"/>
                    <a:pt x="12585" y="17512"/>
                  </a:cubicBezTo>
                  <a:cubicBezTo>
                    <a:pt x="13000" y="17390"/>
                    <a:pt x="13390" y="17171"/>
                    <a:pt x="13732" y="16902"/>
                  </a:cubicBezTo>
                  <a:cubicBezTo>
                    <a:pt x="14000" y="16683"/>
                    <a:pt x="14171" y="16390"/>
                    <a:pt x="14195" y="16049"/>
                  </a:cubicBezTo>
                  <a:cubicBezTo>
                    <a:pt x="14195" y="15951"/>
                    <a:pt x="14195" y="15878"/>
                    <a:pt x="14171" y="15805"/>
                  </a:cubicBezTo>
                  <a:cubicBezTo>
                    <a:pt x="14073" y="15536"/>
                    <a:pt x="13903" y="15341"/>
                    <a:pt x="13659" y="15268"/>
                  </a:cubicBezTo>
                  <a:cubicBezTo>
                    <a:pt x="13463" y="15219"/>
                    <a:pt x="13268" y="15219"/>
                    <a:pt x="13073" y="15268"/>
                  </a:cubicBezTo>
                  <a:cubicBezTo>
                    <a:pt x="12854" y="15341"/>
                    <a:pt x="12659" y="15439"/>
                    <a:pt x="12512" y="15610"/>
                  </a:cubicBezTo>
                  <a:cubicBezTo>
                    <a:pt x="12098" y="16073"/>
                    <a:pt x="11854" y="16658"/>
                    <a:pt x="11805" y="17293"/>
                  </a:cubicBezTo>
                  <a:cubicBezTo>
                    <a:pt x="10976" y="17439"/>
                    <a:pt x="10122" y="17439"/>
                    <a:pt x="9293" y="17293"/>
                  </a:cubicBezTo>
                  <a:cubicBezTo>
                    <a:pt x="9268" y="16658"/>
                    <a:pt x="9025" y="16073"/>
                    <a:pt x="8586" y="15610"/>
                  </a:cubicBezTo>
                  <a:cubicBezTo>
                    <a:pt x="8439" y="15439"/>
                    <a:pt x="8244" y="15341"/>
                    <a:pt x="8025" y="15268"/>
                  </a:cubicBezTo>
                  <a:cubicBezTo>
                    <a:pt x="7829" y="15219"/>
                    <a:pt x="7634" y="15219"/>
                    <a:pt x="7464" y="15268"/>
                  </a:cubicBezTo>
                  <a:cubicBezTo>
                    <a:pt x="7220" y="15341"/>
                    <a:pt x="7025" y="15536"/>
                    <a:pt x="6951" y="15805"/>
                  </a:cubicBezTo>
                  <a:cubicBezTo>
                    <a:pt x="6903" y="15878"/>
                    <a:pt x="6903" y="15951"/>
                    <a:pt x="6903" y="16049"/>
                  </a:cubicBezTo>
                  <a:cubicBezTo>
                    <a:pt x="6927" y="16390"/>
                    <a:pt x="7098" y="16683"/>
                    <a:pt x="7366" y="16902"/>
                  </a:cubicBezTo>
                  <a:cubicBezTo>
                    <a:pt x="7708" y="17171"/>
                    <a:pt x="8098" y="17390"/>
                    <a:pt x="8512" y="17512"/>
                  </a:cubicBezTo>
                  <a:cubicBezTo>
                    <a:pt x="8634" y="17536"/>
                    <a:pt x="8781" y="17585"/>
                    <a:pt x="8903" y="17610"/>
                  </a:cubicBezTo>
                  <a:lnTo>
                    <a:pt x="8903" y="17854"/>
                  </a:lnTo>
                  <a:lnTo>
                    <a:pt x="8903" y="23756"/>
                  </a:lnTo>
                  <a:lnTo>
                    <a:pt x="6415" y="23756"/>
                  </a:lnTo>
                  <a:lnTo>
                    <a:pt x="6293" y="23756"/>
                  </a:lnTo>
                  <a:cubicBezTo>
                    <a:pt x="5610" y="23585"/>
                    <a:pt x="5586" y="22927"/>
                    <a:pt x="5537" y="22000"/>
                  </a:cubicBezTo>
                  <a:cubicBezTo>
                    <a:pt x="5537" y="21488"/>
                    <a:pt x="5488" y="20975"/>
                    <a:pt x="5415" y="20488"/>
                  </a:cubicBezTo>
                  <a:cubicBezTo>
                    <a:pt x="5171" y="19073"/>
                    <a:pt x="3683" y="16536"/>
                    <a:pt x="2952" y="15366"/>
                  </a:cubicBezTo>
                  <a:lnTo>
                    <a:pt x="2952" y="15341"/>
                  </a:lnTo>
                  <a:lnTo>
                    <a:pt x="2952" y="15341"/>
                  </a:lnTo>
                  <a:cubicBezTo>
                    <a:pt x="2732" y="15024"/>
                    <a:pt x="2586" y="14805"/>
                    <a:pt x="2561" y="14732"/>
                  </a:cubicBezTo>
                  <a:cubicBezTo>
                    <a:pt x="2195" y="14122"/>
                    <a:pt x="1927" y="13488"/>
                    <a:pt x="1708" y="12805"/>
                  </a:cubicBezTo>
                  <a:cubicBezTo>
                    <a:pt x="0" y="7390"/>
                    <a:pt x="3537" y="1732"/>
                    <a:pt x="9147" y="878"/>
                  </a:cubicBezTo>
                  <a:cubicBezTo>
                    <a:pt x="14756" y="0"/>
                    <a:pt x="19829" y="4366"/>
                    <a:pt x="19829" y="10049"/>
                  </a:cubicBezTo>
                  <a:close/>
                  <a:moveTo>
                    <a:pt x="12781" y="15902"/>
                  </a:moveTo>
                  <a:cubicBezTo>
                    <a:pt x="12464" y="16244"/>
                    <a:pt x="12268" y="16707"/>
                    <a:pt x="12220" y="17195"/>
                  </a:cubicBezTo>
                  <a:lnTo>
                    <a:pt x="12464" y="17122"/>
                  </a:lnTo>
                  <a:cubicBezTo>
                    <a:pt x="12829" y="17024"/>
                    <a:pt x="13171" y="16829"/>
                    <a:pt x="13488" y="16610"/>
                  </a:cubicBezTo>
                  <a:cubicBezTo>
                    <a:pt x="13659" y="16463"/>
                    <a:pt x="13781" y="16268"/>
                    <a:pt x="13805" y="16049"/>
                  </a:cubicBezTo>
                  <a:cubicBezTo>
                    <a:pt x="13805" y="16000"/>
                    <a:pt x="13781" y="15951"/>
                    <a:pt x="13781" y="15927"/>
                  </a:cubicBezTo>
                  <a:cubicBezTo>
                    <a:pt x="13732" y="15805"/>
                    <a:pt x="13634" y="15707"/>
                    <a:pt x="13512" y="15658"/>
                  </a:cubicBezTo>
                  <a:cubicBezTo>
                    <a:pt x="13415" y="15634"/>
                    <a:pt x="13293" y="15634"/>
                    <a:pt x="13171" y="15658"/>
                  </a:cubicBezTo>
                  <a:cubicBezTo>
                    <a:pt x="13024" y="15707"/>
                    <a:pt x="12903" y="15780"/>
                    <a:pt x="12781" y="159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02;p53"/>
            <p:cNvSpPr/>
            <p:nvPr/>
          </p:nvSpPr>
          <p:spPr>
            <a:xfrm>
              <a:off x="7670508" y="2776651"/>
              <a:ext cx="419702" cy="53881"/>
            </a:xfrm>
            <a:custGeom>
              <a:avLst/>
              <a:gdLst/>
              <a:ahLst/>
              <a:cxnLst/>
              <a:rect l="l" t="t" r="r" b="b"/>
              <a:pathLst>
                <a:path w="9488" h="1220" extrusionOk="0">
                  <a:moveTo>
                    <a:pt x="6195" y="0"/>
                  </a:moveTo>
                  <a:lnTo>
                    <a:pt x="610" y="0"/>
                  </a:lnTo>
                  <a:cubicBezTo>
                    <a:pt x="439" y="0"/>
                    <a:pt x="293" y="73"/>
                    <a:pt x="171" y="171"/>
                  </a:cubicBezTo>
                  <a:cubicBezTo>
                    <a:pt x="49" y="293"/>
                    <a:pt x="0" y="463"/>
                    <a:pt x="0" y="610"/>
                  </a:cubicBezTo>
                  <a:cubicBezTo>
                    <a:pt x="0" y="781"/>
                    <a:pt x="49" y="927"/>
                    <a:pt x="171" y="1049"/>
                  </a:cubicBezTo>
                  <a:cubicBezTo>
                    <a:pt x="293" y="1171"/>
                    <a:pt x="439" y="1220"/>
                    <a:pt x="610" y="1220"/>
                  </a:cubicBezTo>
                  <a:lnTo>
                    <a:pt x="8878" y="1220"/>
                  </a:lnTo>
                  <a:cubicBezTo>
                    <a:pt x="9049" y="1220"/>
                    <a:pt x="9195" y="1171"/>
                    <a:pt x="9317" y="1049"/>
                  </a:cubicBezTo>
                  <a:cubicBezTo>
                    <a:pt x="9415" y="927"/>
                    <a:pt x="9488" y="781"/>
                    <a:pt x="9488" y="610"/>
                  </a:cubicBezTo>
                  <a:cubicBezTo>
                    <a:pt x="9488" y="463"/>
                    <a:pt x="9415" y="293"/>
                    <a:pt x="9317" y="171"/>
                  </a:cubicBezTo>
                  <a:cubicBezTo>
                    <a:pt x="9195" y="73"/>
                    <a:pt x="9049" y="0"/>
                    <a:pt x="88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03;p53"/>
            <p:cNvSpPr/>
            <p:nvPr/>
          </p:nvSpPr>
          <p:spPr>
            <a:xfrm>
              <a:off x="7695323" y="2848818"/>
              <a:ext cx="370070" cy="53881"/>
            </a:xfrm>
            <a:custGeom>
              <a:avLst/>
              <a:gdLst/>
              <a:ahLst/>
              <a:cxnLst/>
              <a:rect l="l" t="t" r="r" b="b"/>
              <a:pathLst>
                <a:path w="8366" h="1220" extrusionOk="0">
                  <a:moveTo>
                    <a:pt x="7756" y="0"/>
                  </a:moveTo>
                  <a:lnTo>
                    <a:pt x="610" y="0"/>
                  </a:lnTo>
                  <a:cubicBezTo>
                    <a:pt x="268" y="0"/>
                    <a:pt x="0" y="268"/>
                    <a:pt x="0" y="610"/>
                  </a:cubicBezTo>
                  <a:cubicBezTo>
                    <a:pt x="0" y="951"/>
                    <a:pt x="268" y="1220"/>
                    <a:pt x="610" y="1220"/>
                  </a:cubicBezTo>
                  <a:lnTo>
                    <a:pt x="7756" y="1220"/>
                  </a:lnTo>
                  <a:cubicBezTo>
                    <a:pt x="8097" y="1220"/>
                    <a:pt x="8366" y="951"/>
                    <a:pt x="8366" y="610"/>
                  </a:cubicBezTo>
                  <a:cubicBezTo>
                    <a:pt x="8366" y="268"/>
                    <a:pt x="8097" y="0"/>
                    <a:pt x="7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04;p53"/>
            <p:cNvSpPr/>
            <p:nvPr/>
          </p:nvSpPr>
          <p:spPr>
            <a:xfrm>
              <a:off x="7727657" y="2919882"/>
              <a:ext cx="295667" cy="53925"/>
            </a:xfrm>
            <a:custGeom>
              <a:avLst/>
              <a:gdLst/>
              <a:ahLst/>
              <a:cxnLst/>
              <a:rect l="l" t="t" r="r" b="b"/>
              <a:pathLst>
                <a:path w="6684" h="1221" extrusionOk="0">
                  <a:moveTo>
                    <a:pt x="6074" y="1"/>
                  </a:moveTo>
                  <a:lnTo>
                    <a:pt x="830" y="1"/>
                  </a:lnTo>
                  <a:cubicBezTo>
                    <a:pt x="1" y="1"/>
                    <a:pt x="1" y="1220"/>
                    <a:pt x="830" y="1220"/>
                  </a:cubicBezTo>
                  <a:lnTo>
                    <a:pt x="6074" y="1220"/>
                  </a:lnTo>
                  <a:cubicBezTo>
                    <a:pt x="6245" y="1220"/>
                    <a:pt x="6391" y="1172"/>
                    <a:pt x="6513" y="1050"/>
                  </a:cubicBezTo>
                  <a:cubicBezTo>
                    <a:pt x="6635" y="928"/>
                    <a:pt x="6684" y="781"/>
                    <a:pt x="6684" y="611"/>
                  </a:cubicBezTo>
                  <a:cubicBezTo>
                    <a:pt x="6684" y="269"/>
                    <a:pt x="6415" y="1"/>
                    <a:pt x="6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5;p53"/>
            <p:cNvSpPr/>
            <p:nvPr/>
          </p:nvSpPr>
          <p:spPr>
            <a:xfrm>
              <a:off x="7803208" y="2992050"/>
              <a:ext cx="154292" cy="60374"/>
            </a:xfrm>
            <a:custGeom>
              <a:avLst/>
              <a:gdLst/>
              <a:ahLst/>
              <a:cxnLst/>
              <a:rect l="l" t="t" r="r" b="b"/>
              <a:pathLst>
                <a:path w="3488" h="1367" extrusionOk="0">
                  <a:moveTo>
                    <a:pt x="3488" y="1"/>
                  </a:moveTo>
                  <a:lnTo>
                    <a:pt x="0" y="1"/>
                  </a:lnTo>
                  <a:cubicBezTo>
                    <a:pt x="73" y="318"/>
                    <a:pt x="244" y="611"/>
                    <a:pt x="488" y="806"/>
                  </a:cubicBezTo>
                  <a:cubicBezTo>
                    <a:pt x="1220" y="1367"/>
                    <a:pt x="2268" y="1367"/>
                    <a:pt x="3000" y="806"/>
                  </a:cubicBezTo>
                  <a:cubicBezTo>
                    <a:pt x="3244" y="611"/>
                    <a:pt x="3439" y="318"/>
                    <a:pt x="3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06;p53"/>
            <p:cNvSpPr/>
            <p:nvPr/>
          </p:nvSpPr>
          <p:spPr>
            <a:xfrm>
              <a:off x="7670508" y="1747885"/>
              <a:ext cx="676486" cy="1012615"/>
            </a:xfrm>
            <a:custGeom>
              <a:avLst/>
              <a:gdLst/>
              <a:ahLst/>
              <a:cxnLst/>
              <a:rect l="l" t="t" r="r" b="b"/>
              <a:pathLst>
                <a:path w="15293" h="22928" extrusionOk="0">
                  <a:moveTo>
                    <a:pt x="8268" y="20830"/>
                  </a:moveTo>
                  <a:cubicBezTo>
                    <a:pt x="8219" y="21781"/>
                    <a:pt x="8195" y="22415"/>
                    <a:pt x="7512" y="22586"/>
                  </a:cubicBezTo>
                  <a:lnTo>
                    <a:pt x="7415" y="22586"/>
                  </a:lnTo>
                  <a:lnTo>
                    <a:pt x="6390" y="22586"/>
                  </a:lnTo>
                  <a:lnTo>
                    <a:pt x="6390" y="22903"/>
                  </a:lnTo>
                  <a:lnTo>
                    <a:pt x="8878" y="22903"/>
                  </a:lnTo>
                  <a:lnTo>
                    <a:pt x="9000" y="22903"/>
                  </a:lnTo>
                  <a:cubicBezTo>
                    <a:pt x="9683" y="22708"/>
                    <a:pt x="9707" y="22074"/>
                    <a:pt x="9732" y="21147"/>
                  </a:cubicBezTo>
                  <a:cubicBezTo>
                    <a:pt x="9756" y="20635"/>
                    <a:pt x="9805" y="20122"/>
                    <a:pt x="9878" y="19610"/>
                  </a:cubicBezTo>
                  <a:cubicBezTo>
                    <a:pt x="10097" y="18196"/>
                    <a:pt x="11610" y="15683"/>
                    <a:pt x="12341" y="14513"/>
                  </a:cubicBezTo>
                  <a:lnTo>
                    <a:pt x="12341" y="14488"/>
                  </a:lnTo>
                  <a:lnTo>
                    <a:pt x="12341" y="14488"/>
                  </a:lnTo>
                  <a:cubicBezTo>
                    <a:pt x="12561" y="14147"/>
                    <a:pt x="12707" y="13927"/>
                    <a:pt x="12732" y="13879"/>
                  </a:cubicBezTo>
                  <a:cubicBezTo>
                    <a:pt x="13073" y="13269"/>
                    <a:pt x="13366" y="12635"/>
                    <a:pt x="13585" y="11952"/>
                  </a:cubicBezTo>
                  <a:cubicBezTo>
                    <a:pt x="15292" y="6464"/>
                    <a:pt x="11658" y="733"/>
                    <a:pt x="5927" y="1"/>
                  </a:cubicBezTo>
                  <a:cubicBezTo>
                    <a:pt x="10878" y="1489"/>
                    <a:pt x="13634" y="6732"/>
                    <a:pt x="12097" y="11635"/>
                  </a:cubicBezTo>
                  <a:cubicBezTo>
                    <a:pt x="11902" y="12318"/>
                    <a:pt x="11610" y="12952"/>
                    <a:pt x="11244" y="13562"/>
                  </a:cubicBezTo>
                  <a:cubicBezTo>
                    <a:pt x="11219" y="13610"/>
                    <a:pt x="11073" y="13830"/>
                    <a:pt x="10854" y="14147"/>
                  </a:cubicBezTo>
                  <a:lnTo>
                    <a:pt x="10854" y="14147"/>
                  </a:lnTo>
                  <a:lnTo>
                    <a:pt x="10854" y="14147"/>
                  </a:lnTo>
                  <a:cubicBezTo>
                    <a:pt x="10122" y="15318"/>
                    <a:pt x="8634" y="17854"/>
                    <a:pt x="8390" y="19269"/>
                  </a:cubicBezTo>
                  <a:cubicBezTo>
                    <a:pt x="8317" y="19781"/>
                    <a:pt x="8268" y="20269"/>
                    <a:pt x="8268" y="20781"/>
                  </a:cubicBezTo>
                  <a:close/>
                  <a:moveTo>
                    <a:pt x="3098" y="22903"/>
                  </a:moveTo>
                  <a:lnTo>
                    <a:pt x="3098" y="22586"/>
                  </a:lnTo>
                  <a:lnTo>
                    <a:pt x="0" y="22586"/>
                  </a:lnTo>
                  <a:cubicBezTo>
                    <a:pt x="122" y="22756"/>
                    <a:pt x="293" y="22878"/>
                    <a:pt x="488" y="22927"/>
                  </a:cubicBezTo>
                  <a:lnTo>
                    <a:pt x="610" y="22927"/>
                  </a:lnTo>
                  <a:close/>
                  <a:moveTo>
                    <a:pt x="5976" y="22903"/>
                  </a:moveTo>
                  <a:lnTo>
                    <a:pt x="3512" y="22903"/>
                  </a:lnTo>
                  <a:lnTo>
                    <a:pt x="3512" y="22586"/>
                  </a:lnTo>
                  <a:lnTo>
                    <a:pt x="5976" y="22586"/>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07;p53"/>
            <p:cNvSpPr/>
            <p:nvPr/>
          </p:nvSpPr>
          <p:spPr>
            <a:xfrm>
              <a:off x="7500033" y="1815768"/>
              <a:ext cx="220158" cy="323199"/>
            </a:xfrm>
            <a:custGeom>
              <a:avLst/>
              <a:gdLst/>
              <a:ahLst/>
              <a:cxnLst/>
              <a:rect l="l" t="t" r="r" b="b"/>
              <a:pathLst>
                <a:path w="4977" h="7318" extrusionOk="0">
                  <a:moveTo>
                    <a:pt x="4659" y="49"/>
                  </a:moveTo>
                  <a:cubicBezTo>
                    <a:pt x="4781" y="0"/>
                    <a:pt x="4878" y="49"/>
                    <a:pt x="4927" y="147"/>
                  </a:cubicBezTo>
                  <a:cubicBezTo>
                    <a:pt x="4976" y="244"/>
                    <a:pt x="4927" y="366"/>
                    <a:pt x="4830" y="415"/>
                  </a:cubicBezTo>
                  <a:cubicBezTo>
                    <a:pt x="4586" y="513"/>
                    <a:pt x="4366" y="659"/>
                    <a:pt x="4147" y="805"/>
                  </a:cubicBezTo>
                  <a:cubicBezTo>
                    <a:pt x="3927" y="952"/>
                    <a:pt x="3708" y="635"/>
                    <a:pt x="3927" y="488"/>
                  </a:cubicBezTo>
                  <a:cubicBezTo>
                    <a:pt x="4147" y="318"/>
                    <a:pt x="4415" y="171"/>
                    <a:pt x="4659" y="49"/>
                  </a:cubicBezTo>
                  <a:close/>
                  <a:moveTo>
                    <a:pt x="2854" y="1342"/>
                  </a:moveTo>
                  <a:cubicBezTo>
                    <a:pt x="2927" y="1244"/>
                    <a:pt x="3074" y="1244"/>
                    <a:pt x="3147" y="1342"/>
                  </a:cubicBezTo>
                  <a:cubicBezTo>
                    <a:pt x="3220" y="1415"/>
                    <a:pt x="3220" y="1537"/>
                    <a:pt x="3147" y="1610"/>
                  </a:cubicBezTo>
                  <a:cubicBezTo>
                    <a:pt x="2440" y="2317"/>
                    <a:pt x="1830" y="3122"/>
                    <a:pt x="1391" y="4025"/>
                  </a:cubicBezTo>
                  <a:cubicBezTo>
                    <a:pt x="927" y="4976"/>
                    <a:pt x="610" y="6000"/>
                    <a:pt x="440" y="7073"/>
                  </a:cubicBezTo>
                  <a:cubicBezTo>
                    <a:pt x="391" y="7317"/>
                    <a:pt x="1" y="7244"/>
                    <a:pt x="25" y="7000"/>
                  </a:cubicBezTo>
                  <a:cubicBezTo>
                    <a:pt x="220" y="5903"/>
                    <a:pt x="562" y="4854"/>
                    <a:pt x="1049" y="3854"/>
                  </a:cubicBezTo>
                  <a:cubicBezTo>
                    <a:pt x="1513" y="2903"/>
                    <a:pt x="2122" y="2074"/>
                    <a:pt x="2854" y="13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08;p53"/>
            <p:cNvSpPr/>
            <p:nvPr/>
          </p:nvSpPr>
          <p:spPr>
            <a:xfrm>
              <a:off x="7948824" y="2848818"/>
              <a:ext cx="116559" cy="53881"/>
            </a:xfrm>
            <a:custGeom>
              <a:avLst/>
              <a:gdLst/>
              <a:ahLst/>
              <a:cxnLst/>
              <a:rect l="l" t="t" r="r" b="b"/>
              <a:pathLst>
                <a:path w="2635" h="1220" extrusionOk="0">
                  <a:moveTo>
                    <a:pt x="610" y="610"/>
                  </a:moveTo>
                  <a:cubicBezTo>
                    <a:pt x="610" y="951"/>
                    <a:pt x="342" y="1220"/>
                    <a:pt x="1" y="1220"/>
                  </a:cubicBezTo>
                  <a:lnTo>
                    <a:pt x="2025" y="1220"/>
                  </a:lnTo>
                  <a:cubicBezTo>
                    <a:pt x="2366" y="1220"/>
                    <a:pt x="2635" y="951"/>
                    <a:pt x="2635" y="610"/>
                  </a:cubicBezTo>
                  <a:cubicBezTo>
                    <a:pt x="2635" y="268"/>
                    <a:pt x="2366" y="0"/>
                    <a:pt x="2025" y="0"/>
                  </a:cubicBezTo>
                  <a:lnTo>
                    <a:pt x="1" y="0"/>
                  </a:lnTo>
                  <a:cubicBezTo>
                    <a:pt x="342" y="0"/>
                    <a:pt x="610" y="268"/>
                    <a:pt x="610" y="61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09;p53"/>
            <p:cNvSpPr/>
            <p:nvPr/>
          </p:nvSpPr>
          <p:spPr>
            <a:xfrm>
              <a:off x="7973639" y="2776651"/>
              <a:ext cx="116559" cy="53881"/>
            </a:xfrm>
            <a:custGeom>
              <a:avLst/>
              <a:gdLst/>
              <a:ahLst/>
              <a:cxnLst/>
              <a:rect l="l" t="t" r="r" b="b"/>
              <a:pathLst>
                <a:path w="2635" h="1220" extrusionOk="0">
                  <a:moveTo>
                    <a:pt x="1" y="1220"/>
                  </a:moveTo>
                  <a:lnTo>
                    <a:pt x="2025" y="1220"/>
                  </a:lnTo>
                  <a:cubicBezTo>
                    <a:pt x="2196" y="1220"/>
                    <a:pt x="2342" y="1171"/>
                    <a:pt x="2464" y="1049"/>
                  </a:cubicBezTo>
                  <a:cubicBezTo>
                    <a:pt x="2562" y="927"/>
                    <a:pt x="2635" y="781"/>
                    <a:pt x="2635" y="610"/>
                  </a:cubicBezTo>
                  <a:cubicBezTo>
                    <a:pt x="2635" y="463"/>
                    <a:pt x="2562" y="293"/>
                    <a:pt x="2464" y="171"/>
                  </a:cubicBezTo>
                  <a:cubicBezTo>
                    <a:pt x="2342" y="73"/>
                    <a:pt x="2196" y="0"/>
                    <a:pt x="2025" y="0"/>
                  </a:cubicBezTo>
                  <a:lnTo>
                    <a:pt x="1" y="0"/>
                  </a:lnTo>
                  <a:cubicBezTo>
                    <a:pt x="171" y="0"/>
                    <a:pt x="318" y="73"/>
                    <a:pt x="440" y="171"/>
                  </a:cubicBezTo>
                  <a:cubicBezTo>
                    <a:pt x="537" y="293"/>
                    <a:pt x="610" y="463"/>
                    <a:pt x="610" y="610"/>
                  </a:cubicBezTo>
                  <a:cubicBezTo>
                    <a:pt x="610" y="781"/>
                    <a:pt x="537" y="927"/>
                    <a:pt x="440" y="1049"/>
                  </a:cubicBezTo>
                  <a:cubicBezTo>
                    <a:pt x="318" y="1171"/>
                    <a:pt x="171" y="1220"/>
                    <a:pt x="1" y="122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10;p53"/>
            <p:cNvSpPr/>
            <p:nvPr/>
          </p:nvSpPr>
          <p:spPr>
            <a:xfrm>
              <a:off x="7906758" y="2919882"/>
              <a:ext cx="116559" cy="53925"/>
            </a:xfrm>
            <a:custGeom>
              <a:avLst/>
              <a:gdLst/>
              <a:ahLst/>
              <a:cxnLst/>
              <a:rect l="l" t="t" r="r" b="b"/>
              <a:pathLst>
                <a:path w="2635" h="1221" extrusionOk="0">
                  <a:moveTo>
                    <a:pt x="2025" y="1"/>
                  </a:moveTo>
                  <a:lnTo>
                    <a:pt x="0" y="1"/>
                  </a:lnTo>
                  <a:cubicBezTo>
                    <a:pt x="342" y="1"/>
                    <a:pt x="610" y="269"/>
                    <a:pt x="610" y="611"/>
                  </a:cubicBezTo>
                  <a:cubicBezTo>
                    <a:pt x="610" y="781"/>
                    <a:pt x="537" y="928"/>
                    <a:pt x="439" y="1050"/>
                  </a:cubicBezTo>
                  <a:cubicBezTo>
                    <a:pt x="318" y="1172"/>
                    <a:pt x="171" y="1220"/>
                    <a:pt x="0" y="1220"/>
                  </a:cubicBezTo>
                  <a:lnTo>
                    <a:pt x="2025" y="1220"/>
                  </a:lnTo>
                  <a:cubicBezTo>
                    <a:pt x="2196" y="1220"/>
                    <a:pt x="2342" y="1172"/>
                    <a:pt x="2464" y="1050"/>
                  </a:cubicBezTo>
                  <a:cubicBezTo>
                    <a:pt x="2586" y="928"/>
                    <a:pt x="2635" y="781"/>
                    <a:pt x="2635" y="611"/>
                  </a:cubicBezTo>
                  <a:cubicBezTo>
                    <a:pt x="2635" y="269"/>
                    <a:pt x="2366" y="1"/>
                    <a:pt x="2025" y="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311;p53"/>
          <p:cNvGrpSpPr/>
          <p:nvPr/>
        </p:nvGrpSpPr>
        <p:grpSpPr>
          <a:xfrm>
            <a:off x="2053379" y="7937409"/>
            <a:ext cx="1554476" cy="202073"/>
            <a:chOff x="4877313" y="3070693"/>
            <a:chExt cx="1828795" cy="240192"/>
          </a:xfrm>
        </p:grpSpPr>
        <p:sp>
          <p:nvSpPr>
            <p:cNvPr id="31" name="Google Shape;1312;p53"/>
            <p:cNvSpPr/>
            <p:nvPr/>
          </p:nvSpPr>
          <p:spPr>
            <a:xfrm>
              <a:off x="4877313" y="3070693"/>
              <a:ext cx="1827551" cy="238935"/>
            </a:xfrm>
            <a:custGeom>
              <a:avLst/>
              <a:gdLst/>
              <a:ahLst/>
              <a:cxnLst/>
              <a:rect l="l" t="t" r="r" b="b"/>
              <a:pathLst>
                <a:path w="35269" h="4562" extrusionOk="0">
                  <a:moveTo>
                    <a:pt x="1196" y="2952"/>
                  </a:moveTo>
                  <a:lnTo>
                    <a:pt x="708" y="2952"/>
                  </a:lnTo>
                  <a:cubicBezTo>
                    <a:pt x="537" y="2927"/>
                    <a:pt x="366" y="2878"/>
                    <a:pt x="269" y="2756"/>
                  </a:cubicBezTo>
                  <a:lnTo>
                    <a:pt x="269" y="2756"/>
                  </a:lnTo>
                  <a:cubicBezTo>
                    <a:pt x="1" y="2488"/>
                    <a:pt x="1" y="2098"/>
                    <a:pt x="269" y="1830"/>
                  </a:cubicBezTo>
                  <a:cubicBezTo>
                    <a:pt x="366" y="1708"/>
                    <a:pt x="537" y="1635"/>
                    <a:pt x="708" y="1659"/>
                  </a:cubicBezTo>
                  <a:lnTo>
                    <a:pt x="1196" y="1659"/>
                  </a:lnTo>
                  <a:cubicBezTo>
                    <a:pt x="1196" y="1610"/>
                    <a:pt x="1220" y="1586"/>
                    <a:pt x="1244" y="1561"/>
                  </a:cubicBezTo>
                  <a:cubicBezTo>
                    <a:pt x="3586" y="0"/>
                    <a:pt x="4049" y="0"/>
                    <a:pt x="6586" y="0"/>
                  </a:cubicBezTo>
                  <a:lnTo>
                    <a:pt x="33195" y="0"/>
                  </a:lnTo>
                  <a:cubicBezTo>
                    <a:pt x="34366" y="98"/>
                    <a:pt x="35268" y="1098"/>
                    <a:pt x="35268" y="2293"/>
                  </a:cubicBezTo>
                  <a:cubicBezTo>
                    <a:pt x="35268" y="3464"/>
                    <a:pt x="34366" y="4464"/>
                    <a:pt x="33195" y="4561"/>
                  </a:cubicBezTo>
                  <a:lnTo>
                    <a:pt x="6610" y="4561"/>
                  </a:lnTo>
                  <a:cubicBezTo>
                    <a:pt x="4049" y="4561"/>
                    <a:pt x="3610" y="4561"/>
                    <a:pt x="1269" y="3000"/>
                  </a:cubicBezTo>
                  <a:cubicBezTo>
                    <a:pt x="1244" y="2976"/>
                    <a:pt x="1220" y="2952"/>
                    <a:pt x="1196" y="29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13;p53"/>
            <p:cNvSpPr/>
            <p:nvPr/>
          </p:nvSpPr>
          <p:spPr>
            <a:xfrm>
              <a:off x="4897518" y="3179264"/>
              <a:ext cx="40521" cy="24302"/>
            </a:xfrm>
            <a:custGeom>
              <a:avLst/>
              <a:gdLst/>
              <a:ahLst/>
              <a:cxnLst/>
              <a:rect l="l" t="t" r="r" b="b"/>
              <a:pathLst>
                <a:path w="782" h="464" extrusionOk="0">
                  <a:moveTo>
                    <a:pt x="172" y="49"/>
                  </a:moveTo>
                  <a:cubicBezTo>
                    <a:pt x="1" y="196"/>
                    <a:pt x="123" y="464"/>
                    <a:pt x="342" y="464"/>
                  </a:cubicBezTo>
                  <a:lnTo>
                    <a:pt x="781" y="464"/>
                  </a:lnTo>
                  <a:lnTo>
                    <a:pt x="781" y="1"/>
                  </a:lnTo>
                  <a:lnTo>
                    <a:pt x="318" y="1"/>
                  </a:lnTo>
                  <a:cubicBezTo>
                    <a:pt x="269" y="1"/>
                    <a:pt x="196" y="1"/>
                    <a:pt x="172" y="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14;p53"/>
            <p:cNvSpPr/>
            <p:nvPr/>
          </p:nvSpPr>
          <p:spPr>
            <a:xfrm>
              <a:off x="4959430" y="3091119"/>
              <a:ext cx="259139" cy="199339"/>
            </a:xfrm>
            <a:custGeom>
              <a:avLst/>
              <a:gdLst/>
              <a:ahLst/>
              <a:cxnLst/>
              <a:rect l="l" t="t" r="r" b="b"/>
              <a:pathLst>
                <a:path w="5001" h="3806" extrusionOk="0">
                  <a:moveTo>
                    <a:pt x="1" y="1903"/>
                  </a:moveTo>
                  <a:lnTo>
                    <a:pt x="1" y="2342"/>
                  </a:lnTo>
                  <a:lnTo>
                    <a:pt x="1" y="2342"/>
                  </a:lnTo>
                  <a:cubicBezTo>
                    <a:pt x="2147" y="3805"/>
                    <a:pt x="2611" y="3805"/>
                    <a:pt x="5001" y="3805"/>
                  </a:cubicBezTo>
                  <a:lnTo>
                    <a:pt x="5001" y="1"/>
                  </a:lnTo>
                  <a:cubicBezTo>
                    <a:pt x="2611" y="1"/>
                    <a:pt x="2147" y="1"/>
                    <a:pt x="1" y="1464"/>
                  </a:cubicBezTo>
                  <a:lnTo>
                    <a:pt x="1" y="146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15;p53"/>
            <p:cNvSpPr/>
            <p:nvPr/>
          </p:nvSpPr>
          <p:spPr>
            <a:xfrm>
              <a:off x="5233657" y="3091119"/>
              <a:ext cx="570044" cy="199339"/>
            </a:xfrm>
            <a:custGeom>
              <a:avLst/>
              <a:gdLst/>
              <a:ahLst/>
              <a:cxnLst/>
              <a:rect l="l" t="t" r="r" b="b"/>
              <a:pathLst>
                <a:path w="11001" h="3806" extrusionOk="0">
                  <a:moveTo>
                    <a:pt x="1" y="1"/>
                  </a:moveTo>
                  <a:lnTo>
                    <a:pt x="1" y="3805"/>
                  </a:lnTo>
                  <a:lnTo>
                    <a:pt x="11000" y="3805"/>
                  </a:lnTo>
                  <a:lnTo>
                    <a:pt x="11000" y="1"/>
                  </a:lnTo>
                  <a:close/>
                  <a:moveTo>
                    <a:pt x="3049" y="2318"/>
                  </a:moveTo>
                  <a:cubicBezTo>
                    <a:pt x="2927" y="2220"/>
                    <a:pt x="2879" y="2049"/>
                    <a:pt x="2879" y="1903"/>
                  </a:cubicBezTo>
                  <a:cubicBezTo>
                    <a:pt x="2879" y="1757"/>
                    <a:pt x="2927" y="1610"/>
                    <a:pt x="3049" y="1488"/>
                  </a:cubicBezTo>
                  <a:lnTo>
                    <a:pt x="3049" y="1488"/>
                  </a:lnTo>
                  <a:cubicBezTo>
                    <a:pt x="3147" y="1391"/>
                    <a:pt x="3293" y="1318"/>
                    <a:pt x="3464" y="1318"/>
                  </a:cubicBezTo>
                  <a:lnTo>
                    <a:pt x="6439" y="1318"/>
                  </a:lnTo>
                  <a:cubicBezTo>
                    <a:pt x="6586" y="1318"/>
                    <a:pt x="6732" y="1391"/>
                    <a:pt x="6854" y="1488"/>
                  </a:cubicBezTo>
                  <a:lnTo>
                    <a:pt x="6854" y="1488"/>
                  </a:lnTo>
                  <a:cubicBezTo>
                    <a:pt x="7074" y="1732"/>
                    <a:pt x="7074" y="2074"/>
                    <a:pt x="6854" y="2318"/>
                  </a:cubicBezTo>
                  <a:lnTo>
                    <a:pt x="6854" y="2318"/>
                  </a:lnTo>
                  <a:cubicBezTo>
                    <a:pt x="6732" y="2415"/>
                    <a:pt x="6586" y="2488"/>
                    <a:pt x="6439" y="2488"/>
                  </a:cubicBezTo>
                  <a:lnTo>
                    <a:pt x="3464" y="2488"/>
                  </a:lnTo>
                  <a:cubicBezTo>
                    <a:pt x="3293" y="2488"/>
                    <a:pt x="3147" y="2415"/>
                    <a:pt x="3049" y="231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16;p53"/>
            <p:cNvSpPr/>
            <p:nvPr/>
          </p:nvSpPr>
          <p:spPr>
            <a:xfrm>
              <a:off x="5818688" y="3091119"/>
              <a:ext cx="873384" cy="199339"/>
            </a:xfrm>
            <a:custGeom>
              <a:avLst/>
              <a:gdLst/>
              <a:ahLst/>
              <a:cxnLst/>
              <a:rect l="l" t="t" r="r" b="b"/>
              <a:pathLst>
                <a:path w="16855" h="3806" extrusionOk="0">
                  <a:moveTo>
                    <a:pt x="1" y="1"/>
                  </a:moveTo>
                  <a:lnTo>
                    <a:pt x="1" y="3805"/>
                  </a:lnTo>
                  <a:lnTo>
                    <a:pt x="15025" y="3805"/>
                  </a:lnTo>
                  <a:cubicBezTo>
                    <a:pt x="16049" y="3757"/>
                    <a:pt x="16854" y="2927"/>
                    <a:pt x="16854" y="1903"/>
                  </a:cubicBezTo>
                  <a:cubicBezTo>
                    <a:pt x="16854" y="903"/>
                    <a:pt x="16049" y="49"/>
                    <a:pt x="15025" y="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17;p53"/>
            <p:cNvSpPr/>
            <p:nvPr/>
          </p:nvSpPr>
          <p:spPr>
            <a:xfrm>
              <a:off x="5391624" y="3174183"/>
              <a:ext cx="190896" cy="34515"/>
            </a:xfrm>
            <a:custGeom>
              <a:avLst/>
              <a:gdLst/>
              <a:ahLst/>
              <a:cxnLst/>
              <a:rect l="l" t="t" r="r" b="b"/>
              <a:pathLst>
                <a:path w="3684" h="659" extrusionOk="0">
                  <a:moveTo>
                    <a:pt x="3683" y="317"/>
                  </a:moveTo>
                  <a:cubicBezTo>
                    <a:pt x="3683" y="244"/>
                    <a:pt x="3634" y="171"/>
                    <a:pt x="3610" y="122"/>
                  </a:cubicBezTo>
                  <a:lnTo>
                    <a:pt x="3610" y="122"/>
                  </a:lnTo>
                  <a:cubicBezTo>
                    <a:pt x="3537" y="73"/>
                    <a:pt x="3464" y="49"/>
                    <a:pt x="3390" y="49"/>
                  </a:cubicBezTo>
                  <a:lnTo>
                    <a:pt x="415" y="49"/>
                  </a:lnTo>
                  <a:cubicBezTo>
                    <a:pt x="0" y="0"/>
                    <a:pt x="0" y="659"/>
                    <a:pt x="415" y="610"/>
                  </a:cubicBezTo>
                  <a:lnTo>
                    <a:pt x="3390" y="610"/>
                  </a:lnTo>
                  <a:cubicBezTo>
                    <a:pt x="3464" y="610"/>
                    <a:pt x="3537" y="585"/>
                    <a:pt x="3610" y="537"/>
                  </a:cubicBezTo>
                  <a:lnTo>
                    <a:pt x="3610" y="537"/>
                  </a:lnTo>
                  <a:cubicBezTo>
                    <a:pt x="3659" y="463"/>
                    <a:pt x="3683" y="390"/>
                    <a:pt x="3683" y="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18;p53"/>
            <p:cNvSpPr/>
            <p:nvPr/>
          </p:nvSpPr>
          <p:spPr>
            <a:xfrm>
              <a:off x="4877313" y="3071950"/>
              <a:ext cx="1828795" cy="238935"/>
            </a:xfrm>
            <a:custGeom>
              <a:avLst/>
              <a:gdLst/>
              <a:ahLst/>
              <a:cxnLst/>
              <a:rect l="l" t="t" r="r" b="b"/>
              <a:pathLst>
                <a:path w="35293" h="4562" extrusionOk="0">
                  <a:moveTo>
                    <a:pt x="10342" y="1684"/>
                  </a:moveTo>
                  <a:lnTo>
                    <a:pt x="13317" y="1684"/>
                  </a:lnTo>
                  <a:cubicBezTo>
                    <a:pt x="13464" y="1684"/>
                    <a:pt x="13610" y="1757"/>
                    <a:pt x="13732" y="1854"/>
                  </a:cubicBezTo>
                  <a:lnTo>
                    <a:pt x="13732" y="1854"/>
                  </a:lnTo>
                  <a:cubicBezTo>
                    <a:pt x="13952" y="2074"/>
                    <a:pt x="13952" y="2440"/>
                    <a:pt x="13732" y="2684"/>
                  </a:cubicBezTo>
                  <a:lnTo>
                    <a:pt x="13732" y="2684"/>
                  </a:lnTo>
                  <a:cubicBezTo>
                    <a:pt x="13610" y="2781"/>
                    <a:pt x="13464" y="2854"/>
                    <a:pt x="13317" y="2854"/>
                  </a:cubicBezTo>
                  <a:lnTo>
                    <a:pt x="10342" y="2854"/>
                  </a:lnTo>
                  <a:cubicBezTo>
                    <a:pt x="10171" y="2854"/>
                    <a:pt x="10025" y="2781"/>
                    <a:pt x="9927" y="2684"/>
                  </a:cubicBezTo>
                  <a:lnTo>
                    <a:pt x="9927" y="2684"/>
                  </a:lnTo>
                  <a:cubicBezTo>
                    <a:pt x="9805" y="2562"/>
                    <a:pt x="9757" y="2415"/>
                    <a:pt x="9757" y="2269"/>
                  </a:cubicBezTo>
                  <a:cubicBezTo>
                    <a:pt x="9757" y="2098"/>
                    <a:pt x="9805" y="1952"/>
                    <a:pt x="9927" y="1854"/>
                  </a:cubicBezTo>
                  <a:lnTo>
                    <a:pt x="9927" y="1854"/>
                  </a:lnTo>
                  <a:cubicBezTo>
                    <a:pt x="10025" y="1733"/>
                    <a:pt x="10171" y="1684"/>
                    <a:pt x="10342" y="1684"/>
                  </a:cubicBezTo>
                  <a:close/>
                  <a:moveTo>
                    <a:pt x="1196" y="2025"/>
                  </a:moveTo>
                  <a:lnTo>
                    <a:pt x="708" y="2025"/>
                  </a:lnTo>
                  <a:cubicBezTo>
                    <a:pt x="635" y="2025"/>
                    <a:pt x="586" y="2050"/>
                    <a:pt x="537" y="2098"/>
                  </a:cubicBezTo>
                  <a:cubicBezTo>
                    <a:pt x="391" y="2245"/>
                    <a:pt x="488" y="2513"/>
                    <a:pt x="708" y="2513"/>
                  </a:cubicBezTo>
                  <a:lnTo>
                    <a:pt x="1171" y="2513"/>
                  </a:lnTo>
                  <a:lnTo>
                    <a:pt x="1171" y="2050"/>
                  </a:lnTo>
                  <a:close/>
                  <a:moveTo>
                    <a:pt x="1220" y="2928"/>
                  </a:moveTo>
                  <a:cubicBezTo>
                    <a:pt x="1220" y="2952"/>
                    <a:pt x="1244" y="2976"/>
                    <a:pt x="1269" y="3001"/>
                  </a:cubicBezTo>
                  <a:cubicBezTo>
                    <a:pt x="3610" y="4562"/>
                    <a:pt x="4074" y="4562"/>
                    <a:pt x="6610" y="4562"/>
                  </a:cubicBezTo>
                  <a:lnTo>
                    <a:pt x="33219" y="4562"/>
                  </a:lnTo>
                  <a:cubicBezTo>
                    <a:pt x="34390" y="4464"/>
                    <a:pt x="35293" y="3464"/>
                    <a:pt x="35293" y="2269"/>
                  </a:cubicBezTo>
                  <a:cubicBezTo>
                    <a:pt x="35293" y="1098"/>
                    <a:pt x="34390" y="98"/>
                    <a:pt x="33219" y="1"/>
                  </a:cubicBezTo>
                  <a:lnTo>
                    <a:pt x="6610" y="1"/>
                  </a:lnTo>
                  <a:cubicBezTo>
                    <a:pt x="4049" y="1"/>
                    <a:pt x="3610" y="1"/>
                    <a:pt x="1269" y="1562"/>
                  </a:cubicBezTo>
                  <a:cubicBezTo>
                    <a:pt x="1244" y="1586"/>
                    <a:pt x="1220" y="1611"/>
                    <a:pt x="1196" y="1635"/>
                  </a:cubicBezTo>
                  <a:lnTo>
                    <a:pt x="708" y="1635"/>
                  </a:lnTo>
                  <a:cubicBezTo>
                    <a:pt x="537" y="1635"/>
                    <a:pt x="366" y="1708"/>
                    <a:pt x="245" y="1830"/>
                  </a:cubicBezTo>
                  <a:cubicBezTo>
                    <a:pt x="1" y="2074"/>
                    <a:pt x="1" y="2489"/>
                    <a:pt x="245" y="2757"/>
                  </a:cubicBezTo>
                  <a:lnTo>
                    <a:pt x="245" y="2757"/>
                  </a:lnTo>
                  <a:cubicBezTo>
                    <a:pt x="366" y="2854"/>
                    <a:pt x="537" y="2928"/>
                    <a:pt x="708" y="2928"/>
                  </a:cubicBezTo>
                  <a:close/>
                  <a:moveTo>
                    <a:pt x="1586" y="2269"/>
                  </a:moveTo>
                  <a:lnTo>
                    <a:pt x="1586" y="1830"/>
                  </a:lnTo>
                  <a:lnTo>
                    <a:pt x="1586" y="1830"/>
                  </a:lnTo>
                  <a:cubicBezTo>
                    <a:pt x="3757" y="391"/>
                    <a:pt x="4196" y="391"/>
                    <a:pt x="6586" y="391"/>
                  </a:cubicBezTo>
                  <a:lnTo>
                    <a:pt x="6586" y="4171"/>
                  </a:lnTo>
                  <a:cubicBezTo>
                    <a:pt x="4196" y="4171"/>
                    <a:pt x="3757" y="4171"/>
                    <a:pt x="1586" y="2732"/>
                  </a:cubicBezTo>
                  <a:lnTo>
                    <a:pt x="1586" y="2732"/>
                  </a:lnTo>
                  <a:lnTo>
                    <a:pt x="1586" y="2293"/>
                  </a:lnTo>
                  <a:close/>
                  <a:moveTo>
                    <a:pt x="18195" y="367"/>
                  </a:moveTo>
                  <a:lnTo>
                    <a:pt x="33219" y="367"/>
                  </a:lnTo>
                  <a:cubicBezTo>
                    <a:pt x="34219" y="415"/>
                    <a:pt x="35024" y="1245"/>
                    <a:pt x="35024" y="2269"/>
                  </a:cubicBezTo>
                  <a:cubicBezTo>
                    <a:pt x="35024" y="3293"/>
                    <a:pt x="34219" y="4123"/>
                    <a:pt x="33219" y="4171"/>
                  </a:cubicBezTo>
                  <a:lnTo>
                    <a:pt x="18171" y="4171"/>
                  </a:lnTo>
                  <a:lnTo>
                    <a:pt x="18171" y="367"/>
                  </a:lnTo>
                  <a:close/>
                  <a:moveTo>
                    <a:pt x="17878" y="4171"/>
                  </a:moveTo>
                  <a:lnTo>
                    <a:pt x="17878" y="367"/>
                  </a:lnTo>
                  <a:lnTo>
                    <a:pt x="6879" y="367"/>
                  </a:lnTo>
                  <a:lnTo>
                    <a:pt x="6879" y="4171"/>
                  </a:lnTo>
                  <a:close/>
                  <a:moveTo>
                    <a:pt x="13317" y="1976"/>
                  </a:moveTo>
                  <a:lnTo>
                    <a:pt x="10342" y="1976"/>
                  </a:lnTo>
                  <a:cubicBezTo>
                    <a:pt x="9903" y="1952"/>
                    <a:pt x="9903" y="2611"/>
                    <a:pt x="10342" y="2562"/>
                  </a:cubicBezTo>
                  <a:lnTo>
                    <a:pt x="13317" y="2562"/>
                  </a:lnTo>
                  <a:cubicBezTo>
                    <a:pt x="13391" y="2562"/>
                    <a:pt x="13464" y="2537"/>
                    <a:pt x="13513" y="2464"/>
                  </a:cubicBezTo>
                  <a:lnTo>
                    <a:pt x="13513" y="2464"/>
                  </a:lnTo>
                  <a:cubicBezTo>
                    <a:pt x="13610" y="2367"/>
                    <a:pt x="13610" y="2196"/>
                    <a:pt x="13513" y="2074"/>
                  </a:cubicBezTo>
                  <a:lnTo>
                    <a:pt x="13513" y="2074"/>
                  </a:lnTo>
                  <a:cubicBezTo>
                    <a:pt x="13464" y="2025"/>
                    <a:pt x="13391" y="2001"/>
                    <a:pt x="13317" y="197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19;p53"/>
            <p:cNvSpPr/>
            <p:nvPr/>
          </p:nvSpPr>
          <p:spPr>
            <a:xfrm>
              <a:off x="5860394" y="3110288"/>
              <a:ext cx="477809" cy="20479"/>
            </a:xfrm>
            <a:custGeom>
              <a:avLst/>
              <a:gdLst/>
              <a:ahLst/>
              <a:cxnLst/>
              <a:rect l="l" t="t" r="r" b="b"/>
              <a:pathLst>
                <a:path w="9221" h="391" extrusionOk="0">
                  <a:moveTo>
                    <a:pt x="196" y="391"/>
                  </a:moveTo>
                  <a:cubicBezTo>
                    <a:pt x="98" y="391"/>
                    <a:pt x="1" y="318"/>
                    <a:pt x="1" y="196"/>
                  </a:cubicBezTo>
                  <a:cubicBezTo>
                    <a:pt x="1" y="74"/>
                    <a:pt x="98" y="1"/>
                    <a:pt x="196" y="1"/>
                  </a:cubicBezTo>
                  <a:lnTo>
                    <a:pt x="7976" y="1"/>
                  </a:lnTo>
                  <a:cubicBezTo>
                    <a:pt x="8074" y="1"/>
                    <a:pt x="8171" y="74"/>
                    <a:pt x="8171" y="196"/>
                  </a:cubicBezTo>
                  <a:cubicBezTo>
                    <a:pt x="8171" y="293"/>
                    <a:pt x="8074" y="391"/>
                    <a:pt x="7976" y="391"/>
                  </a:cubicBezTo>
                  <a:close/>
                  <a:moveTo>
                    <a:pt x="8684" y="391"/>
                  </a:moveTo>
                  <a:cubicBezTo>
                    <a:pt x="8562" y="391"/>
                    <a:pt x="8464" y="293"/>
                    <a:pt x="8464" y="196"/>
                  </a:cubicBezTo>
                  <a:cubicBezTo>
                    <a:pt x="8464" y="74"/>
                    <a:pt x="8562" y="1"/>
                    <a:pt x="8684" y="1"/>
                  </a:cubicBezTo>
                  <a:lnTo>
                    <a:pt x="9025" y="1"/>
                  </a:lnTo>
                  <a:cubicBezTo>
                    <a:pt x="9123" y="1"/>
                    <a:pt x="9220" y="74"/>
                    <a:pt x="9220" y="196"/>
                  </a:cubicBezTo>
                  <a:cubicBezTo>
                    <a:pt x="9220" y="293"/>
                    <a:pt x="9123" y="391"/>
                    <a:pt x="9025"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20;p53"/>
            <p:cNvSpPr/>
            <p:nvPr/>
          </p:nvSpPr>
          <p:spPr>
            <a:xfrm>
              <a:off x="4959430" y="3172874"/>
              <a:ext cx="259139" cy="117582"/>
            </a:xfrm>
            <a:custGeom>
              <a:avLst/>
              <a:gdLst/>
              <a:ahLst/>
              <a:cxnLst/>
              <a:rect l="l" t="t" r="r" b="b"/>
              <a:pathLst>
                <a:path w="5001" h="2245" extrusionOk="0">
                  <a:moveTo>
                    <a:pt x="5001" y="2244"/>
                  </a:moveTo>
                  <a:lnTo>
                    <a:pt x="5001" y="1440"/>
                  </a:lnTo>
                  <a:cubicBezTo>
                    <a:pt x="2611" y="1440"/>
                    <a:pt x="2147" y="1440"/>
                    <a:pt x="1" y="1"/>
                  </a:cubicBezTo>
                  <a:lnTo>
                    <a:pt x="1" y="805"/>
                  </a:lnTo>
                  <a:lnTo>
                    <a:pt x="1" y="805"/>
                  </a:lnTo>
                  <a:cubicBezTo>
                    <a:pt x="2147" y="2244"/>
                    <a:pt x="2611" y="2244"/>
                    <a:pt x="5001" y="2244"/>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21;p53"/>
            <p:cNvSpPr/>
            <p:nvPr/>
          </p:nvSpPr>
          <p:spPr>
            <a:xfrm>
              <a:off x="5233657" y="3248239"/>
              <a:ext cx="570044" cy="42214"/>
            </a:xfrm>
            <a:custGeom>
              <a:avLst/>
              <a:gdLst/>
              <a:ahLst/>
              <a:cxnLst/>
              <a:rect l="l" t="t" r="r" b="b"/>
              <a:pathLst>
                <a:path w="11001" h="806" extrusionOk="0">
                  <a:moveTo>
                    <a:pt x="1" y="1"/>
                  </a:moveTo>
                  <a:lnTo>
                    <a:pt x="1" y="805"/>
                  </a:lnTo>
                  <a:lnTo>
                    <a:pt x="11000" y="805"/>
                  </a:lnTo>
                  <a:lnTo>
                    <a:pt x="11000"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2;p53"/>
            <p:cNvSpPr/>
            <p:nvPr/>
          </p:nvSpPr>
          <p:spPr>
            <a:xfrm>
              <a:off x="5818688" y="3170308"/>
              <a:ext cx="877167" cy="120148"/>
            </a:xfrm>
            <a:custGeom>
              <a:avLst/>
              <a:gdLst/>
              <a:ahLst/>
              <a:cxnLst/>
              <a:rect l="l" t="t" r="r" b="b"/>
              <a:pathLst>
                <a:path w="16928" h="2294" extrusionOk="0">
                  <a:moveTo>
                    <a:pt x="1" y="1489"/>
                  </a:moveTo>
                  <a:lnTo>
                    <a:pt x="1" y="2293"/>
                  </a:lnTo>
                  <a:lnTo>
                    <a:pt x="15025" y="2293"/>
                  </a:lnTo>
                  <a:cubicBezTo>
                    <a:pt x="16074" y="2293"/>
                    <a:pt x="16927" y="1440"/>
                    <a:pt x="16927" y="415"/>
                  </a:cubicBezTo>
                  <a:cubicBezTo>
                    <a:pt x="16927" y="269"/>
                    <a:pt x="16903" y="123"/>
                    <a:pt x="16879" y="1"/>
                  </a:cubicBezTo>
                  <a:cubicBezTo>
                    <a:pt x="16684" y="879"/>
                    <a:pt x="15927" y="1489"/>
                    <a:pt x="15025" y="1489"/>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323;p53"/>
          <p:cNvGrpSpPr/>
          <p:nvPr/>
        </p:nvGrpSpPr>
        <p:grpSpPr>
          <a:xfrm>
            <a:off x="-467360" y="-4210584"/>
            <a:ext cx="1682152" cy="1253177"/>
            <a:chOff x="4830699" y="1600325"/>
            <a:chExt cx="1682152" cy="1253177"/>
          </a:xfrm>
        </p:grpSpPr>
        <p:sp>
          <p:nvSpPr>
            <p:cNvPr id="43" name="Google Shape;1324;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25;p53"/>
            <p:cNvSpPr/>
            <p:nvPr/>
          </p:nvSpPr>
          <p:spPr>
            <a:xfrm>
              <a:off x="4850904" y="1622008"/>
              <a:ext cx="1640490" cy="1111398"/>
            </a:xfrm>
            <a:custGeom>
              <a:avLst/>
              <a:gdLst/>
              <a:ahLst/>
              <a:cxnLst/>
              <a:rect l="l" t="t" r="r" b="b"/>
              <a:pathLst>
                <a:path w="31659" h="21220" extrusionOk="0">
                  <a:moveTo>
                    <a:pt x="24097" y="1318"/>
                  </a:moveTo>
                  <a:lnTo>
                    <a:pt x="29463" y="1318"/>
                  </a:lnTo>
                  <a:cubicBezTo>
                    <a:pt x="30219" y="1318"/>
                    <a:pt x="30853" y="1952"/>
                    <a:pt x="30853" y="2708"/>
                  </a:cubicBezTo>
                  <a:lnTo>
                    <a:pt x="30853" y="18805"/>
                  </a:lnTo>
                  <a:cubicBezTo>
                    <a:pt x="30853" y="19561"/>
                    <a:pt x="30219" y="20196"/>
                    <a:pt x="29463" y="20196"/>
                  </a:cubicBezTo>
                  <a:lnTo>
                    <a:pt x="2220" y="20196"/>
                  </a:lnTo>
                  <a:cubicBezTo>
                    <a:pt x="1439" y="20196"/>
                    <a:pt x="829" y="19561"/>
                    <a:pt x="829" y="18805"/>
                  </a:cubicBezTo>
                  <a:lnTo>
                    <a:pt x="829" y="2708"/>
                  </a:lnTo>
                  <a:cubicBezTo>
                    <a:pt x="829" y="1952"/>
                    <a:pt x="1439" y="1318"/>
                    <a:pt x="2220" y="1318"/>
                  </a:cubicBezTo>
                  <a:lnTo>
                    <a:pt x="24073" y="1318"/>
                  </a:lnTo>
                  <a:close/>
                  <a:moveTo>
                    <a:pt x="25" y="21220"/>
                  </a:moveTo>
                  <a:lnTo>
                    <a:pt x="31658" y="21220"/>
                  </a:lnTo>
                  <a:cubicBezTo>
                    <a:pt x="31658" y="21122"/>
                    <a:pt x="31658" y="21000"/>
                    <a:pt x="31658" y="20903"/>
                  </a:cubicBezTo>
                  <a:lnTo>
                    <a:pt x="31658" y="2196"/>
                  </a:lnTo>
                  <a:cubicBezTo>
                    <a:pt x="31658" y="976"/>
                    <a:pt x="30683" y="1"/>
                    <a:pt x="29463" y="1"/>
                  </a:cubicBezTo>
                  <a:lnTo>
                    <a:pt x="2220" y="1"/>
                  </a:lnTo>
                  <a:cubicBezTo>
                    <a:pt x="1000" y="1"/>
                    <a:pt x="0" y="976"/>
                    <a:pt x="0" y="2196"/>
                  </a:cubicBezTo>
                  <a:lnTo>
                    <a:pt x="0" y="20927"/>
                  </a:lnTo>
                  <a:cubicBezTo>
                    <a:pt x="0" y="21025"/>
                    <a:pt x="25" y="21122"/>
                    <a:pt x="25" y="21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26;p53"/>
            <p:cNvSpPr/>
            <p:nvPr/>
          </p:nvSpPr>
          <p:spPr>
            <a:xfrm>
              <a:off x="5251442" y="1706329"/>
              <a:ext cx="840480" cy="254281"/>
            </a:xfrm>
            <a:custGeom>
              <a:avLst/>
              <a:gdLst/>
              <a:ahLst/>
              <a:cxnLst/>
              <a:rect l="l" t="t" r="r" b="b"/>
              <a:pathLst>
                <a:path w="16220" h="4855" extrusionOk="0">
                  <a:moveTo>
                    <a:pt x="16220" y="2440"/>
                  </a:moveTo>
                  <a:lnTo>
                    <a:pt x="16220" y="1"/>
                  </a:lnTo>
                  <a:lnTo>
                    <a:pt x="1" y="1"/>
                  </a:lnTo>
                  <a:lnTo>
                    <a:pt x="1" y="2440"/>
                  </a:lnTo>
                  <a:lnTo>
                    <a:pt x="1" y="4854"/>
                  </a:lnTo>
                  <a:lnTo>
                    <a:pt x="16220" y="48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7;p53"/>
            <p:cNvSpPr/>
            <p:nvPr/>
          </p:nvSpPr>
          <p:spPr>
            <a:xfrm>
              <a:off x="4909035" y="1706329"/>
              <a:ext cx="327383" cy="118839"/>
            </a:xfrm>
            <a:custGeom>
              <a:avLst/>
              <a:gdLst/>
              <a:ahLst/>
              <a:cxnLst/>
              <a:rect l="l" t="t" r="r" b="b"/>
              <a:pathLst>
                <a:path w="6318" h="2269" extrusionOk="0">
                  <a:moveTo>
                    <a:pt x="6317" y="2269"/>
                  </a:moveTo>
                  <a:lnTo>
                    <a:pt x="6317" y="1"/>
                  </a:lnTo>
                  <a:lnTo>
                    <a:pt x="1098" y="1"/>
                  </a:lnTo>
                  <a:cubicBezTo>
                    <a:pt x="805" y="1"/>
                    <a:pt x="512" y="123"/>
                    <a:pt x="317" y="342"/>
                  </a:cubicBezTo>
                  <a:cubicBezTo>
                    <a:pt x="122" y="537"/>
                    <a:pt x="0" y="805"/>
                    <a:pt x="25" y="1098"/>
                  </a:cubicBezTo>
                  <a:lnTo>
                    <a:pt x="25" y="2269"/>
                  </a:lnTo>
                  <a:lnTo>
                    <a:pt x="1195" y="2269"/>
                  </a:lnTo>
                  <a:cubicBezTo>
                    <a:pt x="1220" y="2196"/>
                    <a:pt x="1268" y="2098"/>
                    <a:pt x="1342" y="2049"/>
                  </a:cubicBezTo>
                  <a:cubicBezTo>
                    <a:pt x="1439" y="1927"/>
                    <a:pt x="1585" y="1879"/>
                    <a:pt x="1732" y="1879"/>
                  </a:cubicBezTo>
                  <a:lnTo>
                    <a:pt x="4463" y="1879"/>
                  </a:lnTo>
                  <a:cubicBezTo>
                    <a:pt x="4610" y="1879"/>
                    <a:pt x="4756" y="1927"/>
                    <a:pt x="4854" y="2049"/>
                  </a:cubicBezTo>
                  <a:cubicBezTo>
                    <a:pt x="4927" y="2098"/>
                    <a:pt x="4976" y="2196"/>
                    <a:pt x="5000" y="2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8;p53"/>
            <p:cNvSpPr/>
            <p:nvPr/>
          </p:nvSpPr>
          <p:spPr>
            <a:xfrm>
              <a:off x="4910278" y="1841714"/>
              <a:ext cx="326139" cy="118891"/>
            </a:xfrm>
            <a:custGeom>
              <a:avLst/>
              <a:gdLst/>
              <a:ahLst/>
              <a:cxnLst/>
              <a:rect l="l" t="t" r="r" b="b"/>
              <a:pathLst>
                <a:path w="6294" h="2270" extrusionOk="0">
                  <a:moveTo>
                    <a:pt x="6293" y="1"/>
                  </a:moveTo>
                  <a:lnTo>
                    <a:pt x="4976" y="1"/>
                  </a:lnTo>
                  <a:cubicBezTo>
                    <a:pt x="4952" y="74"/>
                    <a:pt x="4903" y="172"/>
                    <a:pt x="4830" y="220"/>
                  </a:cubicBezTo>
                  <a:cubicBezTo>
                    <a:pt x="4732" y="342"/>
                    <a:pt x="4586" y="391"/>
                    <a:pt x="4439" y="391"/>
                  </a:cubicBezTo>
                  <a:lnTo>
                    <a:pt x="1708" y="391"/>
                  </a:lnTo>
                  <a:cubicBezTo>
                    <a:pt x="1561" y="391"/>
                    <a:pt x="1415" y="342"/>
                    <a:pt x="1318" y="220"/>
                  </a:cubicBezTo>
                  <a:cubicBezTo>
                    <a:pt x="1244" y="172"/>
                    <a:pt x="1196" y="74"/>
                    <a:pt x="1171" y="1"/>
                  </a:cubicBezTo>
                  <a:lnTo>
                    <a:pt x="1" y="1"/>
                  </a:lnTo>
                  <a:lnTo>
                    <a:pt x="1" y="2269"/>
                  </a:lnTo>
                  <a:lnTo>
                    <a:pt x="6293" y="22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9;p53"/>
            <p:cNvSpPr/>
            <p:nvPr/>
          </p:nvSpPr>
          <p:spPr>
            <a:xfrm>
              <a:off x="4984832" y="1820032"/>
              <a:ext cx="168148" cy="26868"/>
            </a:xfrm>
            <a:custGeom>
              <a:avLst/>
              <a:gdLst/>
              <a:ahLst/>
              <a:cxnLst/>
              <a:rect l="l" t="t" r="r" b="b"/>
              <a:pathLst>
                <a:path w="3245" h="513" extrusionOk="0">
                  <a:moveTo>
                    <a:pt x="3171" y="439"/>
                  </a:moveTo>
                  <a:cubicBezTo>
                    <a:pt x="3220" y="390"/>
                    <a:pt x="3244" y="317"/>
                    <a:pt x="3244" y="269"/>
                  </a:cubicBezTo>
                  <a:lnTo>
                    <a:pt x="3244" y="269"/>
                  </a:lnTo>
                  <a:cubicBezTo>
                    <a:pt x="3244" y="195"/>
                    <a:pt x="3220" y="122"/>
                    <a:pt x="3171" y="73"/>
                  </a:cubicBezTo>
                  <a:cubicBezTo>
                    <a:pt x="3122" y="25"/>
                    <a:pt x="3074" y="0"/>
                    <a:pt x="3000" y="0"/>
                  </a:cubicBezTo>
                  <a:lnTo>
                    <a:pt x="269" y="0"/>
                  </a:lnTo>
                  <a:cubicBezTo>
                    <a:pt x="122" y="0"/>
                    <a:pt x="1" y="122"/>
                    <a:pt x="1" y="244"/>
                  </a:cubicBezTo>
                  <a:cubicBezTo>
                    <a:pt x="1" y="317"/>
                    <a:pt x="25" y="390"/>
                    <a:pt x="74" y="439"/>
                  </a:cubicBezTo>
                  <a:cubicBezTo>
                    <a:pt x="122" y="488"/>
                    <a:pt x="196" y="512"/>
                    <a:pt x="269" y="512"/>
                  </a:cubicBezTo>
                  <a:lnTo>
                    <a:pt x="3000" y="512"/>
                  </a:lnTo>
                  <a:cubicBezTo>
                    <a:pt x="3074" y="512"/>
                    <a:pt x="3122" y="488"/>
                    <a:pt x="3171"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0;p53"/>
            <p:cNvSpPr/>
            <p:nvPr/>
          </p:nvSpPr>
          <p:spPr>
            <a:xfrm>
              <a:off x="6189036" y="1820032"/>
              <a:ext cx="169443" cy="26868"/>
            </a:xfrm>
            <a:custGeom>
              <a:avLst/>
              <a:gdLst/>
              <a:ahLst/>
              <a:cxnLst/>
              <a:rect l="l" t="t" r="r" b="b"/>
              <a:pathLst>
                <a:path w="3270" h="513" extrusionOk="0">
                  <a:moveTo>
                    <a:pt x="99" y="73"/>
                  </a:moveTo>
                  <a:cubicBezTo>
                    <a:pt x="50" y="122"/>
                    <a:pt x="25" y="195"/>
                    <a:pt x="25" y="269"/>
                  </a:cubicBezTo>
                  <a:lnTo>
                    <a:pt x="25" y="269"/>
                  </a:lnTo>
                  <a:cubicBezTo>
                    <a:pt x="1" y="317"/>
                    <a:pt x="50" y="390"/>
                    <a:pt x="99" y="439"/>
                  </a:cubicBezTo>
                  <a:cubicBezTo>
                    <a:pt x="123" y="488"/>
                    <a:pt x="196" y="512"/>
                    <a:pt x="269" y="512"/>
                  </a:cubicBezTo>
                  <a:lnTo>
                    <a:pt x="3001" y="512"/>
                  </a:lnTo>
                  <a:cubicBezTo>
                    <a:pt x="3074" y="512"/>
                    <a:pt x="3147" y="488"/>
                    <a:pt x="3196" y="439"/>
                  </a:cubicBezTo>
                  <a:cubicBezTo>
                    <a:pt x="3220" y="390"/>
                    <a:pt x="3269" y="317"/>
                    <a:pt x="3269" y="244"/>
                  </a:cubicBezTo>
                  <a:cubicBezTo>
                    <a:pt x="3269" y="122"/>
                    <a:pt x="3147" y="0"/>
                    <a:pt x="3001" y="0"/>
                  </a:cubicBezTo>
                  <a:lnTo>
                    <a:pt x="269" y="0"/>
                  </a:lnTo>
                  <a:cubicBezTo>
                    <a:pt x="196" y="0"/>
                    <a:pt x="123" y="25"/>
                    <a:pt x="99"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31;p53"/>
            <p:cNvSpPr/>
            <p:nvPr/>
          </p:nvSpPr>
          <p:spPr>
            <a:xfrm>
              <a:off x="6106918" y="1841714"/>
              <a:ext cx="327383" cy="118891"/>
            </a:xfrm>
            <a:custGeom>
              <a:avLst/>
              <a:gdLst/>
              <a:ahLst/>
              <a:cxnLst/>
              <a:rect l="l" t="t" r="r" b="b"/>
              <a:pathLst>
                <a:path w="6318" h="2270" extrusionOk="0">
                  <a:moveTo>
                    <a:pt x="1854" y="391"/>
                  </a:moveTo>
                  <a:cubicBezTo>
                    <a:pt x="1708" y="391"/>
                    <a:pt x="1562" y="342"/>
                    <a:pt x="1464" y="245"/>
                  </a:cubicBezTo>
                  <a:cubicBezTo>
                    <a:pt x="1391" y="172"/>
                    <a:pt x="1342" y="74"/>
                    <a:pt x="1318" y="1"/>
                  </a:cubicBezTo>
                  <a:lnTo>
                    <a:pt x="1" y="1"/>
                  </a:lnTo>
                  <a:lnTo>
                    <a:pt x="1" y="2269"/>
                  </a:lnTo>
                  <a:lnTo>
                    <a:pt x="6318" y="2269"/>
                  </a:lnTo>
                  <a:lnTo>
                    <a:pt x="6318" y="1"/>
                  </a:lnTo>
                  <a:lnTo>
                    <a:pt x="5147" y="1"/>
                  </a:lnTo>
                  <a:cubicBezTo>
                    <a:pt x="5122" y="74"/>
                    <a:pt x="5074" y="172"/>
                    <a:pt x="5001" y="245"/>
                  </a:cubicBezTo>
                  <a:cubicBezTo>
                    <a:pt x="4903" y="342"/>
                    <a:pt x="4757" y="391"/>
                    <a:pt x="4610" y="3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32;p53"/>
            <p:cNvSpPr/>
            <p:nvPr/>
          </p:nvSpPr>
          <p:spPr>
            <a:xfrm>
              <a:off x="6106918" y="1706329"/>
              <a:ext cx="327383" cy="118839"/>
            </a:xfrm>
            <a:custGeom>
              <a:avLst/>
              <a:gdLst/>
              <a:ahLst/>
              <a:cxnLst/>
              <a:rect l="l" t="t" r="r" b="b"/>
              <a:pathLst>
                <a:path w="6318" h="2269" extrusionOk="0">
                  <a:moveTo>
                    <a:pt x="1464" y="2049"/>
                  </a:moveTo>
                  <a:cubicBezTo>
                    <a:pt x="1562" y="1927"/>
                    <a:pt x="1708" y="1879"/>
                    <a:pt x="1854" y="1879"/>
                  </a:cubicBezTo>
                  <a:lnTo>
                    <a:pt x="4586" y="1879"/>
                  </a:lnTo>
                  <a:cubicBezTo>
                    <a:pt x="4732" y="1879"/>
                    <a:pt x="4879" y="1927"/>
                    <a:pt x="4976" y="2049"/>
                  </a:cubicBezTo>
                  <a:cubicBezTo>
                    <a:pt x="5049" y="2098"/>
                    <a:pt x="5098" y="2196"/>
                    <a:pt x="5122" y="2269"/>
                  </a:cubicBezTo>
                  <a:lnTo>
                    <a:pt x="6318" y="2269"/>
                  </a:lnTo>
                  <a:lnTo>
                    <a:pt x="6318" y="1098"/>
                  </a:lnTo>
                  <a:cubicBezTo>
                    <a:pt x="6318" y="488"/>
                    <a:pt x="5830" y="25"/>
                    <a:pt x="5244" y="1"/>
                  </a:cubicBezTo>
                  <a:lnTo>
                    <a:pt x="1" y="1"/>
                  </a:lnTo>
                  <a:lnTo>
                    <a:pt x="1" y="2269"/>
                  </a:lnTo>
                  <a:lnTo>
                    <a:pt x="1318" y="2269"/>
                  </a:lnTo>
                  <a:cubicBezTo>
                    <a:pt x="1342" y="2196"/>
                    <a:pt x="1391" y="2098"/>
                    <a:pt x="1464" y="20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33;p53"/>
            <p:cNvSpPr/>
            <p:nvPr/>
          </p:nvSpPr>
          <p:spPr>
            <a:xfrm>
              <a:off x="4909035" y="1975843"/>
              <a:ext cx="1525455" cy="688574"/>
            </a:xfrm>
            <a:custGeom>
              <a:avLst/>
              <a:gdLst/>
              <a:ahLst/>
              <a:cxnLst/>
              <a:rect l="l" t="t" r="r" b="b"/>
              <a:pathLst>
                <a:path w="29439" h="13147" extrusionOk="0">
                  <a:moveTo>
                    <a:pt x="29439" y="1"/>
                  </a:moveTo>
                  <a:lnTo>
                    <a:pt x="0" y="1"/>
                  </a:lnTo>
                  <a:lnTo>
                    <a:pt x="0" y="12049"/>
                  </a:lnTo>
                  <a:cubicBezTo>
                    <a:pt x="0" y="12659"/>
                    <a:pt x="488" y="13147"/>
                    <a:pt x="1098" y="13147"/>
                  </a:cubicBezTo>
                  <a:lnTo>
                    <a:pt x="28341" y="13147"/>
                  </a:lnTo>
                  <a:cubicBezTo>
                    <a:pt x="28634" y="13147"/>
                    <a:pt x="28902" y="13025"/>
                    <a:pt x="29121" y="12830"/>
                  </a:cubicBezTo>
                  <a:cubicBezTo>
                    <a:pt x="29317" y="12635"/>
                    <a:pt x="29439" y="12366"/>
                    <a:pt x="29439" y="120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34;p53"/>
            <p:cNvSpPr/>
            <p:nvPr/>
          </p:nvSpPr>
          <p:spPr>
            <a:xfrm>
              <a:off x="4857225" y="2753798"/>
              <a:ext cx="1629090" cy="80500"/>
            </a:xfrm>
            <a:custGeom>
              <a:avLst/>
              <a:gdLst/>
              <a:ahLst/>
              <a:cxnLst/>
              <a:rect l="l" t="t" r="r" b="b"/>
              <a:pathLst>
                <a:path w="31439" h="1537" extrusionOk="0">
                  <a:moveTo>
                    <a:pt x="31439" y="0"/>
                  </a:moveTo>
                  <a:lnTo>
                    <a:pt x="0" y="0"/>
                  </a:lnTo>
                  <a:cubicBezTo>
                    <a:pt x="293" y="903"/>
                    <a:pt x="1147" y="1537"/>
                    <a:pt x="2098" y="1537"/>
                  </a:cubicBezTo>
                  <a:lnTo>
                    <a:pt x="29341" y="1537"/>
                  </a:lnTo>
                  <a:cubicBezTo>
                    <a:pt x="29926" y="1537"/>
                    <a:pt x="30487" y="1293"/>
                    <a:pt x="30902" y="878"/>
                  </a:cubicBezTo>
                  <a:cubicBezTo>
                    <a:pt x="31146" y="634"/>
                    <a:pt x="31317" y="342"/>
                    <a:pt x="31439" y="25"/>
                  </a:cubicBezTo>
                  <a:close/>
                  <a:moveTo>
                    <a:pt x="23975" y="756"/>
                  </a:moveTo>
                  <a:cubicBezTo>
                    <a:pt x="23951" y="464"/>
                    <a:pt x="24317" y="293"/>
                    <a:pt x="24512" y="512"/>
                  </a:cubicBezTo>
                  <a:cubicBezTo>
                    <a:pt x="24731" y="707"/>
                    <a:pt x="24585" y="1049"/>
                    <a:pt x="24292" y="1049"/>
                  </a:cubicBezTo>
                  <a:cubicBezTo>
                    <a:pt x="24122" y="1073"/>
                    <a:pt x="23975" y="927"/>
                    <a:pt x="23975" y="756"/>
                  </a:cubicBezTo>
                  <a:close/>
                  <a:moveTo>
                    <a:pt x="25244" y="756"/>
                  </a:moveTo>
                  <a:cubicBezTo>
                    <a:pt x="25244" y="488"/>
                    <a:pt x="25561" y="342"/>
                    <a:pt x="25756" y="537"/>
                  </a:cubicBezTo>
                  <a:cubicBezTo>
                    <a:pt x="25951" y="732"/>
                    <a:pt x="25805" y="1049"/>
                    <a:pt x="25536" y="1049"/>
                  </a:cubicBezTo>
                  <a:cubicBezTo>
                    <a:pt x="25365" y="1049"/>
                    <a:pt x="25244" y="927"/>
                    <a:pt x="25244" y="756"/>
                  </a:cubicBezTo>
                  <a:close/>
                  <a:moveTo>
                    <a:pt x="26487" y="756"/>
                  </a:moveTo>
                  <a:cubicBezTo>
                    <a:pt x="26487" y="488"/>
                    <a:pt x="26829" y="342"/>
                    <a:pt x="27000" y="537"/>
                  </a:cubicBezTo>
                  <a:cubicBezTo>
                    <a:pt x="27195" y="732"/>
                    <a:pt x="27073" y="1049"/>
                    <a:pt x="26804" y="1049"/>
                  </a:cubicBezTo>
                  <a:cubicBezTo>
                    <a:pt x="26634" y="1049"/>
                    <a:pt x="26487" y="927"/>
                    <a:pt x="26487" y="756"/>
                  </a:cubicBezTo>
                  <a:close/>
                  <a:moveTo>
                    <a:pt x="27756" y="756"/>
                  </a:moveTo>
                  <a:cubicBezTo>
                    <a:pt x="27756" y="317"/>
                    <a:pt x="28390" y="317"/>
                    <a:pt x="28390" y="756"/>
                  </a:cubicBezTo>
                  <a:cubicBezTo>
                    <a:pt x="28390" y="1171"/>
                    <a:pt x="27756" y="1171"/>
                    <a:pt x="27756" y="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35;p53"/>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moveTo>
                    <a:pt x="28585" y="22463"/>
                  </a:moveTo>
                  <a:cubicBezTo>
                    <a:pt x="28146" y="22463"/>
                    <a:pt x="28146" y="23097"/>
                    <a:pt x="28585" y="23097"/>
                  </a:cubicBezTo>
                  <a:cubicBezTo>
                    <a:pt x="28999" y="23097"/>
                    <a:pt x="28999" y="22463"/>
                    <a:pt x="28585" y="22463"/>
                  </a:cubicBezTo>
                  <a:close/>
                  <a:moveTo>
                    <a:pt x="27316" y="22463"/>
                  </a:moveTo>
                  <a:cubicBezTo>
                    <a:pt x="27048" y="22463"/>
                    <a:pt x="26902" y="22780"/>
                    <a:pt x="27097" y="22975"/>
                  </a:cubicBezTo>
                  <a:cubicBezTo>
                    <a:pt x="27268" y="23170"/>
                    <a:pt x="27609" y="23048"/>
                    <a:pt x="27609" y="22780"/>
                  </a:cubicBezTo>
                  <a:cubicBezTo>
                    <a:pt x="27634" y="22609"/>
                    <a:pt x="27487" y="22463"/>
                    <a:pt x="27316" y="22463"/>
                  </a:cubicBezTo>
                  <a:close/>
                  <a:moveTo>
                    <a:pt x="26048" y="22463"/>
                  </a:moveTo>
                  <a:cubicBezTo>
                    <a:pt x="25780" y="22463"/>
                    <a:pt x="25658" y="22780"/>
                    <a:pt x="25829" y="22975"/>
                  </a:cubicBezTo>
                  <a:cubicBezTo>
                    <a:pt x="26024" y="23170"/>
                    <a:pt x="26341" y="23048"/>
                    <a:pt x="26365" y="22780"/>
                  </a:cubicBezTo>
                  <a:cubicBezTo>
                    <a:pt x="26365" y="22609"/>
                    <a:pt x="26243" y="22463"/>
                    <a:pt x="26048" y="22463"/>
                  </a:cubicBezTo>
                  <a:close/>
                  <a:moveTo>
                    <a:pt x="24804" y="22463"/>
                  </a:moveTo>
                  <a:cubicBezTo>
                    <a:pt x="24536" y="22463"/>
                    <a:pt x="24390" y="22780"/>
                    <a:pt x="24585" y="22975"/>
                  </a:cubicBezTo>
                  <a:cubicBezTo>
                    <a:pt x="24756" y="23170"/>
                    <a:pt x="25097" y="23048"/>
                    <a:pt x="25097" y="22780"/>
                  </a:cubicBezTo>
                  <a:cubicBezTo>
                    <a:pt x="25121" y="22609"/>
                    <a:pt x="24975" y="22463"/>
                    <a:pt x="24804" y="22463"/>
                  </a:cubicBezTo>
                  <a:close/>
                  <a:moveTo>
                    <a:pt x="415" y="21634"/>
                  </a:moveTo>
                  <a:lnTo>
                    <a:pt x="32024" y="21634"/>
                  </a:lnTo>
                  <a:cubicBezTo>
                    <a:pt x="32048" y="21536"/>
                    <a:pt x="32048" y="21414"/>
                    <a:pt x="32048" y="21317"/>
                  </a:cubicBezTo>
                  <a:lnTo>
                    <a:pt x="32048" y="2610"/>
                  </a:lnTo>
                  <a:cubicBezTo>
                    <a:pt x="32048" y="1390"/>
                    <a:pt x="31048" y="415"/>
                    <a:pt x="29853" y="415"/>
                  </a:cubicBezTo>
                  <a:lnTo>
                    <a:pt x="2610" y="415"/>
                  </a:lnTo>
                  <a:cubicBezTo>
                    <a:pt x="1390" y="415"/>
                    <a:pt x="390" y="1390"/>
                    <a:pt x="390" y="2610"/>
                  </a:cubicBezTo>
                  <a:lnTo>
                    <a:pt x="390" y="21341"/>
                  </a:lnTo>
                  <a:cubicBezTo>
                    <a:pt x="390" y="21439"/>
                    <a:pt x="390" y="21536"/>
                    <a:pt x="415" y="21634"/>
                  </a:cubicBezTo>
                  <a:close/>
                  <a:moveTo>
                    <a:pt x="31926" y="22024"/>
                  </a:moveTo>
                  <a:lnTo>
                    <a:pt x="512" y="22024"/>
                  </a:lnTo>
                  <a:cubicBezTo>
                    <a:pt x="805" y="22927"/>
                    <a:pt x="1659" y="23561"/>
                    <a:pt x="2610" y="23561"/>
                  </a:cubicBezTo>
                  <a:lnTo>
                    <a:pt x="29853" y="23561"/>
                  </a:lnTo>
                  <a:cubicBezTo>
                    <a:pt x="30438" y="23561"/>
                    <a:pt x="30999" y="23317"/>
                    <a:pt x="31414" y="22902"/>
                  </a:cubicBezTo>
                  <a:cubicBezTo>
                    <a:pt x="31658" y="22658"/>
                    <a:pt x="31829" y="22366"/>
                    <a:pt x="31951" y="22049"/>
                  </a:cubicBezTo>
                  <a:close/>
                  <a:moveTo>
                    <a:pt x="24609" y="4293"/>
                  </a:moveTo>
                  <a:lnTo>
                    <a:pt x="25951" y="4293"/>
                  </a:lnTo>
                  <a:cubicBezTo>
                    <a:pt x="25975" y="4220"/>
                    <a:pt x="26024" y="4122"/>
                    <a:pt x="26097" y="4073"/>
                  </a:cubicBezTo>
                  <a:cubicBezTo>
                    <a:pt x="26195" y="3951"/>
                    <a:pt x="26317" y="3903"/>
                    <a:pt x="26463" y="3903"/>
                  </a:cubicBezTo>
                  <a:lnTo>
                    <a:pt x="29219" y="3903"/>
                  </a:lnTo>
                  <a:cubicBezTo>
                    <a:pt x="29365" y="3903"/>
                    <a:pt x="29512" y="3951"/>
                    <a:pt x="29609" y="4073"/>
                  </a:cubicBezTo>
                  <a:cubicBezTo>
                    <a:pt x="29682" y="4122"/>
                    <a:pt x="29731" y="4220"/>
                    <a:pt x="29755" y="4293"/>
                  </a:cubicBezTo>
                  <a:lnTo>
                    <a:pt x="30951" y="4293"/>
                  </a:lnTo>
                  <a:lnTo>
                    <a:pt x="30951" y="3122"/>
                  </a:lnTo>
                  <a:cubicBezTo>
                    <a:pt x="30951" y="2512"/>
                    <a:pt x="30463" y="2049"/>
                    <a:pt x="29877" y="2025"/>
                  </a:cubicBezTo>
                  <a:lnTo>
                    <a:pt x="24634" y="2025"/>
                  </a:lnTo>
                  <a:lnTo>
                    <a:pt x="24634" y="4293"/>
                  </a:lnTo>
                  <a:close/>
                  <a:moveTo>
                    <a:pt x="25951" y="4610"/>
                  </a:moveTo>
                  <a:lnTo>
                    <a:pt x="24609" y="4610"/>
                  </a:lnTo>
                  <a:lnTo>
                    <a:pt x="24609" y="6878"/>
                  </a:lnTo>
                  <a:lnTo>
                    <a:pt x="30951" y="6878"/>
                  </a:lnTo>
                  <a:lnTo>
                    <a:pt x="30951" y="4610"/>
                  </a:lnTo>
                  <a:lnTo>
                    <a:pt x="29780" y="4610"/>
                  </a:lnTo>
                  <a:cubicBezTo>
                    <a:pt x="29755" y="4707"/>
                    <a:pt x="29707" y="4781"/>
                    <a:pt x="29634" y="4854"/>
                  </a:cubicBezTo>
                  <a:cubicBezTo>
                    <a:pt x="29536" y="4951"/>
                    <a:pt x="29390" y="5000"/>
                    <a:pt x="29243" y="5000"/>
                  </a:cubicBezTo>
                  <a:lnTo>
                    <a:pt x="26512" y="5000"/>
                  </a:lnTo>
                  <a:cubicBezTo>
                    <a:pt x="26365" y="5000"/>
                    <a:pt x="26219" y="4951"/>
                    <a:pt x="26121" y="4854"/>
                  </a:cubicBezTo>
                  <a:cubicBezTo>
                    <a:pt x="26048" y="4781"/>
                    <a:pt x="25999" y="4707"/>
                    <a:pt x="25975" y="4610"/>
                  </a:cubicBezTo>
                  <a:close/>
                  <a:moveTo>
                    <a:pt x="24317" y="6878"/>
                  </a:moveTo>
                  <a:lnTo>
                    <a:pt x="24317" y="2025"/>
                  </a:lnTo>
                  <a:lnTo>
                    <a:pt x="8122" y="2025"/>
                  </a:lnTo>
                  <a:lnTo>
                    <a:pt x="8122" y="6878"/>
                  </a:lnTo>
                  <a:close/>
                  <a:moveTo>
                    <a:pt x="29219" y="4220"/>
                  </a:moveTo>
                  <a:lnTo>
                    <a:pt x="26487" y="4220"/>
                  </a:lnTo>
                  <a:cubicBezTo>
                    <a:pt x="26414" y="4220"/>
                    <a:pt x="26341" y="4244"/>
                    <a:pt x="26317" y="4293"/>
                  </a:cubicBezTo>
                  <a:cubicBezTo>
                    <a:pt x="26268" y="4317"/>
                    <a:pt x="26243" y="4390"/>
                    <a:pt x="26243" y="4464"/>
                  </a:cubicBezTo>
                  <a:lnTo>
                    <a:pt x="26243" y="4464"/>
                  </a:lnTo>
                  <a:cubicBezTo>
                    <a:pt x="26219" y="4512"/>
                    <a:pt x="26268" y="4585"/>
                    <a:pt x="26317" y="4634"/>
                  </a:cubicBezTo>
                  <a:cubicBezTo>
                    <a:pt x="26341" y="4683"/>
                    <a:pt x="26414" y="4707"/>
                    <a:pt x="26487" y="4707"/>
                  </a:cubicBezTo>
                  <a:lnTo>
                    <a:pt x="29219" y="4707"/>
                  </a:lnTo>
                  <a:cubicBezTo>
                    <a:pt x="29292" y="4707"/>
                    <a:pt x="29365" y="4683"/>
                    <a:pt x="29414" y="4634"/>
                  </a:cubicBezTo>
                  <a:cubicBezTo>
                    <a:pt x="29438" y="4585"/>
                    <a:pt x="29487" y="4512"/>
                    <a:pt x="29487" y="4464"/>
                  </a:cubicBezTo>
                  <a:lnTo>
                    <a:pt x="29487" y="4464"/>
                  </a:lnTo>
                  <a:cubicBezTo>
                    <a:pt x="29487" y="4317"/>
                    <a:pt x="29365" y="4195"/>
                    <a:pt x="29219" y="4195"/>
                  </a:cubicBezTo>
                  <a:close/>
                  <a:moveTo>
                    <a:pt x="7829" y="4610"/>
                  </a:moveTo>
                  <a:lnTo>
                    <a:pt x="6488" y="4610"/>
                  </a:lnTo>
                  <a:cubicBezTo>
                    <a:pt x="6463" y="4707"/>
                    <a:pt x="6414" y="4781"/>
                    <a:pt x="6366" y="4854"/>
                  </a:cubicBezTo>
                  <a:cubicBezTo>
                    <a:pt x="6244" y="4951"/>
                    <a:pt x="6122" y="5000"/>
                    <a:pt x="5975" y="5000"/>
                  </a:cubicBezTo>
                  <a:lnTo>
                    <a:pt x="3219" y="5000"/>
                  </a:lnTo>
                  <a:cubicBezTo>
                    <a:pt x="3073" y="5000"/>
                    <a:pt x="2927" y="4951"/>
                    <a:pt x="2829" y="4854"/>
                  </a:cubicBezTo>
                  <a:cubicBezTo>
                    <a:pt x="2780" y="4781"/>
                    <a:pt x="2707" y="4707"/>
                    <a:pt x="2683" y="4610"/>
                  </a:cubicBezTo>
                  <a:lnTo>
                    <a:pt x="1512" y="4610"/>
                  </a:lnTo>
                  <a:lnTo>
                    <a:pt x="1512" y="6878"/>
                  </a:lnTo>
                  <a:lnTo>
                    <a:pt x="7829" y="6878"/>
                  </a:lnTo>
                  <a:lnTo>
                    <a:pt x="7829" y="4610"/>
                  </a:lnTo>
                  <a:close/>
                  <a:moveTo>
                    <a:pt x="6488" y="4293"/>
                  </a:moveTo>
                  <a:lnTo>
                    <a:pt x="7829" y="4293"/>
                  </a:lnTo>
                  <a:lnTo>
                    <a:pt x="7829" y="2025"/>
                  </a:lnTo>
                  <a:lnTo>
                    <a:pt x="2610" y="2025"/>
                  </a:lnTo>
                  <a:cubicBezTo>
                    <a:pt x="2317" y="2025"/>
                    <a:pt x="2024" y="2147"/>
                    <a:pt x="1829" y="2366"/>
                  </a:cubicBezTo>
                  <a:cubicBezTo>
                    <a:pt x="1634" y="2561"/>
                    <a:pt x="1512" y="2829"/>
                    <a:pt x="1537" y="3122"/>
                  </a:cubicBezTo>
                  <a:lnTo>
                    <a:pt x="1537" y="4293"/>
                  </a:lnTo>
                  <a:lnTo>
                    <a:pt x="2707" y="4293"/>
                  </a:lnTo>
                  <a:cubicBezTo>
                    <a:pt x="2732" y="4220"/>
                    <a:pt x="2780" y="4122"/>
                    <a:pt x="2854" y="4073"/>
                  </a:cubicBezTo>
                  <a:cubicBezTo>
                    <a:pt x="2951" y="3951"/>
                    <a:pt x="3097" y="3903"/>
                    <a:pt x="3244" y="3903"/>
                  </a:cubicBezTo>
                  <a:lnTo>
                    <a:pt x="5975" y="3903"/>
                  </a:lnTo>
                  <a:cubicBezTo>
                    <a:pt x="6122" y="3903"/>
                    <a:pt x="6268" y="3951"/>
                    <a:pt x="6366" y="4073"/>
                  </a:cubicBezTo>
                  <a:cubicBezTo>
                    <a:pt x="6439" y="4122"/>
                    <a:pt x="6488" y="4220"/>
                    <a:pt x="6512" y="4293"/>
                  </a:cubicBezTo>
                  <a:close/>
                  <a:moveTo>
                    <a:pt x="5975" y="4195"/>
                  </a:moveTo>
                  <a:lnTo>
                    <a:pt x="3219" y="4195"/>
                  </a:lnTo>
                  <a:cubicBezTo>
                    <a:pt x="3073" y="4195"/>
                    <a:pt x="2976" y="4317"/>
                    <a:pt x="2976" y="4439"/>
                  </a:cubicBezTo>
                  <a:lnTo>
                    <a:pt x="2976" y="4439"/>
                  </a:lnTo>
                  <a:cubicBezTo>
                    <a:pt x="2976" y="4512"/>
                    <a:pt x="3000" y="4585"/>
                    <a:pt x="3049" y="4634"/>
                  </a:cubicBezTo>
                  <a:cubicBezTo>
                    <a:pt x="3097" y="4683"/>
                    <a:pt x="3146" y="4707"/>
                    <a:pt x="3219" y="4707"/>
                  </a:cubicBezTo>
                  <a:lnTo>
                    <a:pt x="5975" y="4707"/>
                  </a:lnTo>
                  <a:cubicBezTo>
                    <a:pt x="6024" y="4707"/>
                    <a:pt x="6097" y="4683"/>
                    <a:pt x="6146" y="4634"/>
                  </a:cubicBezTo>
                  <a:cubicBezTo>
                    <a:pt x="6195" y="4585"/>
                    <a:pt x="6219" y="4512"/>
                    <a:pt x="6219" y="4464"/>
                  </a:cubicBezTo>
                  <a:lnTo>
                    <a:pt x="6219" y="4464"/>
                  </a:lnTo>
                  <a:cubicBezTo>
                    <a:pt x="6219" y="4390"/>
                    <a:pt x="6195" y="4317"/>
                    <a:pt x="6146" y="4268"/>
                  </a:cubicBezTo>
                  <a:cubicBezTo>
                    <a:pt x="6097" y="4220"/>
                    <a:pt x="6024" y="4195"/>
                    <a:pt x="5975" y="4195"/>
                  </a:cubicBezTo>
                  <a:close/>
                  <a:moveTo>
                    <a:pt x="30951" y="7171"/>
                  </a:moveTo>
                  <a:lnTo>
                    <a:pt x="1512" y="7171"/>
                  </a:lnTo>
                  <a:lnTo>
                    <a:pt x="1512" y="19219"/>
                  </a:lnTo>
                  <a:cubicBezTo>
                    <a:pt x="1512" y="19829"/>
                    <a:pt x="2000" y="20317"/>
                    <a:pt x="2610" y="20317"/>
                  </a:cubicBezTo>
                  <a:lnTo>
                    <a:pt x="29853" y="20317"/>
                  </a:lnTo>
                  <a:cubicBezTo>
                    <a:pt x="30146" y="20317"/>
                    <a:pt x="30414" y="20195"/>
                    <a:pt x="30633" y="20000"/>
                  </a:cubicBezTo>
                  <a:cubicBezTo>
                    <a:pt x="30829" y="19805"/>
                    <a:pt x="30951" y="19536"/>
                    <a:pt x="30951" y="19244"/>
                  </a:cubicBezTo>
                  <a:lnTo>
                    <a:pt x="30951" y="7171"/>
                  </a:lnTo>
                  <a:close/>
                  <a:moveTo>
                    <a:pt x="1634" y="2147"/>
                  </a:moveTo>
                  <a:cubicBezTo>
                    <a:pt x="1390" y="2390"/>
                    <a:pt x="1244" y="2756"/>
                    <a:pt x="1244" y="3122"/>
                  </a:cubicBezTo>
                  <a:lnTo>
                    <a:pt x="1244" y="19219"/>
                  </a:lnTo>
                  <a:cubicBezTo>
                    <a:pt x="1244" y="19975"/>
                    <a:pt x="1854" y="20610"/>
                    <a:pt x="2610" y="20610"/>
                  </a:cubicBezTo>
                  <a:lnTo>
                    <a:pt x="29877" y="20610"/>
                  </a:lnTo>
                  <a:cubicBezTo>
                    <a:pt x="30633" y="20610"/>
                    <a:pt x="31243" y="19975"/>
                    <a:pt x="31243" y="19219"/>
                  </a:cubicBezTo>
                  <a:lnTo>
                    <a:pt x="31243" y="3122"/>
                  </a:lnTo>
                  <a:cubicBezTo>
                    <a:pt x="31243" y="2366"/>
                    <a:pt x="30633" y="1732"/>
                    <a:pt x="29877" y="1732"/>
                  </a:cubicBezTo>
                  <a:lnTo>
                    <a:pt x="2610" y="1732"/>
                  </a:lnTo>
                  <a:cubicBezTo>
                    <a:pt x="2244" y="1732"/>
                    <a:pt x="1878" y="1878"/>
                    <a:pt x="1634"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36;p53"/>
            <p:cNvSpPr/>
            <p:nvPr/>
          </p:nvSpPr>
          <p:spPr>
            <a:xfrm>
              <a:off x="5571158" y="1735710"/>
              <a:ext cx="441122" cy="20479"/>
            </a:xfrm>
            <a:custGeom>
              <a:avLst/>
              <a:gdLst/>
              <a:ahLst/>
              <a:cxnLst/>
              <a:rect l="l" t="t" r="r" b="b"/>
              <a:pathLst>
                <a:path w="8513" h="391" extrusionOk="0">
                  <a:moveTo>
                    <a:pt x="195" y="391"/>
                  </a:moveTo>
                  <a:cubicBezTo>
                    <a:pt x="98" y="391"/>
                    <a:pt x="0" y="293"/>
                    <a:pt x="0" y="196"/>
                  </a:cubicBezTo>
                  <a:cubicBezTo>
                    <a:pt x="0" y="74"/>
                    <a:pt x="98" y="1"/>
                    <a:pt x="195" y="1"/>
                  </a:cubicBezTo>
                  <a:lnTo>
                    <a:pt x="7366" y="1"/>
                  </a:lnTo>
                  <a:cubicBezTo>
                    <a:pt x="7464" y="1"/>
                    <a:pt x="7561" y="74"/>
                    <a:pt x="7561" y="196"/>
                  </a:cubicBezTo>
                  <a:cubicBezTo>
                    <a:pt x="7561" y="293"/>
                    <a:pt x="7464" y="391"/>
                    <a:pt x="7366" y="391"/>
                  </a:cubicBezTo>
                  <a:close/>
                  <a:moveTo>
                    <a:pt x="8000" y="391"/>
                  </a:moveTo>
                  <a:cubicBezTo>
                    <a:pt x="7903" y="391"/>
                    <a:pt x="7805" y="293"/>
                    <a:pt x="7805" y="196"/>
                  </a:cubicBezTo>
                  <a:cubicBezTo>
                    <a:pt x="7805" y="74"/>
                    <a:pt x="7903" y="1"/>
                    <a:pt x="8000" y="1"/>
                  </a:cubicBezTo>
                  <a:lnTo>
                    <a:pt x="8317" y="1"/>
                  </a:lnTo>
                  <a:cubicBezTo>
                    <a:pt x="8415" y="1"/>
                    <a:pt x="8512" y="74"/>
                    <a:pt x="8512" y="196"/>
                  </a:cubicBezTo>
                  <a:cubicBezTo>
                    <a:pt x="8512" y="293"/>
                    <a:pt x="8415" y="391"/>
                    <a:pt x="8317"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37;p53"/>
            <p:cNvSpPr/>
            <p:nvPr/>
          </p:nvSpPr>
          <p:spPr>
            <a:xfrm>
              <a:off x="5945169" y="2003967"/>
              <a:ext cx="441122" cy="21736"/>
            </a:xfrm>
            <a:custGeom>
              <a:avLst/>
              <a:gdLst/>
              <a:ahLst/>
              <a:cxnLst/>
              <a:rect l="l" t="t" r="r" b="b"/>
              <a:pathLst>
                <a:path w="8513" h="415" extrusionOk="0">
                  <a:moveTo>
                    <a:pt x="196" y="415"/>
                  </a:moveTo>
                  <a:cubicBezTo>
                    <a:pt x="74" y="415"/>
                    <a:pt x="1" y="317"/>
                    <a:pt x="1" y="195"/>
                  </a:cubicBezTo>
                  <a:cubicBezTo>
                    <a:pt x="1" y="98"/>
                    <a:pt x="74" y="0"/>
                    <a:pt x="196" y="0"/>
                  </a:cubicBezTo>
                  <a:lnTo>
                    <a:pt x="7366" y="0"/>
                  </a:lnTo>
                  <a:cubicBezTo>
                    <a:pt x="7464" y="0"/>
                    <a:pt x="7562" y="98"/>
                    <a:pt x="7562" y="195"/>
                  </a:cubicBezTo>
                  <a:cubicBezTo>
                    <a:pt x="7562" y="317"/>
                    <a:pt x="7464" y="415"/>
                    <a:pt x="7366" y="415"/>
                  </a:cubicBezTo>
                  <a:close/>
                  <a:moveTo>
                    <a:pt x="8001" y="415"/>
                  </a:moveTo>
                  <a:cubicBezTo>
                    <a:pt x="7879" y="415"/>
                    <a:pt x="7805" y="317"/>
                    <a:pt x="7805" y="195"/>
                  </a:cubicBezTo>
                  <a:cubicBezTo>
                    <a:pt x="7805" y="98"/>
                    <a:pt x="7879" y="0"/>
                    <a:pt x="8001" y="0"/>
                  </a:cubicBezTo>
                  <a:lnTo>
                    <a:pt x="8293" y="0"/>
                  </a:lnTo>
                  <a:cubicBezTo>
                    <a:pt x="8415" y="0"/>
                    <a:pt x="8513" y="98"/>
                    <a:pt x="8513" y="195"/>
                  </a:cubicBezTo>
                  <a:cubicBezTo>
                    <a:pt x="8513" y="317"/>
                    <a:pt x="8415" y="415"/>
                    <a:pt x="8293" y="4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38;p53"/>
            <p:cNvSpPr/>
            <p:nvPr/>
          </p:nvSpPr>
          <p:spPr>
            <a:xfrm>
              <a:off x="4912817" y="1975843"/>
              <a:ext cx="1521673" cy="687317"/>
            </a:xfrm>
            <a:custGeom>
              <a:avLst/>
              <a:gdLst/>
              <a:ahLst/>
              <a:cxnLst/>
              <a:rect l="l" t="t" r="r" b="b"/>
              <a:pathLst>
                <a:path w="29366" h="13123" extrusionOk="0">
                  <a:moveTo>
                    <a:pt x="28805" y="1"/>
                  </a:moveTo>
                  <a:lnTo>
                    <a:pt x="28805" y="11464"/>
                  </a:lnTo>
                  <a:cubicBezTo>
                    <a:pt x="28780" y="12049"/>
                    <a:pt x="28317" y="12537"/>
                    <a:pt x="27707" y="12561"/>
                  </a:cubicBezTo>
                  <a:lnTo>
                    <a:pt x="464" y="12561"/>
                  </a:lnTo>
                  <a:cubicBezTo>
                    <a:pt x="293" y="12537"/>
                    <a:pt x="147" y="12513"/>
                    <a:pt x="0" y="12440"/>
                  </a:cubicBezTo>
                  <a:cubicBezTo>
                    <a:pt x="74" y="12586"/>
                    <a:pt x="147" y="12708"/>
                    <a:pt x="244" y="12830"/>
                  </a:cubicBezTo>
                  <a:cubicBezTo>
                    <a:pt x="464" y="13025"/>
                    <a:pt x="732" y="13122"/>
                    <a:pt x="1025" y="13122"/>
                  </a:cubicBezTo>
                  <a:lnTo>
                    <a:pt x="28268" y="13122"/>
                  </a:lnTo>
                  <a:cubicBezTo>
                    <a:pt x="28561" y="13122"/>
                    <a:pt x="28829" y="13025"/>
                    <a:pt x="29024" y="12830"/>
                  </a:cubicBezTo>
                  <a:cubicBezTo>
                    <a:pt x="29244" y="12610"/>
                    <a:pt x="29366" y="12342"/>
                    <a:pt x="29366" y="12049"/>
                  </a:cubicBezTo>
                  <a:lnTo>
                    <a:pt x="29366"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1339;p53"/>
          <p:cNvGrpSpPr/>
          <p:nvPr/>
        </p:nvGrpSpPr>
        <p:grpSpPr>
          <a:xfrm>
            <a:off x="5623226" y="-3986979"/>
            <a:ext cx="302145" cy="1828813"/>
            <a:chOff x="6771213" y="1525500"/>
            <a:chExt cx="302145" cy="1828813"/>
          </a:xfrm>
        </p:grpSpPr>
        <p:sp>
          <p:nvSpPr>
            <p:cNvPr id="59" name="Google Shape;1340;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41;p53"/>
            <p:cNvSpPr/>
            <p:nvPr/>
          </p:nvSpPr>
          <p:spPr>
            <a:xfrm>
              <a:off x="6836245" y="1543569"/>
              <a:ext cx="219308" cy="1793722"/>
            </a:xfrm>
            <a:custGeom>
              <a:avLst/>
              <a:gdLst/>
              <a:ahLst/>
              <a:cxnLst/>
              <a:rect l="l" t="t" r="r" b="b"/>
              <a:pathLst>
                <a:path w="5099" h="41098" extrusionOk="0">
                  <a:moveTo>
                    <a:pt x="586" y="26415"/>
                  </a:moveTo>
                  <a:lnTo>
                    <a:pt x="1" y="26415"/>
                  </a:lnTo>
                  <a:lnTo>
                    <a:pt x="1" y="27903"/>
                  </a:lnTo>
                  <a:lnTo>
                    <a:pt x="586" y="27903"/>
                  </a:lnTo>
                  <a:cubicBezTo>
                    <a:pt x="684" y="27878"/>
                    <a:pt x="781" y="27976"/>
                    <a:pt x="781" y="28098"/>
                  </a:cubicBezTo>
                  <a:cubicBezTo>
                    <a:pt x="781" y="28195"/>
                    <a:pt x="684" y="28293"/>
                    <a:pt x="586" y="28293"/>
                  </a:cubicBezTo>
                  <a:lnTo>
                    <a:pt x="1" y="28293"/>
                  </a:lnTo>
                  <a:lnTo>
                    <a:pt x="1" y="29781"/>
                  </a:lnTo>
                  <a:lnTo>
                    <a:pt x="586" y="29781"/>
                  </a:lnTo>
                  <a:cubicBezTo>
                    <a:pt x="684" y="29781"/>
                    <a:pt x="781" y="29854"/>
                    <a:pt x="781" y="29976"/>
                  </a:cubicBezTo>
                  <a:cubicBezTo>
                    <a:pt x="781" y="30073"/>
                    <a:pt x="684" y="30171"/>
                    <a:pt x="586" y="30171"/>
                  </a:cubicBezTo>
                  <a:lnTo>
                    <a:pt x="1" y="30171"/>
                  </a:lnTo>
                  <a:lnTo>
                    <a:pt x="1" y="31659"/>
                  </a:lnTo>
                  <a:lnTo>
                    <a:pt x="586" y="31659"/>
                  </a:lnTo>
                  <a:cubicBezTo>
                    <a:pt x="684" y="31659"/>
                    <a:pt x="781" y="31732"/>
                    <a:pt x="781" y="31854"/>
                  </a:cubicBezTo>
                  <a:cubicBezTo>
                    <a:pt x="781" y="31951"/>
                    <a:pt x="684" y="32049"/>
                    <a:pt x="586" y="32049"/>
                  </a:cubicBezTo>
                  <a:lnTo>
                    <a:pt x="1" y="32049"/>
                  </a:lnTo>
                  <a:lnTo>
                    <a:pt x="1" y="33537"/>
                  </a:lnTo>
                  <a:lnTo>
                    <a:pt x="586" y="33537"/>
                  </a:lnTo>
                  <a:cubicBezTo>
                    <a:pt x="830" y="33537"/>
                    <a:pt x="830" y="33927"/>
                    <a:pt x="586" y="33927"/>
                  </a:cubicBezTo>
                  <a:lnTo>
                    <a:pt x="1" y="33927"/>
                  </a:lnTo>
                  <a:lnTo>
                    <a:pt x="1" y="35415"/>
                  </a:lnTo>
                  <a:lnTo>
                    <a:pt x="586" y="35415"/>
                  </a:lnTo>
                  <a:cubicBezTo>
                    <a:pt x="684" y="35415"/>
                    <a:pt x="781" y="35512"/>
                    <a:pt x="781" y="35634"/>
                  </a:cubicBezTo>
                  <a:cubicBezTo>
                    <a:pt x="781" y="35732"/>
                    <a:pt x="684" y="35829"/>
                    <a:pt x="586" y="35829"/>
                  </a:cubicBezTo>
                  <a:lnTo>
                    <a:pt x="1" y="35829"/>
                  </a:lnTo>
                  <a:lnTo>
                    <a:pt x="1" y="37317"/>
                  </a:lnTo>
                  <a:lnTo>
                    <a:pt x="586" y="37317"/>
                  </a:lnTo>
                  <a:cubicBezTo>
                    <a:pt x="684" y="37317"/>
                    <a:pt x="781" y="37390"/>
                    <a:pt x="781" y="37512"/>
                  </a:cubicBezTo>
                  <a:cubicBezTo>
                    <a:pt x="781" y="37610"/>
                    <a:pt x="684" y="37707"/>
                    <a:pt x="586" y="37707"/>
                  </a:cubicBezTo>
                  <a:lnTo>
                    <a:pt x="1" y="37707"/>
                  </a:lnTo>
                  <a:lnTo>
                    <a:pt x="1" y="39195"/>
                  </a:lnTo>
                  <a:lnTo>
                    <a:pt x="586" y="39195"/>
                  </a:lnTo>
                  <a:cubicBezTo>
                    <a:pt x="684" y="39195"/>
                    <a:pt x="781" y="39293"/>
                    <a:pt x="781" y="39390"/>
                  </a:cubicBezTo>
                  <a:cubicBezTo>
                    <a:pt x="781" y="39512"/>
                    <a:pt x="684" y="39585"/>
                    <a:pt x="586" y="39585"/>
                  </a:cubicBezTo>
                  <a:lnTo>
                    <a:pt x="1" y="39585"/>
                  </a:lnTo>
                  <a:lnTo>
                    <a:pt x="1" y="41097"/>
                  </a:lnTo>
                  <a:lnTo>
                    <a:pt x="4635" y="41097"/>
                  </a:lnTo>
                  <a:cubicBezTo>
                    <a:pt x="4879" y="41097"/>
                    <a:pt x="5098" y="40902"/>
                    <a:pt x="5098" y="40634"/>
                  </a:cubicBezTo>
                  <a:lnTo>
                    <a:pt x="5098" y="464"/>
                  </a:lnTo>
                  <a:cubicBezTo>
                    <a:pt x="5098" y="342"/>
                    <a:pt x="5049" y="220"/>
                    <a:pt x="4952" y="123"/>
                  </a:cubicBezTo>
                  <a:cubicBezTo>
                    <a:pt x="4879" y="50"/>
                    <a:pt x="4757" y="1"/>
                    <a:pt x="4610" y="1"/>
                  </a:cubicBezTo>
                  <a:lnTo>
                    <a:pt x="25" y="1"/>
                  </a:lnTo>
                  <a:lnTo>
                    <a:pt x="25" y="1489"/>
                  </a:lnTo>
                  <a:lnTo>
                    <a:pt x="586" y="1489"/>
                  </a:lnTo>
                  <a:cubicBezTo>
                    <a:pt x="684" y="1489"/>
                    <a:pt x="781" y="1562"/>
                    <a:pt x="781" y="1684"/>
                  </a:cubicBezTo>
                  <a:cubicBezTo>
                    <a:pt x="781" y="1781"/>
                    <a:pt x="684" y="1879"/>
                    <a:pt x="586" y="1879"/>
                  </a:cubicBezTo>
                  <a:lnTo>
                    <a:pt x="1" y="1879"/>
                  </a:lnTo>
                  <a:lnTo>
                    <a:pt x="1" y="3367"/>
                  </a:lnTo>
                  <a:lnTo>
                    <a:pt x="586" y="3367"/>
                  </a:lnTo>
                  <a:cubicBezTo>
                    <a:pt x="830" y="3367"/>
                    <a:pt x="830" y="3757"/>
                    <a:pt x="586" y="3757"/>
                  </a:cubicBezTo>
                  <a:lnTo>
                    <a:pt x="1" y="3757"/>
                  </a:lnTo>
                  <a:lnTo>
                    <a:pt x="1" y="5245"/>
                  </a:lnTo>
                  <a:lnTo>
                    <a:pt x="586" y="5245"/>
                  </a:lnTo>
                  <a:cubicBezTo>
                    <a:pt x="806" y="5293"/>
                    <a:pt x="806" y="5635"/>
                    <a:pt x="586" y="5659"/>
                  </a:cubicBezTo>
                  <a:lnTo>
                    <a:pt x="1" y="5659"/>
                  </a:lnTo>
                  <a:lnTo>
                    <a:pt x="1" y="7147"/>
                  </a:lnTo>
                  <a:lnTo>
                    <a:pt x="586" y="7147"/>
                  </a:lnTo>
                  <a:cubicBezTo>
                    <a:pt x="806" y="7171"/>
                    <a:pt x="806" y="7513"/>
                    <a:pt x="586" y="7537"/>
                  </a:cubicBezTo>
                  <a:lnTo>
                    <a:pt x="1" y="7537"/>
                  </a:lnTo>
                  <a:lnTo>
                    <a:pt x="1" y="9025"/>
                  </a:lnTo>
                  <a:lnTo>
                    <a:pt x="586" y="9025"/>
                  </a:lnTo>
                  <a:cubicBezTo>
                    <a:pt x="830" y="9025"/>
                    <a:pt x="830" y="9415"/>
                    <a:pt x="586" y="9415"/>
                  </a:cubicBezTo>
                  <a:lnTo>
                    <a:pt x="1" y="9415"/>
                  </a:lnTo>
                  <a:lnTo>
                    <a:pt x="1" y="10927"/>
                  </a:lnTo>
                  <a:lnTo>
                    <a:pt x="586" y="10927"/>
                  </a:lnTo>
                  <a:cubicBezTo>
                    <a:pt x="684" y="10927"/>
                    <a:pt x="781" y="11001"/>
                    <a:pt x="781" y="11123"/>
                  </a:cubicBezTo>
                  <a:cubicBezTo>
                    <a:pt x="781" y="11220"/>
                    <a:pt x="684" y="11318"/>
                    <a:pt x="586" y="11318"/>
                  </a:cubicBezTo>
                  <a:lnTo>
                    <a:pt x="1" y="11318"/>
                  </a:lnTo>
                  <a:lnTo>
                    <a:pt x="1" y="12805"/>
                  </a:lnTo>
                  <a:lnTo>
                    <a:pt x="586" y="12805"/>
                  </a:lnTo>
                  <a:cubicBezTo>
                    <a:pt x="806" y="12830"/>
                    <a:pt x="806" y="13171"/>
                    <a:pt x="586" y="13196"/>
                  </a:cubicBezTo>
                  <a:lnTo>
                    <a:pt x="1" y="13196"/>
                  </a:lnTo>
                  <a:lnTo>
                    <a:pt x="1" y="14683"/>
                  </a:lnTo>
                  <a:lnTo>
                    <a:pt x="586" y="14683"/>
                  </a:lnTo>
                  <a:cubicBezTo>
                    <a:pt x="684" y="14683"/>
                    <a:pt x="781" y="14781"/>
                    <a:pt x="781" y="14903"/>
                  </a:cubicBezTo>
                  <a:cubicBezTo>
                    <a:pt x="781" y="15001"/>
                    <a:pt x="684" y="15098"/>
                    <a:pt x="586" y="15098"/>
                  </a:cubicBezTo>
                  <a:lnTo>
                    <a:pt x="1" y="15098"/>
                  </a:lnTo>
                  <a:lnTo>
                    <a:pt x="1" y="16586"/>
                  </a:lnTo>
                  <a:lnTo>
                    <a:pt x="586" y="16586"/>
                  </a:lnTo>
                  <a:cubicBezTo>
                    <a:pt x="684" y="16586"/>
                    <a:pt x="781" y="16659"/>
                    <a:pt x="781" y="16781"/>
                  </a:cubicBezTo>
                  <a:cubicBezTo>
                    <a:pt x="781" y="16879"/>
                    <a:pt x="684" y="16976"/>
                    <a:pt x="586" y="16976"/>
                  </a:cubicBezTo>
                  <a:lnTo>
                    <a:pt x="1" y="16976"/>
                  </a:lnTo>
                  <a:lnTo>
                    <a:pt x="1" y="18464"/>
                  </a:lnTo>
                  <a:lnTo>
                    <a:pt x="586" y="18464"/>
                  </a:lnTo>
                  <a:cubicBezTo>
                    <a:pt x="806" y="18488"/>
                    <a:pt x="806" y="18830"/>
                    <a:pt x="586" y="18854"/>
                  </a:cubicBezTo>
                  <a:lnTo>
                    <a:pt x="1" y="18854"/>
                  </a:lnTo>
                  <a:lnTo>
                    <a:pt x="1" y="20342"/>
                  </a:lnTo>
                  <a:lnTo>
                    <a:pt x="586" y="20342"/>
                  </a:lnTo>
                  <a:cubicBezTo>
                    <a:pt x="684" y="20342"/>
                    <a:pt x="781" y="20439"/>
                    <a:pt x="781" y="20561"/>
                  </a:cubicBezTo>
                  <a:cubicBezTo>
                    <a:pt x="781" y="20659"/>
                    <a:pt x="684" y="20756"/>
                    <a:pt x="586" y="20756"/>
                  </a:cubicBezTo>
                  <a:lnTo>
                    <a:pt x="1" y="20756"/>
                  </a:lnTo>
                  <a:lnTo>
                    <a:pt x="1" y="22244"/>
                  </a:lnTo>
                  <a:lnTo>
                    <a:pt x="586" y="22244"/>
                  </a:lnTo>
                  <a:cubicBezTo>
                    <a:pt x="684" y="22244"/>
                    <a:pt x="781" y="22317"/>
                    <a:pt x="781" y="22439"/>
                  </a:cubicBezTo>
                  <a:cubicBezTo>
                    <a:pt x="781" y="22537"/>
                    <a:pt x="684" y="22634"/>
                    <a:pt x="586" y="22634"/>
                  </a:cubicBezTo>
                  <a:lnTo>
                    <a:pt x="1" y="22634"/>
                  </a:lnTo>
                  <a:lnTo>
                    <a:pt x="1" y="24122"/>
                  </a:lnTo>
                  <a:lnTo>
                    <a:pt x="586" y="24122"/>
                  </a:lnTo>
                  <a:cubicBezTo>
                    <a:pt x="806" y="24147"/>
                    <a:pt x="806" y="24488"/>
                    <a:pt x="586" y="24512"/>
                  </a:cubicBezTo>
                  <a:lnTo>
                    <a:pt x="1" y="24512"/>
                  </a:lnTo>
                  <a:lnTo>
                    <a:pt x="1" y="26000"/>
                  </a:lnTo>
                  <a:lnTo>
                    <a:pt x="586" y="26000"/>
                  </a:lnTo>
                  <a:cubicBezTo>
                    <a:pt x="684" y="26000"/>
                    <a:pt x="781" y="26098"/>
                    <a:pt x="781" y="26220"/>
                  </a:cubicBezTo>
                  <a:cubicBezTo>
                    <a:pt x="781" y="26317"/>
                    <a:pt x="684" y="26390"/>
                    <a:pt x="586" y="264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42;p53"/>
            <p:cNvSpPr/>
            <p:nvPr/>
          </p:nvSpPr>
          <p:spPr>
            <a:xfrm>
              <a:off x="6787987" y="1543569"/>
              <a:ext cx="32559" cy="1793722"/>
            </a:xfrm>
            <a:custGeom>
              <a:avLst/>
              <a:gdLst/>
              <a:ahLst/>
              <a:cxnLst/>
              <a:rect l="l" t="t" r="r" b="b"/>
              <a:pathLst>
                <a:path w="757" h="41098" extrusionOk="0">
                  <a:moveTo>
                    <a:pt x="733" y="29976"/>
                  </a:moveTo>
                  <a:lnTo>
                    <a:pt x="733" y="1"/>
                  </a:lnTo>
                  <a:lnTo>
                    <a:pt x="489" y="1"/>
                  </a:lnTo>
                  <a:cubicBezTo>
                    <a:pt x="367" y="1"/>
                    <a:pt x="245" y="50"/>
                    <a:pt x="147" y="123"/>
                  </a:cubicBezTo>
                  <a:cubicBezTo>
                    <a:pt x="50" y="220"/>
                    <a:pt x="1" y="342"/>
                    <a:pt x="1" y="464"/>
                  </a:cubicBezTo>
                  <a:lnTo>
                    <a:pt x="1" y="40634"/>
                  </a:lnTo>
                  <a:cubicBezTo>
                    <a:pt x="1" y="40756"/>
                    <a:pt x="50" y="40854"/>
                    <a:pt x="147" y="40951"/>
                  </a:cubicBezTo>
                  <a:cubicBezTo>
                    <a:pt x="245" y="41049"/>
                    <a:pt x="342" y="41097"/>
                    <a:pt x="489" y="41097"/>
                  </a:cubicBezTo>
                  <a:lnTo>
                    <a:pt x="757" y="41097"/>
                  </a:lnTo>
                  <a:lnTo>
                    <a:pt x="757" y="299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43;p53"/>
            <p:cNvSpPr/>
            <p:nvPr/>
          </p:nvSpPr>
          <p:spPr>
            <a:xfrm>
              <a:off x="6771213" y="1525500"/>
              <a:ext cx="302145" cy="1828813"/>
            </a:xfrm>
            <a:custGeom>
              <a:avLst/>
              <a:gdLst/>
              <a:ahLst/>
              <a:cxnLst/>
              <a:rect l="l" t="t" r="r" b="b"/>
              <a:pathLst>
                <a:path w="7025" h="41902" extrusionOk="0">
                  <a:moveTo>
                    <a:pt x="879" y="0"/>
                  </a:moveTo>
                  <a:lnTo>
                    <a:pt x="6171" y="0"/>
                  </a:lnTo>
                  <a:cubicBezTo>
                    <a:pt x="6635" y="0"/>
                    <a:pt x="7025" y="390"/>
                    <a:pt x="7025" y="878"/>
                  </a:cubicBezTo>
                  <a:lnTo>
                    <a:pt x="7025" y="41048"/>
                  </a:lnTo>
                  <a:cubicBezTo>
                    <a:pt x="7025" y="41511"/>
                    <a:pt x="6635" y="41902"/>
                    <a:pt x="6171" y="41902"/>
                  </a:cubicBezTo>
                  <a:lnTo>
                    <a:pt x="879" y="41902"/>
                  </a:lnTo>
                  <a:cubicBezTo>
                    <a:pt x="391" y="41902"/>
                    <a:pt x="1" y="41511"/>
                    <a:pt x="1" y="41048"/>
                  </a:cubicBezTo>
                  <a:lnTo>
                    <a:pt x="1" y="878"/>
                  </a:lnTo>
                  <a:cubicBezTo>
                    <a:pt x="1" y="390"/>
                    <a:pt x="391" y="25"/>
                    <a:pt x="879" y="0"/>
                  </a:cubicBezTo>
                  <a:close/>
                  <a:moveTo>
                    <a:pt x="1537" y="39633"/>
                  </a:moveTo>
                  <a:lnTo>
                    <a:pt x="2098" y="39633"/>
                  </a:lnTo>
                  <a:cubicBezTo>
                    <a:pt x="2196" y="39609"/>
                    <a:pt x="2293" y="39707"/>
                    <a:pt x="2293" y="39829"/>
                  </a:cubicBezTo>
                  <a:cubicBezTo>
                    <a:pt x="2293" y="39926"/>
                    <a:pt x="2196" y="40024"/>
                    <a:pt x="2098" y="40024"/>
                  </a:cubicBezTo>
                  <a:lnTo>
                    <a:pt x="1513" y="40024"/>
                  </a:lnTo>
                  <a:lnTo>
                    <a:pt x="1513" y="41511"/>
                  </a:lnTo>
                  <a:lnTo>
                    <a:pt x="6147" y="41511"/>
                  </a:lnTo>
                  <a:cubicBezTo>
                    <a:pt x="6391" y="41511"/>
                    <a:pt x="6610" y="41316"/>
                    <a:pt x="6610" y="41048"/>
                  </a:cubicBezTo>
                  <a:lnTo>
                    <a:pt x="6610" y="878"/>
                  </a:lnTo>
                  <a:cubicBezTo>
                    <a:pt x="6610" y="756"/>
                    <a:pt x="6561" y="634"/>
                    <a:pt x="6464" y="537"/>
                  </a:cubicBezTo>
                  <a:cubicBezTo>
                    <a:pt x="6391" y="464"/>
                    <a:pt x="6269" y="415"/>
                    <a:pt x="6122" y="415"/>
                  </a:cubicBezTo>
                  <a:lnTo>
                    <a:pt x="1537" y="415"/>
                  </a:lnTo>
                  <a:lnTo>
                    <a:pt x="1537" y="1903"/>
                  </a:lnTo>
                  <a:lnTo>
                    <a:pt x="2098" y="1903"/>
                  </a:lnTo>
                  <a:cubicBezTo>
                    <a:pt x="2196" y="1903"/>
                    <a:pt x="2293" y="1976"/>
                    <a:pt x="2293" y="2098"/>
                  </a:cubicBezTo>
                  <a:cubicBezTo>
                    <a:pt x="2293" y="2195"/>
                    <a:pt x="2196" y="2293"/>
                    <a:pt x="2098" y="2293"/>
                  </a:cubicBezTo>
                  <a:lnTo>
                    <a:pt x="1513" y="2293"/>
                  </a:lnTo>
                  <a:lnTo>
                    <a:pt x="1513" y="3781"/>
                  </a:lnTo>
                  <a:lnTo>
                    <a:pt x="2098" y="3781"/>
                  </a:lnTo>
                  <a:cubicBezTo>
                    <a:pt x="2342" y="3781"/>
                    <a:pt x="2342" y="4171"/>
                    <a:pt x="2098" y="4171"/>
                  </a:cubicBezTo>
                  <a:lnTo>
                    <a:pt x="1513" y="4171"/>
                  </a:lnTo>
                  <a:lnTo>
                    <a:pt x="1513" y="5659"/>
                  </a:lnTo>
                  <a:lnTo>
                    <a:pt x="2098" y="5659"/>
                  </a:lnTo>
                  <a:cubicBezTo>
                    <a:pt x="2318" y="5707"/>
                    <a:pt x="2318" y="6049"/>
                    <a:pt x="2098" y="6073"/>
                  </a:cubicBezTo>
                  <a:lnTo>
                    <a:pt x="1513" y="6073"/>
                  </a:lnTo>
                  <a:lnTo>
                    <a:pt x="1513" y="7561"/>
                  </a:lnTo>
                  <a:lnTo>
                    <a:pt x="2098" y="7561"/>
                  </a:lnTo>
                  <a:cubicBezTo>
                    <a:pt x="2318" y="7585"/>
                    <a:pt x="2318" y="7927"/>
                    <a:pt x="2098" y="7951"/>
                  </a:cubicBezTo>
                  <a:lnTo>
                    <a:pt x="1513" y="7951"/>
                  </a:lnTo>
                  <a:lnTo>
                    <a:pt x="1513" y="9439"/>
                  </a:lnTo>
                  <a:lnTo>
                    <a:pt x="2098" y="9439"/>
                  </a:lnTo>
                  <a:cubicBezTo>
                    <a:pt x="2342" y="9439"/>
                    <a:pt x="2342" y="9829"/>
                    <a:pt x="2098" y="9829"/>
                  </a:cubicBezTo>
                  <a:lnTo>
                    <a:pt x="1513" y="9829"/>
                  </a:lnTo>
                  <a:lnTo>
                    <a:pt x="1513" y="11341"/>
                  </a:lnTo>
                  <a:lnTo>
                    <a:pt x="2098" y="11341"/>
                  </a:lnTo>
                  <a:cubicBezTo>
                    <a:pt x="2196" y="11341"/>
                    <a:pt x="2293" y="11415"/>
                    <a:pt x="2293" y="11537"/>
                  </a:cubicBezTo>
                  <a:cubicBezTo>
                    <a:pt x="2293" y="11634"/>
                    <a:pt x="2196" y="11732"/>
                    <a:pt x="2098" y="11732"/>
                  </a:cubicBezTo>
                  <a:lnTo>
                    <a:pt x="1513" y="11732"/>
                  </a:lnTo>
                  <a:lnTo>
                    <a:pt x="1513" y="13219"/>
                  </a:lnTo>
                  <a:lnTo>
                    <a:pt x="2098" y="13219"/>
                  </a:lnTo>
                  <a:cubicBezTo>
                    <a:pt x="2318" y="13244"/>
                    <a:pt x="2318" y="13585"/>
                    <a:pt x="2098" y="13610"/>
                  </a:cubicBezTo>
                  <a:lnTo>
                    <a:pt x="1513" y="13610"/>
                  </a:lnTo>
                  <a:lnTo>
                    <a:pt x="1513" y="15097"/>
                  </a:lnTo>
                  <a:lnTo>
                    <a:pt x="2098" y="15097"/>
                  </a:lnTo>
                  <a:cubicBezTo>
                    <a:pt x="2196" y="15097"/>
                    <a:pt x="2293" y="15195"/>
                    <a:pt x="2293" y="15317"/>
                  </a:cubicBezTo>
                  <a:cubicBezTo>
                    <a:pt x="2293" y="15415"/>
                    <a:pt x="2196" y="15512"/>
                    <a:pt x="2098" y="15512"/>
                  </a:cubicBezTo>
                  <a:lnTo>
                    <a:pt x="1513" y="15512"/>
                  </a:lnTo>
                  <a:lnTo>
                    <a:pt x="1513" y="17000"/>
                  </a:lnTo>
                  <a:lnTo>
                    <a:pt x="2098" y="17000"/>
                  </a:lnTo>
                  <a:cubicBezTo>
                    <a:pt x="2196" y="17000"/>
                    <a:pt x="2293" y="17073"/>
                    <a:pt x="2293" y="17195"/>
                  </a:cubicBezTo>
                  <a:cubicBezTo>
                    <a:pt x="2293" y="17293"/>
                    <a:pt x="2196" y="17390"/>
                    <a:pt x="2098" y="17390"/>
                  </a:cubicBezTo>
                  <a:lnTo>
                    <a:pt x="1513" y="17390"/>
                  </a:lnTo>
                  <a:lnTo>
                    <a:pt x="1513" y="18878"/>
                  </a:lnTo>
                  <a:lnTo>
                    <a:pt x="2098" y="18878"/>
                  </a:lnTo>
                  <a:cubicBezTo>
                    <a:pt x="2318" y="18902"/>
                    <a:pt x="2318" y="19244"/>
                    <a:pt x="2098" y="19268"/>
                  </a:cubicBezTo>
                  <a:lnTo>
                    <a:pt x="1513" y="19268"/>
                  </a:lnTo>
                  <a:lnTo>
                    <a:pt x="1513" y="20756"/>
                  </a:lnTo>
                  <a:lnTo>
                    <a:pt x="2098" y="20756"/>
                  </a:lnTo>
                  <a:cubicBezTo>
                    <a:pt x="2196" y="20756"/>
                    <a:pt x="2293" y="20853"/>
                    <a:pt x="2293" y="20975"/>
                  </a:cubicBezTo>
                  <a:cubicBezTo>
                    <a:pt x="2293" y="21073"/>
                    <a:pt x="2196" y="21170"/>
                    <a:pt x="2098" y="21170"/>
                  </a:cubicBezTo>
                  <a:lnTo>
                    <a:pt x="1513" y="21170"/>
                  </a:lnTo>
                  <a:lnTo>
                    <a:pt x="1513" y="22658"/>
                  </a:lnTo>
                  <a:lnTo>
                    <a:pt x="2098" y="22658"/>
                  </a:lnTo>
                  <a:cubicBezTo>
                    <a:pt x="2196" y="22658"/>
                    <a:pt x="2293" y="22731"/>
                    <a:pt x="2293" y="22853"/>
                  </a:cubicBezTo>
                  <a:cubicBezTo>
                    <a:pt x="2293" y="22951"/>
                    <a:pt x="2196" y="23048"/>
                    <a:pt x="2098" y="23048"/>
                  </a:cubicBezTo>
                  <a:lnTo>
                    <a:pt x="1513" y="23048"/>
                  </a:lnTo>
                  <a:lnTo>
                    <a:pt x="1513" y="24536"/>
                  </a:lnTo>
                  <a:lnTo>
                    <a:pt x="2098" y="24536"/>
                  </a:lnTo>
                  <a:cubicBezTo>
                    <a:pt x="2318" y="24561"/>
                    <a:pt x="2318" y="24902"/>
                    <a:pt x="2098" y="24926"/>
                  </a:cubicBezTo>
                  <a:lnTo>
                    <a:pt x="1513" y="24926"/>
                  </a:lnTo>
                  <a:lnTo>
                    <a:pt x="1513" y="26414"/>
                  </a:lnTo>
                  <a:lnTo>
                    <a:pt x="2098" y="26414"/>
                  </a:lnTo>
                  <a:cubicBezTo>
                    <a:pt x="2196" y="26414"/>
                    <a:pt x="2293" y="26512"/>
                    <a:pt x="2293" y="26634"/>
                  </a:cubicBezTo>
                  <a:cubicBezTo>
                    <a:pt x="2293" y="26731"/>
                    <a:pt x="2196" y="26829"/>
                    <a:pt x="2098" y="26829"/>
                  </a:cubicBezTo>
                  <a:lnTo>
                    <a:pt x="1513" y="26829"/>
                  </a:lnTo>
                  <a:lnTo>
                    <a:pt x="1513" y="28317"/>
                  </a:lnTo>
                  <a:lnTo>
                    <a:pt x="2098" y="28317"/>
                  </a:lnTo>
                  <a:cubicBezTo>
                    <a:pt x="2196" y="28317"/>
                    <a:pt x="2293" y="28390"/>
                    <a:pt x="2293" y="28512"/>
                  </a:cubicBezTo>
                  <a:cubicBezTo>
                    <a:pt x="2293" y="28609"/>
                    <a:pt x="2196" y="28707"/>
                    <a:pt x="2098" y="28707"/>
                  </a:cubicBezTo>
                  <a:lnTo>
                    <a:pt x="1513" y="28707"/>
                  </a:lnTo>
                  <a:lnTo>
                    <a:pt x="1513" y="30195"/>
                  </a:lnTo>
                  <a:lnTo>
                    <a:pt x="2098" y="30195"/>
                  </a:lnTo>
                  <a:cubicBezTo>
                    <a:pt x="2196" y="30195"/>
                    <a:pt x="2293" y="30292"/>
                    <a:pt x="2293" y="30390"/>
                  </a:cubicBezTo>
                  <a:cubicBezTo>
                    <a:pt x="2293" y="30512"/>
                    <a:pt x="2196" y="30585"/>
                    <a:pt x="2098" y="30585"/>
                  </a:cubicBezTo>
                  <a:lnTo>
                    <a:pt x="1513" y="30585"/>
                  </a:lnTo>
                  <a:lnTo>
                    <a:pt x="1513" y="32073"/>
                  </a:lnTo>
                  <a:lnTo>
                    <a:pt x="2098" y="32073"/>
                  </a:lnTo>
                  <a:cubicBezTo>
                    <a:pt x="2196" y="32073"/>
                    <a:pt x="2293" y="32146"/>
                    <a:pt x="2293" y="32268"/>
                  </a:cubicBezTo>
                  <a:cubicBezTo>
                    <a:pt x="2293" y="32365"/>
                    <a:pt x="2196" y="32463"/>
                    <a:pt x="2098" y="32463"/>
                  </a:cubicBezTo>
                  <a:lnTo>
                    <a:pt x="1513" y="32463"/>
                  </a:lnTo>
                  <a:lnTo>
                    <a:pt x="1513" y="33951"/>
                  </a:lnTo>
                  <a:lnTo>
                    <a:pt x="2098" y="33951"/>
                  </a:lnTo>
                  <a:cubicBezTo>
                    <a:pt x="2342" y="33951"/>
                    <a:pt x="2342" y="34341"/>
                    <a:pt x="2098" y="34341"/>
                  </a:cubicBezTo>
                  <a:lnTo>
                    <a:pt x="1513" y="34341"/>
                  </a:lnTo>
                  <a:lnTo>
                    <a:pt x="1513" y="35829"/>
                  </a:lnTo>
                  <a:lnTo>
                    <a:pt x="2098" y="35829"/>
                  </a:lnTo>
                  <a:cubicBezTo>
                    <a:pt x="2196" y="35829"/>
                    <a:pt x="2293" y="35926"/>
                    <a:pt x="2293" y="36048"/>
                  </a:cubicBezTo>
                  <a:cubicBezTo>
                    <a:pt x="2293" y="36146"/>
                    <a:pt x="2196" y="36243"/>
                    <a:pt x="2098" y="36243"/>
                  </a:cubicBezTo>
                  <a:lnTo>
                    <a:pt x="1513" y="36243"/>
                  </a:lnTo>
                  <a:lnTo>
                    <a:pt x="1513" y="37731"/>
                  </a:lnTo>
                  <a:lnTo>
                    <a:pt x="2098" y="37731"/>
                  </a:lnTo>
                  <a:cubicBezTo>
                    <a:pt x="2196" y="37731"/>
                    <a:pt x="2293" y="37804"/>
                    <a:pt x="2293" y="37926"/>
                  </a:cubicBezTo>
                  <a:cubicBezTo>
                    <a:pt x="2293" y="38024"/>
                    <a:pt x="2196" y="38121"/>
                    <a:pt x="2098" y="38121"/>
                  </a:cubicBezTo>
                  <a:lnTo>
                    <a:pt x="1513" y="38121"/>
                  </a:lnTo>
                  <a:lnTo>
                    <a:pt x="1513" y="39609"/>
                  </a:lnTo>
                  <a:close/>
                  <a:moveTo>
                    <a:pt x="1123" y="41511"/>
                  </a:moveTo>
                  <a:lnTo>
                    <a:pt x="1123" y="415"/>
                  </a:lnTo>
                  <a:lnTo>
                    <a:pt x="879" y="415"/>
                  </a:lnTo>
                  <a:cubicBezTo>
                    <a:pt x="757" y="415"/>
                    <a:pt x="635" y="464"/>
                    <a:pt x="537" y="537"/>
                  </a:cubicBezTo>
                  <a:cubicBezTo>
                    <a:pt x="440" y="634"/>
                    <a:pt x="391" y="756"/>
                    <a:pt x="391" y="878"/>
                  </a:cubicBezTo>
                  <a:lnTo>
                    <a:pt x="391" y="41048"/>
                  </a:lnTo>
                  <a:cubicBezTo>
                    <a:pt x="391" y="41170"/>
                    <a:pt x="440" y="41268"/>
                    <a:pt x="537" y="41365"/>
                  </a:cubicBezTo>
                  <a:cubicBezTo>
                    <a:pt x="635" y="41463"/>
                    <a:pt x="732" y="41511"/>
                    <a:pt x="879" y="415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44;p53"/>
            <p:cNvSpPr/>
            <p:nvPr/>
          </p:nvSpPr>
          <p:spPr>
            <a:xfrm>
              <a:off x="6892890" y="1573378"/>
              <a:ext cx="17892" cy="552546"/>
            </a:xfrm>
            <a:custGeom>
              <a:avLst/>
              <a:gdLst/>
              <a:ahLst/>
              <a:cxnLst/>
              <a:rect l="l" t="t" r="r" b="b"/>
              <a:pathLst>
                <a:path w="416" h="12660" extrusionOk="0">
                  <a:moveTo>
                    <a:pt x="1" y="196"/>
                  </a:moveTo>
                  <a:cubicBezTo>
                    <a:pt x="1" y="98"/>
                    <a:pt x="98" y="1"/>
                    <a:pt x="220" y="1"/>
                  </a:cubicBezTo>
                  <a:cubicBezTo>
                    <a:pt x="318" y="1"/>
                    <a:pt x="415" y="98"/>
                    <a:pt x="415" y="196"/>
                  </a:cubicBezTo>
                  <a:lnTo>
                    <a:pt x="415" y="732"/>
                  </a:lnTo>
                  <a:cubicBezTo>
                    <a:pt x="415" y="854"/>
                    <a:pt x="318" y="928"/>
                    <a:pt x="220" y="928"/>
                  </a:cubicBezTo>
                  <a:cubicBezTo>
                    <a:pt x="98" y="928"/>
                    <a:pt x="1" y="854"/>
                    <a:pt x="1" y="732"/>
                  </a:cubicBezTo>
                  <a:close/>
                  <a:moveTo>
                    <a:pt x="1" y="1854"/>
                  </a:moveTo>
                  <a:cubicBezTo>
                    <a:pt x="1" y="1757"/>
                    <a:pt x="98" y="1659"/>
                    <a:pt x="220" y="1659"/>
                  </a:cubicBezTo>
                  <a:cubicBezTo>
                    <a:pt x="318" y="1659"/>
                    <a:pt x="415" y="1757"/>
                    <a:pt x="415" y="1854"/>
                  </a:cubicBezTo>
                  <a:lnTo>
                    <a:pt x="415" y="12440"/>
                  </a:lnTo>
                  <a:cubicBezTo>
                    <a:pt x="415" y="12561"/>
                    <a:pt x="318" y="12659"/>
                    <a:pt x="220" y="12659"/>
                  </a:cubicBezTo>
                  <a:cubicBezTo>
                    <a:pt x="98" y="12659"/>
                    <a:pt x="1" y="12561"/>
                    <a:pt x="1" y="124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345;p53"/>
            <p:cNvSpPr/>
            <p:nvPr/>
          </p:nvSpPr>
          <p:spPr>
            <a:xfrm>
              <a:off x="6837320" y="1543569"/>
              <a:ext cx="218233" cy="1793722"/>
            </a:xfrm>
            <a:custGeom>
              <a:avLst/>
              <a:gdLst/>
              <a:ahLst/>
              <a:cxnLst/>
              <a:rect l="l" t="t" r="r" b="b"/>
              <a:pathLst>
                <a:path w="5074" h="41098" extrusionOk="0">
                  <a:moveTo>
                    <a:pt x="4073" y="40146"/>
                  </a:moveTo>
                  <a:cubicBezTo>
                    <a:pt x="4000" y="40244"/>
                    <a:pt x="3878" y="40293"/>
                    <a:pt x="3756" y="40293"/>
                  </a:cubicBezTo>
                  <a:lnTo>
                    <a:pt x="0" y="40293"/>
                  </a:lnTo>
                  <a:lnTo>
                    <a:pt x="0" y="41097"/>
                  </a:lnTo>
                  <a:lnTo>
                    <a:pt x="4610" y="41097"/>
                  </a:lnTo>
                  <a:cubicBezTo>
                    <a:pt x="4878" y="41097"/>
                    <a:pt x="5073" y="40902"/>
                    <a:pt x="5073" y="40634"/>
                  </a:cubicBezTo>
                  <a:lnTo>
                    <a:pt x="5073" y="464"/>
                  </a:lnTo>
                  <a:cubicBezTo>
                    <a:pt x="5073" y="342"/>
                    <a:pt x="5024" y="220"/>
                    <a:pt x="4951" y="123"/>
                  </a:cubicBezTo>
                  <a:cubicBezTo>
                    <a:pt x="4854" y="50"/>
                    <a:pt x="4732" y="1"/>
                    <a:pt x="4610" y="1"/>
                  </a:cubicBezTo>
                  <a:lnTo>
                    <a:pt x="4220" y="1"/>
                  </a:lnTo>
                  <a:lnTo>
                    <a:pt x="4220" y="39829"/>
                  </a:lnTo>
                  <a:cubicBezTo>
                    <a:pt x="4220" y="39951"/>
                    <a:pt x="4171" y="40073"/>
                    <a:pt x="4073" y="4014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1346;p53"/>
          <p:cNvGrpSpPr/>
          <p:nvPr/>
        </p:nvGrpSpPr>
        <p:grpSpPr>
          <a:xfrm>
            <a:off x="10735534" y="8579999"/>
            <a:ext cx="1394886" cy="681020"/>
            <a:chOff x="4887449" y="3733884"/>
            <a:chExt cx="1394886" cy="681020"/>
          </a:xfrm>
        </p:grpSpPr>
        <p:sp>
          <p:nvSpPr>
            <p:cNvPr id="514" name="Google Shape;1347;p53"/>
            <p:cNvSpPr/>
            <p:nvPr/>
          </p:nvSpPr>
          <p:spPr>
            <a:xfrm>
              <a:off x="4887449" y="3733884"/>
              <a:ext cx="1394886" cy="681020"/>
            </a:xfrm>
            <a:custGeom>
              <a:avLst/>
              <a:gdLst/>
              <a:ahLst/>
              <a:cxnLst/>
              <a:rect l="l" t="t" r="r" b="b"/>
              <a:pathLst>
                <a:path w="30025" h="14659" extrusionOk="0">
                  <a:moveTo>
                    <a:pt x="1781" y="1"/>
                  </a:moveTo>
                  <a:cubicBezTo>
                    <a:pt x="781" y="1"/>
                    <a:pt x="1" y="806"/>
                    <a:pt x="1" y="1781"/>
                  </a:cubicBezTo>
                  <a:lnTo>
                    <a:pt x="1" y="12878"/>
                  </a:lnTo>
                  <a:cubicBezTo>
                    <a:pt x="1" y="13878"/>
                    <a:pt x="781" y="14659"/>
                    <a:pt x="1781" y="14659"/>
                  </a:cubicBezTo>
                  <a:lnTo>
                    <a:pt x="28244" y="14659"/>
                  </a:lnTo>
                  <a:cubicBezTo>
                    <a:pt x="29244" y="14659"/>
                    <a:pt x="30025" y="13878"/>
                    <a:pt x="30025" y="12878"/>
                  </a:cubicBezTo>
                  <a:lnTo>
                    <a:pt x="30025" y="1781"/>
                  </a:lnTo>
                  <a:cubicBezTo>
                    <a:pt x="30025" y="806"/>
                    <a:pt x="29244" y="1"/>
                    <a:pt x="28244" y="1"/>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348;p53"/>
            <p:cNvSpPr/>
            <p:nvPr/>
          </p:nvSpPr>
          <p:spPr>
            <a:xfrm>
              <a:off x="4953279" y="3826056"/>
              <a:ext cx="1273447" cy="510707"/>
            </a:xfrm>
            <a:custGeom>
              <a:avLst/>
              <a:gdLst/>
              <a:ahLst/>
              <a:cxnLst/>
              <a:rect l="l" t="t" r="r" b="b"/>
              <a:pathLst>
                <a:path w="27411" h="10993" extrusionOk="0">
                  <a:moveTo>
                    <a:pt x="1287" y="0"/>
                  </a:moveTo>
                  <a:cubicBezTo>
                    <a:pt x="397" y="0"/>
                    <a:pt x="0" y="1451"/>
                    <a:pt x="1072" y="1773"/>
                  </a:cubicBezTo>
                  <a:lnTo>
                    <a:pt x="11145" y="5504"/>
                  </a:lnTo>
                  <a:lnTo>
                    <a:pt x="1047" y="9260"/>
                  </a:lnTo>
                  <a:cubicBezTo>
                    <a:pt x="121" y="9602"/>
                    <a:pt x="364" y="10992"/>
                    <a:pt x="1364" y="10992"/>
                  </a:cubicBezTo>
                  <a:cubicBezTo>
                    <a:pt x="1462" y="10992"/>
                    <a:pt x="1560" y="10968"/>
                    <a:pt x="1657" y="10943"/>
                  </a:cubicBezTo>
                  <a:lnTo>
                    <a:pt x="13681" y="6456"/>
                  </a:lnTo>
                  <a:lnTo>
                    <a:pt x="25705" y="10943"/>
                  </a:lnTo>
                  <a:cubicBezTo>
                    <a:pt x="25803" y="10972"/>
                    <a:pt x="25897" y="10985"/>
                    <a:pt x="25985" y="10985"/>
                  </a:cubicBezTo>
                  <a:cubicBezTo>
                    <a:pt x="26872" y="10985"/>
                    <a:pt x="27268" y="9659"/>
                    <a:pt x="26315" y="9260"/>
                  </a:cubicBezTo>
                  <a:lnTo>
                    <a:pt x="26339" y="9260"/>
                  </a:lnTo>
                  <a:lnTo>
                    <a:pt x="16242" y="5504"/>
                  </a:lnTo>
                  <a:lnTo>
                    <a:pt x="26339" y="1773"/>
                  </a:lnTo>
                  <a:cubicBezTo>
                    <a:pt x="27411" y="1451"/>
                    <a:pt x="27014" y="0"/>
                    <a:pt x="26124" y="0"/>
                  </a:cubicBezTo>
                  <a:cubicBezTo>
                    <a:pt x="26001" y="0"/>
                    <a:pt x="25869" y="28"/>
                    <a:pt x="25730" y="90"/>
                  </a:cubicBezTo>
                  <a:lnTo>
                    <a:pt x="13706" y="4578"/>
                  </a:lnTo>
                  <a:lnTo>
                    <a:pt x="1681" y="90"/>
                  </a:lnTo>
                  <a:cubicBezTo>
                    <a:pt x="1542" y="28"/>
                    <a:pt x="1410" y="0"/>
                    <a:pt x="1287"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1349;p53"/>
          <p:cNvGrpSpPr/>
          <p:nvPr/>
        </p:nvGrpSpPr>
        <p:grpSpPr>
          <a:xfrm>
            <a:off x="4027897" y="7915370"/>
            <a:ext cx="493304" cy="493304"/>
            <a:chOff x="6221117" y="3926992"/>
            <a:chExt cx="493304" cy="493304"/>
          </a:xfrm>
        </p:grpSpPr>
        <p:sp>
          <p:nvSpPr>
            <p:cNvPr id="563" name="Google Shape;1350;p53"/>
            <p:cNvSpPr/>
            <p:nvPr/>
          </p:nvSpPr>
          <p:spPr>
            <a:xfrm>
              <a:off x="6221117" y="3926992"/>
              <a:ext cx="493304" cy="493304"/>
            </a:xfrm>
            <a:custGeom>
              <a:avLst/>
              <a:gdLst/>
              <a:ahLst/>
              <a:cxnLst/>
              <a:rect l="l" t="t" r="r" b="b"/>
              <a:pathLst>
                <a:path w="14952" h="14952" extrusionOk="0">
                  <a:moveTo>
                    <a:pt x="1220" y="0"/>
                  </a:moveTo>
                  <a:cubicBezTo>
                    <a:pt x="562" y="0"/>
                    <a:pt x="1" y="561"/>
                    <a:pt x="1" y="1220"/>
                  </a:cubicBezTo>
                  <a:lnTo>
                    <a:pt x="1" y="13732"/>
                  </a:lnTo>
                  <a:cubicBezTo>
                    <a:pt x="1" y="14415"/>
                    <a:pt x="562" y="14951"/>
                    <a:pt x="1220" y="14951"/>
                  </a:cubicBezTo>
                  <a:lnTo>
                    <a:pt x="13732" y="14951"/>
                  </a:lnTo>
                  <a:cubicBezTo>
                    <a:pt x="14391" y="14951"/>
                    <a:pt x="14952" y="14415"/>
                    <a:pt x="14952" y="13732"/>
                  </a:cubicBezTo>
                  <a:lnTo>
                    <a:pt x="14952" y="1220"/>
                  </a:lnTo>
                  <a:cubicBezTo>
                    <a:pt x="14952" y="561"/>
                    <a:pt x="14391" y="0"/>
                    <a:pt x="13732"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351;p53"/>
            <p:cNvSpPr/>
            <p:nvPr/>
          </p:nvSpPr>
          <p:spPr>
            <a:xfrm>
              <a:off x="6307745" y="4013620"/>
              <a:ext cx="320046" cy="320046"/>
            </a:xfrm>
            <a:custGeom>
              <a:avLst/>
              <a:gdLst/>
              <a:ahLst/>
              <a:cxnLst/>
              <a:rect l="l" t="t" r="r" b="b"/>
              <a:pathLst>
                <a:path w="8513" h="8513" extrusionOk="0">
                  <a:moveTo>
                    <a:pt x="4268" y="3172"/>
                  </a:moveTo>
                  <a:cubicBezTo>
                    <a:pt x="5219" y="3172"/>
                    <a:pt x="5707" y="4342"/>
                    <a:pt x="5024" y="5025"/>
                  </a:cubicBezTo>
                  <a:cubicBezTo>
                    <a:pt x="4804" y="5246"/>
                    <a:pt x="4532" y="5344"/>
                    <a:pt x="4265" y="5344"/>
                  </a:cubicBezTo>
                  <a:cubicBezTo>
                    <a:pt x="3707" y="5344"/>
                    <a:pt x="3171" y="4913"/>
                    <a:pt x="3171" y="4269"/>
                  </a:cubicBezTo>
                  <a:cubicBezTo>
                    <a:pt x="3171" y="3659"/>
                    <a:pt x="3659" y="3172"/>
                    <a:pt x="4268" y="3172"/>
                  </a:cubicBezTo>
                  <a:close/>
                  <a:moveTo>
                    <a:pt x="4707" y="1"/>
                  </a:moveTo>
                  <a:lnTo>
                    <a:pt x="4634" y="757"/>
                  </a:lnTo>
                  <a:cubicBezTo>
                    <a:pt x="4512" y="757"/>
                    <a:pt x="4390" y="733"/>
                    <a:pt x="4268" y="733"/>
                  </a:cubicBezTo>
                  <a:cubicBezTo>
                    <a:pt x="4000" y="733"/>
                    <a:pt x="3756" y="781"/>
                    <a:pt x="3488" y="830"/>
                  </a:cubicBezTo>
                  <a:lnTo>
                    <a:pt x="3317" y="74"/>
                  </a:lnTo>
                  <a:cubicBezTo>
                    <a:pt x="2537" y="269"/>
                    <a:pt x="1805" y="659"/>
                    <a:pt x="1220" y="1245"/>
                  </a:cubicBezTo>
                  <a:lnTo>
                    <a:pt x="1781" y="1781"/>
                  </a:lnTo>
                  <a:cubicBezTo>
                    <a:pt x="1512" y="2074"/>
                    <a:pt x="1293" y="2367"/>
                    <a:pt x="1122" y="2732"/>
                  </a:cubicBezTo>
                  <a:lnTo>
                    <a:pt x="415" y="2391"/>
                  </a:lnTo>
                  <a:cubicBezTo>
                    <a:pt x="146" y="2976"/>
                    <a:pt x="0" y="3611"/>
                    <a:pt x="0" y="4245"/>
                  </a:cubicBezTo>
                  <a:cubicBezTo>
                    <a:pt x="0" y="4415"/>
                    <a:pt x="0" y="4586"/>
                    <a:pt x="24" y="4757"/>
                  </a:cubicBezTo>
                  <a:lnTo>
                    <a:pt x="781" y="4659"/>
                  </a:lnTo>
                  <a:cubicBezTo>
                    <a:pt x="829" y="5050"/>
                    <a:pt x="951" y="5415"/>
                    <a:pt x="1122" y="5757"/>
                  </a:cubicBezTo>
                  <a:lnTo>
                    <a:pt x="415" y="6098"/>
                  </a:lnTo>
                  <a:cubicBezTo>
                    <a:pt x="781" y="6830"/>
                    <a:pt x="1317" y="7440"/>
                    <a:pt x="2024" y="7879"/>
                  </a:cubicBezTo>
                  <a:lnTo>
                    <a:pt x="2439" y="7220"/>
                  </a:lnTo>
                  <a:cubicBezTo>
                    <a:pt x="2756" y="7415"/>
                    <a:pt x="3098" y="7562"/>
                    <a:pt x="3488" y="7659"/>
                  </a:cubicBezTo>
                  <a:lnTo>
                    <a:pt x="3317" y="8415"/>
                  </a:lnTo>
                  <a:cubicBezTo>
                    <a:pt x="3610" y="8464"/>
                    <a:pt x="3951" y="8513"/>
                    <a:pt x="4268" y="8513"/>
                  </a:cubicBezTo>
                  <a:cubicBezTo>
                    <a:pt x="4756" y="8513"/>
                    <a:pt x="5244" y="8415"/>
                    <a:pt x="5707" y="8269"/>
                  </a:cubicBezTo>
                  <a:lnTo>
                    <a:pt x="5439" y="7537"/>
                  </a:lnTo>
                  <a:cubicBezTo>
                    <a:pt x="5805" y="7415"/>
                    <a:pt x="6146" y="7220"/>
                    <a:pt x="6439" y="7001"/>
                  </a:cubicBezTo>
                  <a:lnTo>
                    <a:pt x="6927" y="7610"/>
                  </a:lnTo>
                  <a:cubicBezTo>
                    <a:pt x="7561" y="7098"/>
                    <a:pt x="8024" y="6415"/>
                    <a:pt x="8293" y="5635"/>
                  </a:cubicBezTo>
                  <a:lnTo>
                    <a:pt x="7585" y="5391"/>
                  </a:lnTo>
                  <a:cubicBezTo>
                    <a:pt x="7707" y="5025"/>
                    <a:pt x="7756" y="4659"/>
                    <a:pt x="7780" y="4269"/>
                  </a:cubicBezTo>
                  <a:lnTo>
                    <a:pt x="7976" y="4269"/>
                  </a:lnTo>
                  <a:lnTo>
                    <a:pt x="8512" y="4318"/>
                  </a:lnTo>
                  <a:lnTo>
                    <a:pt x="8512" y="4269"/>
                  </a:lnTo>
                  <a:cubicBezTo>
                    <a:pt x="8512" y="3440"/>
                    <a:pt x="8293" y="2635"/>
                    <a:pt x="7854" y="1952"/>
                  </a:cubicBezTo>
                  <a:lnTo>
                    <a:pt x="7219" y="2367"/>
                  </a:lnTo>
                  <a:cubicBezTo>
                    <a:pt x="7000" y="2050"/>
                    <a:pt x="6756" y="1757"/>
                    <a:pt x="6463" y="1537"/>
                  </a:cubicBezTo>
                  <a:lnTo>
                    <a:pt x="6927" y="928"/>
                  </a:lnTo>
                  <a:cubicBezTo>
                    <a:pt x="6293" y="391"/>
                    <a:pt x="5512" y="74"/>
                    <a:pt x="470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1352;p53"/>
          <p:cNvGrpSpPr/>
          <p:nvPr/>
        </p:nvGrpSpPr>
        <p:grpSpPr>
          <a:xfrm>
            <a:off x="-2506259" y="7467817"/>
            <a:ext cx="502903" cy="502903"/>
            <a:chOff x="5527763" y="4002275"/>
            <a:chExt cx="502903" cy="502903"/>
          </a:xfrm>
        </p:grpSpPr>
        <p:sp>
          <p:nvSpPr>
            <p:cNvPr id="566" name="Google Shape;1353;p53"/>
            <p:cNvSpPr/>
            <p:nvPr/>
          </p:nvSpPr>
          <p:spPr>
            <a:xfrm>
              <a:off x="5527763" y="4002275"/>
              <a:ext cx="502903" cy="502903"/>
            </a:xfrm>
            <a:custGeom>
              <a:avLst/>
              <a:gdLst/>
              <a:ahLst/>
              <a:cxnLst/>
              <a:rect l="l" t="t" r="r" b="b"/>
              <a:pathLst>
                <a:path w="14708" h="14708" extrusionOk="0">
                  <a:moveTo>
                    <a:pt x="2123" y="0"/>
                  </a:moveTo>
                  <a:cubicBezTo>
                    <a:pt x="952" y="0"/>
                    <a:pt x="1" y="951"/>
                    <a:pt x="1" y="2122"/>
                  </a:cubicBezTo>
                  <a:lnTo>
                    <a:pt x="1" y="12585"/>
                  </a:lnTo>
                  <a:cubicBezTo>
                    <a:pt x="1" y="13780"/>
                    <a:pt x="952" y="14707"/>
                    <a:pt x="2123" y="14707"/>
                  </a:cubicBezTo>
                  <a:lnTo>
                    <a:pt x="12586" y="14707"/>
                  </a:lnTo>
                  <a:cubicBezTo>
                    <a:pt x="13756" y="14707"/>
                    <a:pt x="14708" y="13780"/>
                    <a:pt x="14708" y="12585"/>
                  </a:cubicBezTo>
                  <a:lnTo>
                    <a:pt x="14708" y="2122"/>
                  </a:lnTo>
                  <a:cubicBezTo>
                    <a:pt x="14708" y="951"/>
                    <a:pt x="13756" y="0"/>
                    <a:pt x="1258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354;p53"/>
            <p:cNvSpPr/>
            <p:nvPr/>
          </p:nvSpPr>
          <p:spPr>
            <a:xfrm>
              <a:off x="5619196" y="4093708"/>
              <a:ext cx="320037" cy="320038"/>
            </a:xfrm>
            <a:custGeom>
              <a:avLst/>
              <a:gdLst/>
              <a:ahLst/>
              <a:cxnLst/>
              <a:rect l="l" t="t" r="r" b="b"/>
              <a:pathLst>
                <a:path w="4805" h="4610" extrusionOk="0">
                  <a:moveTo>
                    <a:pt x="3537" y="0"/>
                  </a:moveTo>
                  <a:lnTo>
                    <a:pt x="1707" y="2415"/>
                  </a:lnTo>
                  <a:lnTo>
                    <a:pt x="927" y="1878"/>
                  </a:lnTo>
                  <a:lnTo>
                    <a:pt x="0" y="3171"/>
                  </a:lnTo>
                  <a:lnTo>
                    <a:pt x="2049" y="4610"/>
                  </a:lnTo>
                  <a:lnTo>
                    <a:pt x="4805" y="976"/>
                  </a:lnTo>
                  <a:lnTo>
                    <a:pt x="3537" y="0"/>
                  </a:ln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577;p33"/>
          <p:cNvGrpSpPr/>
          <p:nvPr/>
        </p:nvGrpSpPr>
        <p:grpSpPr>
          <a:xfrm>
            <a:off x="463651" y="1220603"/>
            <a:ext cx="502899" cy="502899"/>
            <a:chOff x="858700" y="1967475"/>
            <a:chExt cx="605100" cy="605100"/>
          </a:xfrm>
        </p:grpSpPr>
        <p:sp>
          <p:nvSpPr>
            <p:cNvPr id="5"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580;p33"/>
          <p:cNvGrpSpPr/>
          <p:nvPr/>
        </p:nvGrpSpPr>
        <p:grpSpPr>
          <a:xfrm>
            <a:off x="463651" y="1906497"/>
            <a:ext cx="502800" cy="502800"/>
            <a:chOff x="7014301" y="2017350"/>
            <a:chExt cx="502800" cy="502800"/>
          </a:xfrm>
        </p:grpSpPr>
        <p:sp>
          <p:nvSpPr>
            <p:cNvPr id="8"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583;p33"/>
          <p:cNvGrpSpPr/>
          <p:nvPr/>
        </p:nvGrpSpPr>
        <p:grpSpPr>
          <a:xfrm>
            <a:off x="463651" y="445094"/>
            <a:ext cx="629846" cy="592514"/>
            <a:chOff x="463701" y="2217961"/>
            <a:chExt cx="629846" cy="592514"/>
          </a:xfrm>
        </p:grpSpPr>
        <p:sp>
          <p:nvSpPr>
            <p:cNvPr id="11"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587;p33"/>
            <p:cNvGrpSpPr/>
            <p:nvPr/>
          </p:nvGrpSpPr>
          <p:grpSpPr>
            <a:xfrm>
              <a:off x="773496" y="2217961"/>
              <a:ext cx="320051" cy="298703"/>
              <a:chOff x="1023863" y="2896525"/>
              <a:chExt cx="240875" cy="219425"/>
            </a:xfrm>
          </p:grpSpPr>
          <p:sp>
            <p:nvSpPr>
              <p:cNvPr id="15"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8" name="Google Shape;595;p33"/>
          <p:cNvGrpSpPr/>
          <p:nvPr/>
        </p:nvGrpSpPr>
        <p:grpSpPr>
          <a:xfrm>
            <a:off x="404600" y="4046486"/>
            <a:ext cx="621000" cy="621000"/>
            <a:chOff x="416300" y="4058211"/>
            <a:chExt cx="621000" cy="621000"/>
          </a:xfrm>
        </p:grpSpPr>
        <p:sp>
          <p:nvSpPr>
            <p:cNvPr id="569"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46;p32"/>
          <p:cNvSpPr txBox="1"/>
          <p:nvPr/>
        </p:nvSpPr>
        <p:spPr>
          <a:xfrm>
            <a:off x="944733" y="1503220"/>
            <a:ext cx="3490202" cy="4175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000"/>
              <a:buFont typeface="Rubik Black"/>
              <a:buNone/>
              <a:defRPr sz="5000" b="0" i="0" u="none" strike="noStrike" cap="none">
                <a:solidFill>
                  <a:schemeClr val="dk1"/>
                </a:solidFill>
                <a:latin typeface="Rubik Black"/>
                <a:ea typeface="Rubik Black"/>
                <a:cs typeface="Rubik Black"/>
                <a:sym typeface="Rubik Black"/>
              </a:defRPr>
            </a:lvl1pPr>
            <a:lvl2pPr marR="0" lvl="1" algn="ctr" rtl="0">
              <a:lnSpc>
                <a:spcPct val="100000"/>
              </a:lnSpc>
              <a:spcBef>
                <a:spcPts val="0"/>
              </a:spcBef>
              <a:spcAft>
                <a:spcPts val="0"/>
              </a:spcAft>
              <a:buClr>
                <a:schemeClr val="dk1"/>
              </a:buClr>
              <a:buSzPts val="5000"/>
              <a:buFont typeface="Bebas Neue" panose="020B0606020202050201"/>
              <a:buNone/>
              <a:defRPr sz="5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5000"/>
              <a:buFont typeface="Bebas Neue" panose="020B0606020202050201"/>
              <a:buNone/>
              <a:defRPr sz="5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5000"/>
              <a:buFont typeface="Bebas Neue" panose="020B0606020202050201"/>
              <a:buNone/>
              <a:defRPr sz="5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5000"/>
              <a:buFont typeface="Bebas Neue" panose="020B0606020202050201"/>
              <a:buNone/>
              <a:defRPr sz="5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5000"/>
              <a:buFont typeface="Bebas Neue" panose="020B0606020202050201"/>
              <a:buNone/>
              <a:defRPr sz="5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5000"/>
              <a:buFont typeface="Bebas Neue" panose="020B0606020202050201"/>
              <a:buNone/>
              <a:defRPr sz="5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5000"/>
              <a:buFont typeface="Bebas Neue" panose="020B0606020202050201"/>
              <a:buNone/>
              <a:defRPr sz="5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5000"/>
              <a:buFont typeface="Bebas Neue" panose="020B0606020202050201"/>
              <a:buNone/>
              <a:defRPr sz="5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vi-VN" sz="2000" b="1" dirty="0">
                <a:solidFill>
                  <a:schemeClr val="hlink"/>
                </a:solidFill>
                <a:uFill>
                  <a:noFill/>
                </a:uFill>
                <a:latin typeface="Oswald bold" pitchFamily="2" charset="0"/>
                <a:ea typeface="Karla"/>
                <a:cs typeface="Karla"/>
                <a:sym typeface="Karla"/>
              </a:rPr>
              <a:t>Tóm tắt đề tài</a:t>
            </a:r>
            <a:endParaRPr lang="en-US" sz="2000" b="1" dirty="0">
              <a:latin typeface="Oswald bold" pitchFamily="2" charset="0"/>
              <a:ea typeface="Karla"/>
              <a:cs typeface="Karla"/>
              <a:sym typeface="Karla"/>
            </a:endParaRPr>
          </a:p>
        </p:txBody>
      </p:sp>
      <p:pic>
        <p:nvPicPr>
          <p:cNvPr id="535" name="Picture 534" descr="Icon&#10;&#10;Description automatically generated"/>
          <p:cNvPicPr>
            <a:picLocks noChangeAspect="1"/>
          </p:cNvPicPr>
          <p:nvPr/>
        </p:nvPicPr>
        <p:blipFill>
          <a:blip r:embed="rId3"/>
          <a:stretch>
            <a:fillRect/>
          </a:stretch>
        </p:blipFill>
        <p:spPr>
          <a:xfrm>
            <a:off x="5705187" y="2357000"/>
            <a:ext cx="1118212" cy="1118212"/>
          </a:xfrm>
          <a:prstGeom prst="rect">
            <a:avLst/>
          </a:prstGeom>
        </p:spPr>
      </p:pic>
      <p:sp>
        <p:nvSpPr>
          <p:cNvPr id="537" name="TextBox 536"/>
          <p:cNvSpPr txBox="1"/>
          <p:nvPr/>
        </p:nvSpPr>
        <p:spPr>
          <a:xfrm>
            <a:off x="1387658" y="3669364"/>
            <a:ext cx="5278522" cy="261610"/>
          </a:xfrm>
          <a:prstGeom prst="rect">
            <a:avLst/>
          </a:prstGeom>
          <a:noFill/>
        </p:spPr>
        <p:txBody>
          <a:bodyPr wrap="square">
            <a:spAutoFit/>
          </a:bodyPr>
          <a:lstStyle/>
          <a:p>
            <a:pPr marL="0" lvl="0" indent="0" algn="just" rtl="0">
              <a:spcBef>
                <a:spcPts val="0"/>
              </a:spcBef>
              <a:spcAft>
                <a:spcPts val="600"/>
              </a:spcAft>
              <a:buNone/>
            </a:pPr>
            <a:r>
              <a:rPr lang="en-US" sz="1100" dirty="0">
                <a:latin typeface="Oswald Light" pitchFamily="2" charset="0"/>
                <a:ea typeface="Inter Tight Light" pitchFamily="2" charset="0"/>
                <a:cs typeface="Inter Tight Light" pitchFamily="2" charset="0"/>
              </a:rPr>
              <a:t>       </a:t>
            </a:r>
            <a:endParaRPr lang="vi-VN" sz="1100" dirty="0">
              <a:latin typeface="Oswald Light" pitchFamily="2" charset="0"/>
              <a:ea typeface="Inter Tight Light" pitchFamily="2" charset="0"/>
              <a:cs typeface="Inter Tight Light"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32"/>
          <p:cNvSpPr txBox="1">
            <a:spLocks noGrp="1"/>
          </p:cNvSpPr>
          <p:nvPr>
            <p:ph type="title"/>
          </p:nvPr>
        </p:nvSpPr>
        <p:spPr>
          <a:xfrm>
            <a:off x="1301754" y="719942"/>
            <a:ext cx="5702391" cy="914400"/>
          </a:xfrm>
          <a:prstGeom prst="rect">
            <a:avLst/>
          </a:prstGeom>
        </p:spPr>
        <p:txBody>
          <a:bodyPr spcFirstLastPara="1" wrap="square" lIns="91425" tIns="91425" rIns="91425" bIns="91425" anchor="t" anchorCtr="0">
            <a:noAutofit/>
          </a:bodyPr>
          <a:lstStyle/>
          <a:p>
            <a:pPr algn="l"/>
            <a:r>
              <a:rPr lang="en-US" sz="2000" dirty="0" err="1"/>
              <a:t>TỔng</a:t>
            </a:r>
            <a:r>
              <a:rPr lang="en-US" sz="2000" dirty="0"/>
              <a:t> </a:t>
            </a:r>
            <a:r>
              <a:rPr lang="en-US" sz="2000" dirty="0" err="1"/>
              <a:t>quan</a:t>
            </a:r>
            <a:r>
              <a:rPr lang="en-US" sz="2000" dirty="0"/>
              <a:t> </a:t>
            </a:r>
            <a:r>
              <a:rPr lang="en-US" sz="2000" dirty="0" err="1"/>
              <a:t>về</a:t>
            </a:r>
            <a:r>
              <a:rPr lang="en-US" sz="2000" dirty="0"/>
              <a:t> </a:t>
            </a:r>
            <a:r>
              <a:rPr lang="en-US" sz="2000" dirty="0" err="1"/>
              <a:t>bài</a:t>
            </a:r>
            <a:r>
              <a:rPr lang="en-US" sz="2000" dirty="0"/>
              <a:t> </a:t>
            </a:r>
            <a:r>
              <a:rPr lang="en-US" sz="2000" dirty="0" err="1"/>
              <a:t>toán</a:t>
            </a:r>
            <a:endParaRPr lang="en-US" sz="2000" dirty="0"/>
          </a:p>
        </p:txBody>
      </p:sp>
      <p:grpSp>
        <p:nvGrpSpPr>
          <p:cNvPr id="547" name="Google Shape;547;p32"/>
          <p:cNvGrpSpPr/>
          <p:nvPr/>
        </p:nvGrpSpPr>
        <p:grpSpPr>
          <a:xfrm>
            <a:off x="1419225" y="1839595"/>
            <a:ext cx="6317615" cy="2513330"/>
            <a:chOff x="1828840" y="3371688"/>
            <a:chExt cx="5577850" cy="1463100"/>
          </a:xfrm>
        </p:grpSpPr>
        <p:sp>
          <p:nvSpPr>
            <p:cNvPr id="548" name="Google Shape;548;p32"/>
            <p:cNvSpPr/>
            <p:nvPr/>
          </p:nvSpPr>
          <p:spPr>
            <a:xfrm>
              <a:off x="1920290" y="3463188"/>
              <a:ext cx="5486400" cy="1371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28840" y="3371688"/>
              <a:ext cx="5486400" cy="1371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0" name="Google Shape;550;p32"/>
            <p:cNvCxnSpPr/>
            <p:nvPr/>
          </p:nvCxnSpPr>
          <p:spPr>
            <a:xfrm>
              <a:off x="1828840" y="3554706"/>
              <a:ext cx="5484900" cy="0"/>
            </a:xfrm>
            <a:prstGeom prst="straightConnector1">
              <a:avLst/>
            </a:prstGeom>
            <a:noFill/>
            <a:ln w="28575" cap="flat" cmpd="sng">
              <a:solidFill>
                <a:schemeClr val="dk1"/>
              </a:solidFill>
              <a:prstDash val="solid"/>
              <a:round/>
              <a:headEnd type="none" w="med" len="med"/>
              <a:tailEnd type="none" w="med" len="med"/>
            </a:ln>
          </p:spPr>
        </p:cxnSp>
      </p:grpSp>
      <p:sp>
        <p:nvSpPr>
          <p:cNvPr id="551" name="Google Shape;551;p32"/>
          <p:cNvSpPr txBox="1">
            <a:spLocks noGrp="1"/>
          </p:cNvSpPr>
          <p:nvPr>
            <p:ph type="subTitle" idx="1"/>
          </p:nvPr>
        </p:nvSpPr>
        <p:spPr>
          <a:xfrm>
            <a:off x="1632041" y="2222929"/>
            <a:ext cx="5899150" cy="191233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algn="l">
              <a:lnSpc>
                <a:spcPct val="110000"/>
              </a:lnSpc>
            </a:pPr>
            <a:r>
              <a:rPr lang="vi-VN" dirty="0">
                <a:latin typeface="Time s New Roman"/>
              </a:rPr>
              <a:t>	</a:t>
            </a:r>
            <a:r>
              <a:rPr lang="en-GB" dirty="0" err="1">
                <a:latin typeface="Time s New Roman"/>
              </a:rPr>
              <a:t>Nghiên</a:t>
            </a:r>
            <a:r>
              <a:rPr lang="en-GB" dirty="0">
                <a:latin typeface="Time s New Roman"/>
              </a:rPr>
              <a:t> </a:t>
            </a:r>
            <a:r>
              <a:rPr lang="en-GB" dirty="0" err="1">
                <a:latin typeface="Time s New Roman"/>
              </a:rPr>
              <a:t>cứu</a:t>
            </a:r>
            <a:r>
              <a:rPr lang="en-GB" dirty="0">
                <a:latin typeface="Time s New Roman"/>
              </a:rPr>
              <a:t> </a:t>
            </a:r>
            <a:r>
              <a:rPr lang="en-GB" dirty="0" err="1">
                <a:latin typeface="Time s New Roman"/>
              </a:rPr>
              <a:t>sử</a:t>
            </a:r>
            <a:r>
              <a:rPr lang="en-GB" dirty="0">
                <a:latin typeface="Time s New Roman"/>
              </a:rPr>
              <a:t> </a:t>
            </a:r>
            <a:r>
              <a:rPr lang="en-GB" dirty="0" err="1">
                <a:latin typeface="Time s New Roman"/>
              </a:rPr>
              <a:t>dụng</a:t>
            </a:r>
            <a:r>
              <a:rPr lang="en-GB" dirty="0">
                <a:latin typeface="Time s New Roman"/>
              </a:rPr>
              <a:t> </a:t>
            </a:r>
            <a:r>
              <a:rPr lang="en-GB" dirty="0" err="1">
                <a:latin typeface="Time s New Roman"/>
              </a:rPr>
              <a:t>các</a:t>
            </a:r>
            <a:r>
              <a:rPr lang="en-GB" dirty="0">
                <a:latin typeface="Time s New Roman"/>
              </a:rPr>
              <a:t> </a:t>
            </a:r>
            <a:r>
              <a:rPr lang="en-GB" dirty="0" err="1">
                <a:latin typeface="Time s New Roman"/>
              </a:rPr>
              <a:t>mô</a:t>
            </a:r>
            <a:r>
              <a:rPr lang="en-GB" dirty="0">
                <a:latin typeface="Time s New Roman"/>
              </a:rPr>
              <a:t> </a:t>
            </a:r>
            <a:r>
              <a:rPr lang="en-GB" dirty="0" err="1">
                <a:latin typeface="Time s New Roman"/>
              </a:rPr>
              <a:t>hình</a:t>
            </a:r>
            <a:r>
              <a:rPr lang="en-GB" dirty="0">
                <a:latin typeface="Time s New Roman"/>
              </a:rPr>
              <a:t> </a:t>
            </a:r>
            <a:r>
              <a:rPr lang="en-GB" dirty="0" err="1">
                <a:latin typeface="Time s New Roman"/>
              </a:rPr>
              <a:t>học</a:t>
            </a:r>
            <a:r>
              <a:rPr lang="en-GB" dirty="0">
                <a:latin typeface="Time s New Roman"/>
              </a:rPr>
              <a:t> </a:t>
            </a:r>
            <a:r>
              <a:rPr lang="en-GB" dirty="0" err="1">
                <a:latin typeface="Time s New Roman"/>
              </a:rPr>
              <a:t>máy</a:t>
            </a:r>
            <a:r>
              <a:rPr lang="en-GB" dirty="0">
                <a:latin typeface="Time s New Roman"/>
              </a:rPr>
              <a:t> (</a:t>
            </a:r>
            <a:r>
              <a:rPr lang="en-US" dirty="0">
                <a:latin typeface="Time s New Roman"/>
              </a:rPr>
              <a:t>Naïve Bayes, Logistic Regression, SVM, Random Forest, </a:t>
            </a:r>
            <a:r>
              <a:rPr lang="en-US" dirty="0" err="1">
                <a:latin typeface="Time s New Roman"/>
              </a:rPr>
              <a:t>XGBoost</a:t>
            </a:r>
            <a:r>
              <a:rPr lang="en-US" dirty="0">
                <a:latin typeface="Time s New Roman"/>
              </a:rPr>
              <a:t>.</a:t>
            </a:r>
            <a:r>
              <a:rPr lang="en-GB" dirty="0">
                <a:latin typeface="Time s New Roman"/>
              </a:rPr>
              <a:t>) </a:t>
            </a:r>
            <a:r>
              <a:rPr lang="vi-VN" dirty="0">
                <a:latin typeface="Time s New Roman"/>
              </a:rPr>
              <a:t>để phân loại tin tức</a:t>
            </a:r>
            <a:r>
              <a:rPr lang="en-GB" dirty="0">
                <a:latin typeface="Time s New Roman"/>
              </a:rPr>
              <a:t>. </a:t>
            </a:r>
            <a:r>
              <a:rPr lang="en-US" dirty="0" err="1">
                <a:latin typeface="Time s New Roman"/>
              </a:rPr>
              <a:t>Phân</a:t>
            </a:r>
            <a:r>
              <a:rPr lang="en-US" dirty="0">
                <a:latin typeface="Time s New Roman"/>
              </a:rPr>
              <a:t> </a:t>
            </a:r>
            <a:r>
              <a:rPr lang="en-US" dirty="0" err="1">
                <a:latin typeface="Time s New Roman"/>
              </a:rPr>
              <a:t>loại</a:t>
            </a:r>
            <a:r>
              <a:rPr lang="en-US" dirty="0">
                <a:latin typeface="Time s New Roman"/>
              </a:rPr>
              <a:t> tin </a:t>
            </a:r>
            <a:r>
              <a:rPr lang="en-US" dirty="0" err="1">
                <a:latin typeface="Time s New Roman"/>
              </a:rPr>
              <a:t>tức</a:t>
            </a:r>
            <a:r>
              <a:rPr lang="en-US" dirty="0">
                <a:latin typeface="Time s New Roman"/>
              </a:rPr>
              <a:t> </a:t>
            </a:r>
            <a:r>
              <a:rPr lang="en-US" dirty="0" err="1">
                <a:latin typeface="Time s New Roman"/>
              </a:rPr>
              <a:t>là</a:t>
            </a:r>
            <a:r>
              <a:rPr lang="en-US" dirty="0">
                <a:latin typeface="Time s New Roman"/>
              </a:rPr>
              <a:t> </a:t>
            </a:r>
            <a:r>
              <a:rPr lang="en-US" dirty="0" err="1">
                <a:latin typeface="Time s New Roman"/>
              </a:rPr>
              <a:t>một</a:t>
            </a:r>
            <a:r>
              <a:rPr lang="en-US" dirty="0">
                <a:latin typeface="Time s New Roman"/>
              </a:rPr>
              <a:t> </a:t>
            </a:r>
            <a:r>
              <a:rPr lang="en-US" dirty="0" err="1">
                <a:latin typeface="Time s New Roman"/>
              </a:rPr>
              <a:t>bài</a:t>
            </a:r>
            <a:r>
              <a:rPr lang="en-US" dirty="0">
                <a:latin typeface="Time s New Roman"/>
              </a:rPr>
              <a:t> </a:t>
            </a:r>
            <a:r>
              <a:rPr lang="en-US" dirty="0" err="1">
                <a:latin typeface="Time s New Roman"/>
              </a:rPr>
              <a:t>toán</a:t>
            </a:r>
            <a:r>
              <a:rPr lang="en-US" dirty="0">
                <a:latin typeface="Time s New Roman"/>
              </a:rPr>
              <a:t> </a:t>
            </a:r>
            <a:r>
              <a:rPr lang="en-US" dirty="0" err="1">
                <a:latin typeface="Time s New Roman"/>
              </a:rPr>
              <a:t>trong</a:t>
            </a:r>
            <a:r>
              <a:rPr lang="en-US" dirty="0">
                <a:latin typeface="Time s New Roman"/>
              </a:rPr>
              <a:t> </a:t>
            </a:r>
            <a:r>
              <a:rPr lang="en-US" dirty="0" err="1">
                <a:latin typeface="Time s New Roman"/>
              </a:rPr>
              <a:t>lĩnh</a:t>
            </a:r>
            <a:r>
              <a:rPr lang="en-US" dirty="0">
                <a:latin typeface="Time s New Roman"/>
              </a:rPr>
              <a:t> </a:t>
            </a:r>
            <a:r>
              <a:rPr lang="en-US" dirty="0" err="1">
                <a:latin typeface="Time s New Roman"/>
              </a:rPr>
              <a:t>vực</a:t>
            </a:r>
            <a:r>
              <a:rPr lang="en-US" dirty="0">
                <a:latin typeface="Time s New Roman"/>
              </a:rPr>
              <a:t> </a:t>
            </a:r>
            <a:r>
              <a:rPr lang="en-US" dirty="0" err="1">
                <a:latin typeface="Time s New Roman"/>
              </a:rPr>
              <a:t>xử</a:t>
            </a:r>
            <a:r>
              <a:rPr lang="en-US" dirty="0">
                <a:latin typeface="Time s New Roman"/>
              </a:rPr>
              <a:t> </a:t>
            </a:r>
            <a:r>
              <a:rPr lang="en-US" dirty="0" err="1">
                <a:latin typeface="Time s New Roman"/>
              </a:rPr>
              <a:t>lý</a:t>
            </a:r>
            <a:r>
              <a:rPr lang="en-US" dirty="0">
                <a:latin typeface="Time s New Roman"/>
              </a:rPr>
              <a:t> </a:t>
            </a:r>
            <a:r>
              <a:rPr lang="en-US" dirty="0" err="1">
                <a:latin typeface="Time s New Roman"/>
              </a:rPr>
              <a:t>ngôn</a:t>
            </a:r>
            <a:r>
              <a:rPr lang="en-US" dirty="0">
                <a:latin typeface="Time s New Roman"/>
              </a:rPr>
              <a:t> </a:t>
            </a:r>
            <a:r>
              <a:rPr lang="en-US" dirty="0" err="1">
                <a:latin typeface="Time s New Roman"/>
              </a:rPr>
              <a:t>ngữ</a:t>
            </a:r>
            <a:r>
              <a:rPr lang="en-US" dirty="0">
                <a:latin typeface="Time s New Roman"/>
              </a:rPr>
              <a:t> </a:t>
            </a:r>
            <a:r>
              <a:rPr lang="en-US" dirty="0" err="1">
                <a:latin typeface="Time s New Roman"/>
              </a:rPr>
              <a:t>tự</a:t>
            </a:r>
            <a:r>
              <a:rPr lang="en-US" dirty="0">
                <a:latin typeface="Time s New Roman"/>
              </a:rPr>
              <a:t> </a:t>
            </a:r>
            <a:r>
              <a:rPr lang="en-US" dirty="0" err="1">
                <a:latin typeface="Time s New Roman"/>
              </a:rPr>
              <a:t>nhiên</a:t>
            </a:r>
            <a:r>
              <a:rPr lang="en-US" dirty="0">
                <a:latin typeface="Time s New Roman"/>
              </a:rPr>
              <a:t> </a:t>
            </a:r>
            <a:r>
              <a:rPr lang="en-US" dirty="0" err="1">
                <a:latin typeface="Time s New Roman"/>
              </a:rPr>
              <a:t>nơi</a:t>
            </a:r>
            <a:r>
              <a:rPr lang="en-US" dirty="0">
                <a:latin typeface="Time s New Roman"/>
              </a:rPr>
              <a:t> </a:t>
            </a:r>
            <a:r>
              <a:rPr lang="en-US" dirty="0" err="1">
                <a:latin typeface="Time s New Roman"/>
              </a:rPr>
              <a:t>các</a:t>
            </a:r>
            <a:r>
              <a:rPr lang="en-US" dirty="0">
                <a:latin typeface="Time s New Roman"/>
              </a:rPr>
              <a:t> </a:t>
            </a:r>
            <a:r>
              <a:rPr lang="en-US" dirty="0" err="1">
                <a:latin typeface="Time s New Roman"/>
              </a:rPr>
              <a:t>thuật</a:t>
            </a:r>
            <a:r>
              <a:rPr lang="en-US" dirty="0">
                <a:latin typeface="Time s New Roman"/>
              </a:rPr>
              <a:t> </a:t>
            </a:r>
            <a:r>
              <a:rPr lang="en-US" dirty="0" err="1">
                <a:latin typeface="Time s New Roman"/>
              </a:rPr>
              <a:t>toán</a:t>
            </a:r>
            <a:r>
              <a:rPr lang="en-US" dirty="0">
                <a:latin typeface="Time s New Roman"/>
              </a:rPr>
              <a:t> </a:t>
            </a:r>
            <a:r>
              <a:rPr lang="en-US" dirty="0" err="1">
                <a:latin typeface="Time s New Roman"/>
              </a:rPr>
              <a:t>học</a:t>
            </a:r>
            <a:r>
              <a:rPr lang="en-US" dirty="0">
                <a:latin typeface="Time s New Roman"/>
              </a:rPr>
              <a:t> </a:t>
            </a:r>
            <a:r>
              <a:rPr lang="en-US" dirty="0" err="1">
                <a:latin typeface="Time s New Roman"/>
              </a:rPr>
              <a:t>máy</a:t>
            </a:r>
            <a:r>
              <a:rPr lang="en-US" dirty="0">
                <a:latin typeface="Time s New Roman"/>
              </a:rPr>
              <a:t> </a:t>
            </a:r>
            <a:r>
              <a:rPr lang="en-US" dirty="0" err="1">
                <a:latin typeface="Time s New Roman"/>
              </a:rPr>
              <a:t>có</a:t>
            </a:r>
            <a:r>
              <a:rPr lang="en-US" dirty="0">
                <a:latin typeface="Time s New Roman"/>
              </a:rPr>
              <a:t> </a:t>
            </a:r>
            <a:r>
              <a:rPr lang="en-US" dirty="0" err="1">
                <a:latin typeface="Time s New Roman"/>
              </a:rPr>
              <a:t>thể</a:t>
            </a:r>
            <a:r>
              <a:rPr lang="en-US" dirty="0">
                <a:latin typeface="Time s New Roman"/>
              </a:rPr>
              <a:t> </a:t>
            </a:r>
            <a:r>
              <a:rPr lang="en-US" dirty="0" err="1">
                <a:latin typeface="Time s New Roman"/>
              </a:rPr>
              <a:t>giúp</a:t>
            </a:r>
            <a:r>
              <a:rPr lang="en-US" dirty="0">
                <a:latin typeface="Time s New Roman"/>
              </a:rPr>
              <a:t> </a:t>
            </a:r>
            <a:r>
              <a:rPr lang="en-US" dirty="0" err="1">
                <a:latin typeface="Time s New Roman"/>
              </a:rPr>
              <a:t>phân</a:t>
            </a:r>
            <a:r>
              <a:rPr lang="en-US" dirty="0">
                <a:latin typeface="Time s New Roman"/>
              </a:rPr>
              <a:t> </a:t>
            </a:r>
            <a:r>
              <a:rPr lang="en-US" dirty="0" err="1">
                <a:latin typeface="Time s New Roman"/>
              </a:rPr>
              <a:t>loại</a:t>
            </a:r>
            <a:r>
              <a:rPr lang="en-US" dirty="0">
                <a:latin typeface="Time s New Roman"/>
              </a:rPr>
              <a:t> </a:t>
            </a:r>
            <a:r>
              <a:rPr lang="en-US" dirty="0" err="1">
                <a:latin typeface="Time s New Roman"/>
              </a:rPr>
              <a:t>bài</a:t>
            </a:r>
            <a:r>
              <a:rPr lang="en-US" dirty="0">
                <a:latin typeface="Time s New Roman"/>
              </a:rPr>
              <a:t> </a:t>
            </a:r>
            <a:r>
              <a:rPr lang="en-US" dirty="0" err="1">
                <a:latin typeface="Time s New Roman"/>
              </a:rPr>
              <a:t>viết</a:t>
            </a:r>
            <a:r>
              <a:rPr lang="en-US" dirty="0">
                <a:latin typeface="Time s New Roman"/>
              </a:rPr>
              <a:t> </a:t>
            </a:r>
            <a:r>
              <a:rPr lang="en-US" dirty="0" err="1">
                <a:latin typeface="Time s New Roman"/>
              </a:rPr>
              <a:t>vào</a:t>
            </a:r>
            <a:r>
              <a:rPr lang="en-US" dirty="0">
                <a:latin typeface="Time s New Roman"/>
              </a:rPr>
              <a:t> </a:t>
            </a:r>
            <a:r>
              <a:rPr lang="en-US" dirty="0" err="1">
                <a:latin typeface="Time s New Roman"/>
              </a:rPr>
              <a:t>các</a:t>
            </a:r>
            <a:r>
              <a:rPr lang="en-US" dirty="0">
                <a:latin typeface="Time s New Roman"/>
              </a:rPr>
              <a:t> </a:t>
            </a:r>
            <a:r>
              <a:rPr lang="en-US" dirty="0" err="1">
                <a:latin typeface="Time s New Roman"/>
              </a:rPr>
              <a:t>danh</a:t>
            </a:r>
            <a:r>
              <a:rPr lang="en-US" dirty="0">
                <a:latin typeface="Time s New Roman"/>
              </a:rPr>
              <a:t> </a:t>
            </a:r>
            <a:r>
              <a:rPr lang="en-US" dirty="0" err="1">
                <a:latin typeface="Time s New Roman"/>
              </a:rPr>
              <a:t>mục</a:t>
            </a:r>
            <a:r>
              <a:rPr lang="en-US" dirty="0">
                <a:latin typeface="Time s New Roman"/>
              </a:rPr>
              <a:t> </a:t>
            </a:r>
            <a:r>
              <a:rPr lang="en-US" dirty="0" err="1">
                <a:latin typeface="Time s New Roman"/>
              </a:rPr>
              <a:t>như</a:t>
            </a:r>
            <a:r>
              <a:rPr lang="en-US" dirty="0">
                <a:latin typeface="Time s New Roman"/>
              </a:rPr>
              <a:t> </a:t>
            </a:r>
            <a:r>
              <a:rPr lang="en-US" dirty="0" err="1">
                <a:latin typeface="Time s New Roman"/>
              </a:rPr>
              <a:t>chính</a:t>
            </a:r>
            <a:r>
              <a:rPr lang="en-US" dirty="0">
                <a:latin typeface="Time s New Roman"/>
              </a:rPr>
              <a:t> </a:t>
            </a:r>
            <a:r>
              <a:rPr lang="en-US" dirty="0" err="1">
                <a:latin typeface="Time s New Roman"/>
              </a:rPr>
              <a:t>trị</a:t>
            </a:r>
            <a:r>
              <a:rPr lang="en-US" dirty="0">
                <a:latin typeface="Time s New Roman"/>
              </a:rPr>
              <a:t>, </a:t>
            </a:r>
            <a:r>
              <a:rPr lang="en-US" dirty="0" err="1">
                <a:latin typeface="Time s New Roman"/>
              </a:rPr>
              <a:t>kinh</a:t>
            </a:r>
            <a:r>
              <a:rPr lang="en-US" dirty="0">
                <a:latin typeface="Time s New Roman"/>
              </a:rPr>
              <a:t> </a:t>
            </a:r>
            <a:r>
              <a:rPr lang="en-US" dirty="0" err="1">
                <a:latin typeface="Time s New Roman"/>
              </a:rPr>
              <a:t>tế</a:t>
            </a:r>
            <a:r>
              <a:rPr lang="en-US" dirty="0">
                <a:latin typeface="Time s New Roman"/>
              </a:rPr>
              <a:t>, </a:t>
            </a:r>
            <a:r>
              <a:rPr lang="en-US" dirty="0" err="1">
                <a:latin typeface="Time s New Roman"/>
              </a:rPr>
              <a:t>thể</a:t>
            </a:r>
            <a:r>
              <a:rPr lang="en-US" dirty="0">
                <a:latin typeface="Time s New Roman"/>
              </a:rPr>
              <a:t> </a:t>
            </a:r>
            <a:r>
              <a:rPr lang="en-US" dirty="0" err="1">
                <a:latin typeface="Time s New Roman"/>
              </a:rPr>
              <a:t>thao</a:t>
            </a:r>
            <a:r>
              <a:rPr lang="en-US" dirty="0">
                <a:latin typeface="Time s New Roman"/>
              </a:rPr>
              <a:t>, </a:t>
            </a:r>
            <a:r>
              <a:rPr lang="en-US" dirty="0" err="1">
                <a:latin typeface="Time s New Roman"/>
              </a:rPr>
              <a:t>giải</a:t>
            </a:r>
            <a:r>
              <a:rPr lang="en-US" dirty="0">
                <a:latin typeface="Time s New Roman"/>
              </a:rPr>
              <a:t> </a:t>
            </a:r>
            <a:r>
              <a:rPr lang="en-US" dirty="0" err="1">
                <a:latin typeface="Time s New Roman"/>
              </a:rPr>
              <a:t>trí</a:t>
            </a:r>
            <a:r>
              <a:rPr lang="en-US" dirty="0">
                <a:latin typeface="Time s New Roman"/>
              </a:rPr>
              <a:t>, v.v. </a:t>
            </a:r>
            <a:r>
              <a:rPr lang="en-US" dirty="0" err="1">
                <a:latin typeface="Time s New Roman"/>
              </a:rPr>
              <a:t>Điều</a:t>
            </a:r>
            <a:r>
              <a:rPr lang="en-US" dirty="0">
                <a:latin typeface="Time s New Roman"/>
              </a:rPr>
              <a:t> </a:t>
            </a:r>
            <a:r>
              <a:rPr lang="en-US" dirty="0" err="1">
                <a:latin typeface="Time s New Roman"/>
              </a:rPr>
              <a:t>này</a:t>
            </a:r>
            <a:r>
              <a:rPr lang="en-US" dirty="0">
                <a:latin typeface="Time s New Roman"/>
              </a:rPr>
              <a:t> </a:t>
            </a:r>
            <a:r>
              <a:rPr lang="en-US" dirty="0" err="1">
                <a:latin typeface="Time s New Roman"/>
              </a:rPr>
              <a:t>giúp</a:t>
            </a:r>
            <a:r>
              <a:rPr lang="en-US" dirty="0">
                <a:latin typeface="Time s New Roman"/>
              </a:rPr>
              <a:t> </a:t>
            </a:r>
            <a:r>
              <a:rPr lang="en-US" dirty="0" err="1">
                <a:latin typeface="Time s New Roman"/>
              </a:rPr>
              <a:t>cải</a:t>
            </a:r>
            <a:r>
              <a:rPr lang="en-US" dirty="0">
                <a:latin typeface="Time s New Roman"/>
              </a:rPr>
              <a:t> </a:t>
            </a:r>
            <a:r>
              <a:rPr lang="en-US" dirty="0" err="1">
                <a:latin typeface="Time s New Roman"/>
              </a:rPr>
              <a:t>thiện</a:t>
            </a:r>
            <a:r>
              <a:rPr lang="en-US" dirty="0">
                <a:latin typeface="Time s New Roman"/>
              </a:rPr>
              <a:t> </a:t>
            </a:r>
            <a:r>
              <a:rPr lang="en-US" dirty="0" err="1">
                <a:latin typeface="Time s New Roman"/>
              </a:rPr>
              <a:t>trải</a:t>
            </a:r>
            <a:r>
              <a:rPr lang="en-US" dirty="0">
                <a:latin typeface="Time s New Roman"/>
              </a:rPr>
              <a:t> </a:t>
            </a:r>
            <a:r>
              <a:rPr lang="en-US" dirty="0" err="1">
                <a:latin typeface="Time s New Roman"/>
              </a:rPr>
              <a:t>nghiệm</a:t>
            </a:r>
            <a:r>
              <a:rPr lang="en-US" dirty="0">
                <a:latin typeface="Time s New Roman"/>
              </a:rPr>
              <a:t> </a:t>
            </a:r>
            <a:r>
              <a:rPr lang="en-US" dirty="0" err="1">
                <a:latin typeface="Time s New Roman"/>
              </a:rPr>
              <a:t>người</a:t>
            </a:r>
            <a:r>
              <a:rPr lang="en-US" dirty="0">
                <a:latin typeface="Time s New Roman"/>
              </a:rPr>
              <a:t> </a:t>
            </a:r>
            <a:r>
              <a:rPr lang="en-US" dirty="0" err="1">
                <a:latin typeface="Time s New Roman"/>
              </a:rPr>
              <a:t>dùng</a:t>
            </a:r>
            <a:r>
              <a:rPr lang="en-US" dirty="0">
                <a:latin typeface="Time s New Roman"/>
              </a:rPr>
              <a:t>, </a:t>
            </a:r>
            <a:r>
              <a:rPr lang="en-US" dirty="0" err="1">
                <a:latin typeface="Time s New Roman"/>
              </a:rPr>
              <a:t>tối</a:t>
            </a:r>
            <a:r>
              <a:rPr lang="en-US" dirty="0">
                <a:latin typeface="Time s New Roman"/>
              </a:rPr>
              <a:t> </a:t>
            </a:r>
            <a:r>
              <a:rPr lang="en-US" dirty="0" err="1">
                <a:latin typeface="Time s New Roman"/>
              </a:rPr>
              <a:t>ưu</a:t>
            </a:r>
            <a:r>
              <a:rPr lang="en-US" dirty="0">
                <a:latin typeface="Time s New Roman"/>
              </a:rPr>
              <a:t> </a:t>
            </a:r>
            <a:r>
              <a:rPr lang="en-US" dirty="0" err="1">
                <a:latin typeface="Time s New Roman"/>
              </a:rPr>
              <a:t>hóa</a:t>
            </a:r>
            <a:r>
              <a:rPr lang="en-US" dirty="0">
                <a:latin typeface="Time s New Roman"/>
              </a:rPr>
              <a:t> </a:t>
            </a:r>
            <a:r>
              <a:rPr lang="en-US" dirty="0" err="1">
                <a:latin typeface="Time s New Roman"/>
              </a:rPr>
              <a:t>công</a:t>
            </a:r>
            <a:r>
              <a:rPr lang="en-US" dirty="0">
                <a:latin typeface="Time s New Roman"/>
              </a:rPr>
              <a:t> </a:t>
            </a:r>
            <a:r>
              <a:rPr lang="en-US" dirty="0" err="1">
                <a:latin typeface="Time s New Roman"/>
              </a:rPr>
              <a:t>cụ</a:t>
            </a:r>
            <a:r>
              <a:rPr lang="en-US" dirty="0">
                <a:latin typeface="Time s New Roman"/>
              </a:rPr>
              <a:t> </a:t>
            </a:r>
            <a:r>
              <a:rPr lang="en-US" dirty="0" err="1">
                <a:latin typeface="Time s New Roman"/>
              </a:rPr>
              <a:t>tìm</a:t>
            </a:r>
            <a:r>
              <a:rPr lang="en-US" dirty="0">
                <a:latin typeface="Time s New Roman"/>
              </a:rPr>
              <a:t> </a:t>
            </a:r>
            <a:r>
              <a:rPr lang="en-US" dirty="0" err="1">
                <a:latin typeface="Time s New Roman"/>
              </a:rPr>
              <a:t>kiếm</a:t>
            </a:r>
            <a:r>
              <a:rPr lang="en-US" dirty="0">
                <a:latin typeface="Time s New Roman"/>
              </a:rPr>
              <a:t> </a:t>
            </a:r>
            <a:r>
              <a:rPr lang="en-US" dirty="0" err="1">
                <a:latin typeface="Time s New Roman"/>
              </a:rPr>
              <a:t>và</a:t>
            </a:r>
            <a:r>
              <a:rPr lang="en-US" dirty="0">
                <a:latin typeface="Time s New Roman"/>
              </a:rPr>
              <a:t> </a:t>
            </a:r>
            <a:r>
              <a:rPr lang="en-US" dirty="0" err="1">
                <a:latin typeface="Time s New Roman"/>
              </a:rPr>
              <a:t>thậm</a:t>
            </a:r>
            <a:r>
              <a:rPr lang="en-US" dirty="0">
                <a:latin typeface="Time s New Roman"/>
              </a:rPr>
              <a:t> </a:t>
            </a:r>
            <a:r>
              <a:rPr lang="en-US" dirty="0" err="1">
                <a:latin typeface="Time s New Roman"/>
              </a:rPr>
              <a:t>chí</a:t>
            </a:r>
            <a:r>
              <a:rPr lang="en-US" dirty="0">
                <a:latin typeface="Time s New Roman"/>
              </a:rPr>
              <a:t> </a:t>
            </a:r>
            <a:r>
              <a:rPr lang="en-US" dirty="0" err="1">
                <a:latin typeface="Time s New Roman"/>
              </a:rPr>
              <a:t>hỗ</a:t>
            </a:r>
            <a:r>
              <a:rPr lang="en-US" dirty="0">
                <a:latin typeface="Time s New Roman"/>
              </a:rPr>
              <a:t> </a:t>
            </a:r>
            <a:r>
              <a:rPr lang="en-US" dirty="0" err="1">
                <a:latin typeface="Time s New Roman"/>
              </a:rPr>
              <a:t>trợ</a:t>
            </a:r>
            <a:r>
              <a:rPr lang="en-US" dirty="0">
                <a:latin typeface="Time s New Roman"/>
              </a:rPr>
              <a:t> </a:t>
            </a:r>
            <a:r>
              <a:rPr lang="en-US" dirty="0" err="1">
                <a:latin typeface="Time s New Roman"/>
              </a:rPr>
              <a:t>phát</a:t>
            </a:r>
            <a:r>
              <a:rPr lang="en-US" dirty="0">
                <a:latin typeface="Time s New Roman"/>
              </a:rPr>
              <a:t> </a:t>
            </a:r>
            <a:r>
              <a:rPr lang="en-US" dirty="0" err="1">
                <a:latin typeface="Time s New Roman"/>
              </a:rPr>
              <a:t>hiện</a:t>
            </a:r>
            <a:r>
              <a:rPr lang="en-US" dirty="0">
                <a:latin typeface="Time s New Roman"/>
              </a:rPr>
              <a:t> tin </a:t>
            </a:r>
            <a:r>
              <a:rPr lang="en-US" dirty="0" err="1">
                <a:latin typeface="Time s New Roman"/>
              </a:rPr>
              <a:t>tức</a:t>
            </a:r>
            <a:r>
              <a:rPr lang="en-US" dirty="0">
                <a:latin typeface="Time s New Roman"/>
              </a:rPr>
              <a:t> </a:t>
            </a:r>
            <a:r>
              <a:rPr lang="en-US" dirty="0" err="1">
                <a:latin typeface="Time s New Roman"/>
              </a:rPr>
              <a:t>giả</a:t>
            </a:r>
            <a:r>
              <a:rPr lang="en-US" dirty="0">
                <a:latin typeface="Time s New Roman"/>
              </a:rPr>
              <a:t> </a:t>
            </a:r>
            <a:r>
              <a:rPr lang="en-US" dirty="0" err="1">
                <a:latin typeface="Time s New Roman"/>
              </a:rPr>
              <a:t>mạo</a:t>
            </a:r>
            <a:r>
              <a:rPr lang="en-US" dirty="0">
                <a:latin typeface="Time s New Roman"/>
              </a:rPr>
              <a:t>.</a:t>
            </a:r>
            <a:endParaRPr lang="vi-VN" altLang="en-US" b="1" dirty="0">
              <a:solidFill>
                <a:schemeClr val="tx1"/>
              </a:solidFill>
              <a:latin typeface="Time s New Roman"/>
              <a:sym typeface="+mn-ea"/>
            </a:endParaRP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487;p31"/>
          <p:cNvGrpSpPr/>
          <p:nvPr/>
        </p:nvGrpSpPr>
        <p:grpSpPr>
          <a:xfrm>
            <a:off x="81688" y="6781825"/>
            <a:ext cx="3771900" cy="1071657"/>
            <a:chOff x="4754850" y="1600325"/>
            <a:chExt cx="3771900" cy="1412550"/>
          </a:xfrm>
        </p:grpSpPr>
        <p:sp>
          <p:nvSpPr>
            <p:cNvPr id="3"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6" name="Google Shape;487;p31"/>
          <p:cNvGrpSpPr/>
          <p:nvPr/>
        </p:nvGrpSpPr>
        <p:grpSpPr>
          <a:xfrm>
            <a:off x="4175722" y="6781825"/>
            <a:ext cx="3771900" cy="1071657"/>
            <a:chOff x="4754850" y="1600325"/>
            <a:chExt cx="3771900" cy="1412550"/>
          </a:xfrm>
        </p:grpSpPr>
        <p:sp>
          <p:nvSpPr>
            <p:cNvPr id="7"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10" name="Google Shape;487;p31"/>
          <p:cNvGrpSpPr/>
          <p:nvPr/>
        </p:nvGrpSpPr>
        <p:grpSpPr>
          <a:xfrm>
            <a:off x="81688" y="7960333"/>
            <a:ext cx="3771900" cy="1071657"/>
            <a:chOff x="4754850" y="1600325"/>
            <a:chExt cx="3771900" cy="1412550"/>
          </a:xfrm>
        </p:grpSpPr>
        <p:sp>
          <p:nvSpPr>
            <p:cNvPr id="11"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14" name="Google Shape;487;p31"/>
          <p:cNvGrpSpPr/>
          <p:nvPr/>
        </p:nvGrpSpPr>
        <p:grpSpPr>
          <a:xfrm>
            <a:off x="80852" y="9147588"/>
            <a:ext cx="3771900" cy="1071657"/>
            <a:chOff x="4754850" y="1600325"/>
            <a:chExt cx="3771900" cy="1412550"/>
          </a:xfrm>
        </p:grpSpPr>
        <p:sp>
          <p:nvSpPr>
            <p:cNvPr id="15"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18" name="Google Shape;487;p31"/>
          <p:cNvGrpSpPr/>
          <p:nvPr/>
        </p:nvGrpSpPr>
        <p:grpSpPr>
          <a:xfrm>
            <a:off x="4175722" y="7974836"/>
            <a:ext cx="3771900" cy="1071657"/>
            <a:chOff x="4754850" y="1600325"/>
            <a:chExt cx="3771900" cy="1412550"/>
          </a:xfrm>
        </p:grpSpPr>
        <p:sp>
          <p:nvSpPr>
            <p:cNvPr id="19"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pic>
        <p:nvPicPr>
          <p:cNvPr id="22" name="Picture 21" descr="Icon&#10;&#10;Description automatically generated"/>
          <p:cNvPicPr>
            <a:picLocks noChangeAspect="1"/>
          </p:cNvPicPr>
          <p:nvPr/>
        </p:nvPicPr>
        <p:blipFill>
          <a:blip r:embed="rId3"/>
          <a:stretch>
            <a:fillRect/>
          </a:stretch>
        </p:blipFill>
        <p:spPr>
          <a:xfrm>
            <a:off x="-8318090" y="-5609166"/>
            <a:ext cx="4818617" cy="4818617"/>
          </a:xfrm>
          <a:prstGeom prst="rect">
            <a:avLst/>
          </a:prstGeom>
        </p:spPr>
      </p:pic>
      <p:pic>
        <p:nvPicPr>
          <p:cNvPr id="23" name="Picture 22" descr="Icon&#10;&#10;Description automatically generated"/>
          <p:cNvPicPr>
            <a:picLocks noChangeAspect="1"/>
          </p:cNvPicPr>
          <p:nvPr/>
        </p:nvPicPr>
        <p:blipFill>
          <a:blip r:embed="rId4"/>
          <a:stretch>
            <a:fillRect/>
          </a:stretch>
        </p:blipFill>
        <p:spPr>
          <a:xfrm>
            <a:off x="-7116707" y="-5738196"/>
            <a:ext cx="4957339" cy="4957339"/>
          </a:xfrm>
          <a:prstGeom prst="rect">
            <a:avLst/>
          </a:prstGeom>
        </p:spPr>
      </p:pic>
      <p:pic>
        <p:nvPicPr>
          <p:cNvPr id="24" name="Picture 23" descr="Icon&#10;&#10;Description automatically generated"/>
          <p:cNvPicPr>
            <a:picLocks noChangeAspect="1"/>
          </p:cNvPicPr>
          <p:nvPr/>
        </p:nvPicPr>
        <p:blipFill>
          <a:blip r:embed="rId5"/>
          <a:stretch>
            <a:fillRect/>
          </a:stretch>
        </p:blipFill>
        <p:spPr>
          <a:xfrm>
            <a:off x="-6129194" y="-6068506"/>
            <a:ext cx="5329904" cy="53299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1172308" y="644520"/>
            <a:ext cx="7713300" cy="685800"/>
          </a:xfrm>
          <a:prstGeom prst="rect">
            <a:avLst/>
          </a:prstGeom>
        </p:spPr>
        <p:txBody>
          <a:bodyPr spcFirstLastPara="1" wrap="square" lIns="91425" tIns="91425" rIns="91425" bIns="91425" anchor="t" anchorCtr="0">
            <a:noAutofit/>
          </a:bodyPr>
          <a:lstStyle/>
          <a:p>
            <a:pPr lvl="1"/>
            <a:r>
              <a:rPr lang="vi-VN" dirty="0"/>
              <a:t>CÁC Mô hình ĐƯỢC SỬ DỤNG TRONG Bài toán</a:t>
            </a:r>
            <a:endParaRPr lang="en-US" sz="4000" b="1"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487;p31"/>
          <p:cNvGrpSpPr/>
          <p:nvPr/>
        </p:nvGrpSpPr>
        <p:grpSpPr>
          <a:xfrm>
            <a:off x="713914" y="1346666"/>
            <a:ext cx="7922086" cy="3419938"/>
            <a:chOff x="4754850" y="1600325"/>
            <a:chExt cx="3771900" cy="1412550"/>
          </a:xfrm>
        </p:grpSpPr>
        <p:sp>
          <p:nvSpPr>
            <p:cNvPr id="51"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495;p31"/>
          <p:cNvSpPr txBox="1"/>
          <p:nvPr/>
        </p:nvSpPr>
        <p:spPr>
          <a:xfrm>
            <a:off x="778188" y="2377263"/>
            <a:ext cx="4483100" cy="379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400" dirty="0">
              <a:latin typeface="Time s New Roman"/>
            </a:endParaRPr>
          </a:p>
        </p:txBody>
      </p:sp>
      <p:sp>
        <p:nvSpPr>
          <p:cNvPr id="3" name="Google Shape;495;p31"/>
          <p:cNvSpPr txBox="1"/>
          <p:nvPr/>
        </p:nvSpPr>
        <p:spPr>
          <a:xfrm>
            <a:off x="3631565" y="1988185"/>
            <a:ext cx="2292985" cy="19081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000" dirty="0">
              <a:latin typeface="Oswald Light" pitchFamily="2" charset="0"/>
            </a:endParaRPr>
          </a:p>
        </p:txBody>
      </p:sp>
      <p:sp>
        <p:nvSpPr>
          <p:cNvPr id="2" name="TextBox 1"/>
          <p:cNvSpPr txBox="1"/>
          <p:nvPr/>
        </p:nvSpPr>
        <p:spPr>
          <a:xfrm>
            <a:off x="919322" y="1432589"/>
            <a:ext cx="2844958" cy="307777"/>
          </a:xfrm>
          <a:prstGeom prst="rect">
            <a:avLst/>
          </a:prstGeom>
          <a:noFill/>
        </p:spPr>
        <p:txBody>
          <a:bodyPr wrap="square" rtlCol="0">
            <a:spAutoFit/>
          </a:bodyPr>
          <a:lstStyle/>
          <a:p>
            <a:pPr lvl="2"/>
            <a:r>
              <a:rPr lang="vi-VN" b="1" dirty="0"/>
              <a:t>N</a:t>
            </a:r>
            <a:r>
              <a:rPr lang="en-GB" b="1" dirty="0" err="1"/>
              <a:t>aive</a:t>
            </a:r>
            <a:r>
              <a:rPr lang="en-GB" b="1" dirty="0"/>
              <a:t> Bayes </a:t>
            </a:r>
            <a:endParaRPr lang="en-US" sz="1600" b="1" i="1" dirty="0"/>
          </a:p>
        </p:txBody>
      </p:sp>
      <p:sp>
        <p:nvSpPr>
          <p:cNvPr id="6" name="TextBox 5"/>
          <p:cNvSpPr txBox="1"/>
          <p:nvPr/>
        </p:nvSpPr>
        <p:spPr>
          <a:xfrm>
            <a:off x="1172308" y="2057400"/>
            <a:ext cx="6401972" cy="954107"/>
          </a:xfrm>
          <a:prstGeom prst="rect">
            <a:avLst/>
          </a:prstGeom>
          <a:noFill/>
        </p:spPr>
        <p:txBody>
          <a:bodyPr wrap="square" rtlCol="0">
            <a:spAutoFit/>
          </a:bodyPr>
          <a:lstStyle/>
          <a:p>
            <a:r>
              <a:rPr lang="vi-VN" dirty="0"/>
              <a:t>Naïve Bayes là một nhóm phân tích thuật toán dựa trên các Bayes định nghĩa với giả định đơn giản nhưng mạnh mẽ rằng các đầu đặc biệt là độc lập có điều kiện với nhau khi biết lớp nhãn. Đây là một biến phổ thuật toán trong học máy tính đơn giản, hiệu quả và khả năng xử lý</a:t>
            </a:r>
            <a:endParaRPr lang="en-US" dirty="0"/>
          </a:p>
        </p:txBody>
      </p:sp>
    </p:spTree>
    <p:extLst>
      <p:ext uri="{BB962C8B-B14F-4D97-AF65-F5344CB8AC3E}">
        <p14:creationId xmlns:p14="http://schemas.microsoft.com/office/powerpoint/2010/main" val="918229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1172308" y="644520"/>
            <a:ext cx="7713300" cy="685800"/>
          </a:xfrm>
          <a:prstGeom prst="rect">
            <a:avLst/>
          </a:prstGeom>
        </p:spPr>
        <p:txBody>
          <a:bodyPr spcFirstLastPara="1" wrap="square" lIns="91425" tIns="91425" rIns="91425" bIns="91425" anchor="t" anchorCtr="0">
            <a:noAutofit/>
          </a:bodyPr>
          <a:lstStyle/>
          <a:p>
            <a:pPr lvl="1"/>
            <a:r>
              <a:rPr lang="vi-VN" dirty="0"/>
              <a:t>CÁC Mô hình ĐƯỢC SỬ DỤNG TRONG Bài toán</a:t>
            </a:r>
            <a:endParaRPr lang="en-US" sz="4000" b="1"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487;p31"/>
          <p:cNvGrpSpPr/>
          <p:nvPr/>
        </p:nvGrpSpPr>
        <p:grpSpPr>
          <a:xfrm>
            <a:off x="713914" y="1346666"/>
            <a:ext cx="7922086" cy="3419938"/>
            <a:chOff x="4754850" y="1600325"/>
            <a:chExt cx="3771900" cy="1412550"/>
          </a:xfrm>
        </p:grpSpPr>
        <p:sp>
          <p:nvSpPr>
            <p:cNvPr id="51"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495;p31"/>
          <p:cNvSpPr txBox="1"/>
          <p:nvPr/>
        </p:nvSpPr>
        <p:spPr>
          <a:xfrm>
            <a:off x="778188" y="2377263"/>
            <a:ext cx="4483100" cy="379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400" dirty="0">
              <a:latin typeface="Time s New Roman"/>
            </a:endParaRPr>
          </a:p>
        </p:txBody>
      </p:sp>
      <p:sp>
        <p:nvSpPr>
          <p:cNvPr id="3" name="Google Shape;495;p31"/>
          <p:cNvSpPr txBox="1"/>
          <p:nvPr/>
        </p:nvSpPr>
        <p:spPr>
          <a:xfrm>
            <a:off x="3631565" y="1988185"/>
            <a:ext cx="2292985" cy="19081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000" dirty="0">
              <a:latin typeface="Oswald Light" pitchFamily="2" charset="0"/>
            </a:endParaRPr>
          </a:p>
        </p:txBody>
      </p:sp>
      <p:sp>
        <p:nvSpPr>
          <p:cNvPr id="2" name="TextBox 1"/>
          <p:cNvSpPr txBox="1"/>
          <p:nvPr/>
        </p:nvSpPr>
        <p:spPr>
          <a:xfrm>
            <a:off x="919322" y="1417786"/>
            <a:ext cx="2844958"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HỒI QUY LOGISTIC</a:t>
            </a:r>
          </a:p>
        </p:txBody>
      </p:sp>
      <p:sp>
        <p:nvSpPr>
          <p:cNvPr id="4" name="TextBox 3"/>
          <p:cNvSpPr txBox="1"/>
          <p:nvPr/>
        </p:nvSpPr>
        <p:spPr>
          <a:xfrm>
            <a:off x="1062668" y="2048031"/>
            <a:ext cx="7573332" cy="30777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tuyến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endParaRPr lang="vi-V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3E338A2-7126-45B5-5EC8-966EDB6F73BC}"/>
              </a:ext>
            </a:extLst>
          </p:cNvPr>
          <p:cNvPicPr>
            <a:picLocks noChangeAspect="1"/>
          </p:cNvPicPr>
          <p:nvPr/>
        </p:nvPicPr>
        <p:blipFill>
          <a:blip r:embed="rId3"/>
          <a:stretch>
            <a:fillRect/>
          </a:stretch>
        </p:blipFill>
        <p:spPr>
          <a:xfrm>
            <a:off x="4395157" y="1853896"/>
            <a:ext cx="3686175" cy="2457450"/>
          </a:xfrm>
          <a:prstGeom prst="rect">
            <a:avLst/>
          </a:prstGeom>
        </p:spPr>
      </p:pic>
    </p:spTree>
    <p:extLst>
      <p:ext uri="{BB962C8B-B14F-4D97-AF65-F5344CB8AC3E}">
        <p14:creationId xmlns:p14="http://schemas.microsoft.com/office/powerpoint/2010/main" val="1447357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1172308" y="644520"/>
            <a:ext cx="7713300" cy="685800"/>
          </a:xfrm>
          <a:prstGeom prst="rect">
            <a:avLst/>
          </a:prstGeom>
        </p:spPr>
        <p:txBody>
          <a:bodyPr spcFirstLastPara="1" wrap="square" lIns="91425" tIns="91425" rIns="91425" bIns="91425" anchor="t" anchorCtr="0">
            <a:noAutofit/>
          </a:bodyPr>
          <a:lstStyle/>
          <a:p>
            <a:pPr lvl="1"/>
            <a:r>
              <a:rPr lang="vi-VN" dirty="0"/>
              <a:t>CÁC Mô hình ĐƯỢC SỬ DỤNG TRONG Bài toán</a:t>
            </a:r>
            <a:endParaRPr lang="en-US" sz="4000" b="1"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487;p31"/>
          <p:cNvGrpSpPr/>
          <p:nvPr/>
        </p:nvGrpSpPr>
        <p:grpSpPr>
          <a:xfrm>
            <a:off x="713914" y="1346666"/>
            <a:ext cx="7922086" cy="3419938"/>
            <a:chOff x="4754850" y="1600325"/>
            <a:chExt cx="3771900" cy="1412550"/>
          </a:xfrm>
        </p:grpSpPr>
        <p:sp>
          <p:nvSpPr>
            <p:cNvPr id="51"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495;p31"/>
          <p:cNvSpPr txBox="1"/>
          <p:nvPr/>
        </p:nvSpPr>
        <p:spPr>
          <a:xfrm>
            <a:off x="778188" y="2377263"/>
            <a:ext cx="4483100" cy="379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400" dirty="0">
              <a:latin typeface="Time s New Roman"/>
            </a:endParaRPr>
          </a:p>
        </p:txBody>
      </p:sp>
      <p:sp>
        <p:nvSpPr>
          <p:cNvPr id="3" name="Google Shape;495;p31"/>
          <p:cNvSpPr txBox="1"/>
          <p:nvPr/>
        </p:nvSpPr>
        <p:spPr>
          <a:xfrm>
            <a:off x="3631565" y="1988185"/>
            <a:ext cx="2292985" cy="19081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000" dirty="0">
              <a:latin typeface="Oswald Light" pitchFamily="2" charset="0"/>
            </a:endParaRPr>
          </a:p>
        </p:txBody>
      </p:sp>
      <p:sp>
        <p:nvSpPr>
          <p:cNvPr id="2" name="TextBox 1"/>
          <p:cNvSpPr txBox="1"/>
          <p:nvPr/>
        </p:nvSpPr>
        <p:spPr>
          <a:xfrm>
            <a:off x="919322" y="1432589"/>
            <a:ext cx="2844958"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SVM (Support Vector Machine)</a:t>
            </a:r>
          </a:p>
        </p:txBody>
      </p:sp>
      <p:sp>
        <p:nvSpPr>
          <p:cNvPr id="4" name="TextBox 3"/>
          <p:cNvSpPr txBox="1"/>
          <p:nvPr/>
        </p:nvSpPr>
        <p:spPr>
          <a:xfrm>
            <a:off x="1062668" y="2048031"/>
            <a:ext cx="7573332" cy="307777"/>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Tìm siêu phẳng tối ưu để phân loại</a:t>
            </a:r>
          </a:p>
        </p:txBody>
      </p:sp>
      <p:sp>
        <p:nvSpPr>
          <p:cNvPr id="14" name="Google Shape;495;p31"/>
          <p:cNvSpPr txBox="1"/>
          <p:nvPr/>
        </p:nvSpPr>
        <p:spPr>
          <a:xfrm>
            <a:off x="2461986" y="5887003"/>
            <a:ext cx="935476" cy="3728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000" dirty="0">
              <a:latin typeface="Oswald Light" pitchFamily="2" charset="0"/>
            </a:endParaRPr>
          </a:p>
        </p:txBody>
      </p:sp>
      <p:pic>
        <p:nvPicPr>
          <p:cNvPr id="15362" name="Picture 2" descr="https://serokell.io/files/ec/ecdid3f7.Support_Vector_Machine_pic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136" y="1839093"/>
            <a:ext cx="4402776" cy="264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148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1172308" y="644520"/>
            <a:ext cx="7713300" cy="685800"/>
          </a:xfrm>
          <a:prstGeom prst="rect">
            <a:avLst/>
          </a:prstGeom>
        </p:spPr>
        <p:txBody>
          <a:bodyPr spcFirstLastPara="1" wrap="square" lIns="91425" tIns="91425" rIns="91425" bIns="91425" anchor="t" anchorCtr="0">
            <a:noAutofit/>
          </a:bodyPr>
          <a:lstStyle/>
          <a:p>
            <a:pPr lvl="1"/>
            <a:r>
              <a:rPr lang="en-US" dirty="0">
                <a:latin typeface="Times New Roman" panose="02020603050405020304" pitchFamily="18" charset="0"/>
                <a:cs typeface="Times New Roman" panose="02020603050405020304" pitchFamily="18" charset="0"/>
              </a:rPr>
              <a:t>QUY TRÌNH PHÂN LOẠI TIN TỨC</a:t>
            </a:r>
            <a:endParaRPr lang="en-US" sz="4000" b="1"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487;p31"/>
          <p:cNvGrpSpPr/>
          <p:nvPr/>
        </p:nvGrpSpPr>
        <p:grpSpPr>
          <a:xfrm>
            <a:off x="713914" y="1346666"/>
            <a:ext cx="7922086" cy="3419938"/>
            <a:chOff x="4754850" y="1600325"/>
            <a:chExt cx="3771900" cy="1412550"/>
          </a:xfrm>
        </p:grpSpPr>
        <p:sp>
          <p:nvSpPr>
            <p:cNvPr id="51"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495;p31"/>
          <p:cNvSpPr txBox="1"/>
          <p:nvPr/>
        </p:nvSpPr>
        <p:spPr>
          <a:xfrm>
            <a:off x="778188" y="2377263"/>
            <a:ext cx="4483100" cy="379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400" dirty="0">
              <a:latin typeface="Time s New Roman"/>
            </a:endParaRPr>
          </a:p>
        </p:txBody>
      </p:sp>
      <p:sp>
        <p:nvSpPr>
          <p:cNvPr id="3" name="Google Shape;495;p31"/>
          <p:cNvSpPr txBox="1"/>
          <p:nvPr/>
        </p:nvSpPr>
        <p:spPr>
          <a:xfrm>
            <a:off x="3631565" y="1988185"/>
            <a:ext cx="2292985" cy="19081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000" dirty="0">
              <a:latin typeface="Oswald Light" pitchFamily="2" charset="0"/>
            </a:endParaRPr>
          </a:p>
        </p:txBody>
      </p:sp>
      <p:sp>
        <p:nvSpPr>
          <p:cNvPr id="2" name="TextBox 1"/>
          <p:cNvSpPr txBox="1"/>
          <p:nvPr/>
        </p:nvSpPr>
        <p:spPr>
          <a:xfrm>
            <a:off x="919322" y="1432589"/>
            <a:ext cx="2844958"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THU THẬP DỮ LIỆU</a:t>
            </a:r>
          </a:p>
        </p:txBody>
      </p:sp>
      <p:sp>
        <p:nvSpPr>
          <p:cNvPr id="4" name="TextBox 3"/>
          <p:cNvSpPr txBox="1"/>
          <p:nvPr/>
        </p:nvSpPr>
        <p:spPr>
          <a:xfrm>
            <a:off x="1323732" y="2449425"/>
            <a:ext cx="7573332" cy="1092607"/>
          </a:xfrm>
          <a:prstGeom prst="rect">
            <a:avLst/>
          </a:prstGeom>
          <a:noFill/>
        </p:spPr>
        <p:txBody>
          <a:bodyPr wrap="square" rtlCol="0">
            <a:spAutoFit/>
          </a:bodyPr>
          <a:lstStyle/>
          <a:p>
            <a:pPr lvl="0"/>
            <a:r>
              <a:rPr lang="en-GB" sz="1300" dirty="0" err="1"/>
              <a:t>Bộ</a:t>
            </a:r>
            <a:r>
              <a:rPr lang="en-GB" sz="1300" dirty="0"/>
              <a:t> </a:t>
            </a:r>
            <a:r>
              <a:rPr lang="en-GB" sz="1300" dirty="0" err="1"/>
              <a:t>dữ</a:t>
            </a:r>
            <a:r>
              <a:rPr lang="en-GB" sz="1300" dirty="0"/>
              <a:t> </a:t>
            </a:r>
            <a:r>
              <a:rPr lang="en-GB" sz="1300" dirty="0" err="1"/>
              <a:t>liệu</a:t>
            </a:r>
            <a:r>
              <a:rPr lang="en-GB" sz="1300" dirty="0"/>
              <a:t> 20 Newsgroups (</a:t>
            </a:r>
            <a:r>
              <a:rPr lang="en-GB" sz="1300" dirty="0" err="1"/>
              <a:t>tiếng</a:t>
            </a:r>
            <a:r>
              <a:rPr lang="en-GB" sz="1300" dirty="0"/>
              <a:t> Anh).</a:t>
            </a:r>
            <a:endParaRPr lang="vi-VN" sz="1300" dirty="0"/>
          </a:p>
          <a:p>
            <a:pPr lvl="0"/>
            <a:r>
              <a:rPr lang="vi-VN" sz="1300" dirty="0"/>
              <a:t>Bộ dữ liệu Ag news dataset lấy từ kaggle</a:t>
            </a:r>
            <a:endParaRPr lang="en-US" sz="1300" dirty="0"/>
          </a:p>
          <a:p>
            <a:pPr lvl="0"/>
            <a:r>
              <a:rPr lang="en-GB" sz="1300" dirty="0" err="1"/>
              <a:t>Các</a:t>
            </a:r>
            <a:r>
              <a:rPr lang="en-GB" sz="1300" dirty="0"/>
              <a:t> </a:t>
            </a:r>
            <a:r>
              <a:rPr lang="en-GB" sz="1300" dirty="0" err="1"/>
              <a:t>trang</a:t>
            </a:r>
            <a:r>
              <a:rPr lang="en-GB" sz="1300" dirty="0"/>
              <a:t> </a:t>
            </a:r>
            <a:r>
              <a:rPr lang="en-GB" sz="1300" dirty="0" err="1"/>
              <a:t>báo</a:t>
            </a:r>
            <a:r>
              <a:rPr lang="en-GB" sz="1300" dirty="0"/>
              <a:t> </a:t>
            </a:r>
            <a:r>
              <a:rPr lang="en-GB" sz="1300" dirty="0" err="1"/>
              <a:t>điện</a:t>
            </a:r>
            <a:r>
              <a:rPr lang="en-GB" sz="1300" dirty="0"/>
              <a:t> </a:t>
            </a:r>
            <a:r>
              <a:rPr lang="en-GB" sz="1300" dirty="0" err="1"/>
              <a:t>tử</a:t>
            </a:r>
            <a:r>
              <a:rPr lang="en-GB" sz="1300" dirty="0"/>
              <a:t> (</a:t>
            </a:r>
            <a:r>
              <a:rPr lang="en-GB" sz="1300" dirty="0" err="1"/>
              <a:t>VNExpress</a:t>
            </a:r>
            <a:r>
              <a:rPr lang="en-GB" sz="1300" dirty="0"/>
              <a:t>, Zing, </a:t>
            </a:r>
            <a:r>
              <a:rPr lang="en-GB" sz="1300" dirty="0" err="1"/>
              <a:t>Báo</a:t>
            </a:r>
            <a:r>
              <a:rPr lang="en-GB" sz="1300" dirty="0"/>
              <a:t> </a:t>
            </a:r>
            <a:r>
              <a:rPr lang="en-GB" sz="1300" dirty="0" err="1"/>
              <a:t>Mới</a:t>
            </a:r>
            <a:r>
              <a:rPr lang="en-GB" sz="1300" dirty="0"/>
              <a:t> - </a:t>
            </a:r>
            <a:r>
              <a:rPr lang="en-GB" sz="1300" dirty="0" err="1"/>
              <a:t>đối</a:t>
            </a:r>
            <a:r>
              <a:rPr lang="en-GB" sz="1300" dirty="0"/>
              <a:t> </a:t>
            </a:r>
            <a:r>
              <a:rPr lang="en-GB" sz="1300" dirty="0" err="1"/>
              <a:t>với</a:t>
            </a:r>
            <a:r>
              <a:rPr lang="en-GB" sz="1300" dirty="0"/>
              <a:t> </a:t>
            </a:r>
            <a:r>
              <a:rPr lang="en-GB" sz="1300" dirty="0" err="1"/>
              <a:t>tiếng</a:t>
            </a:r>
            <a:r>
              <a:rPr lang="en-GB" sz="1300" dirty="0"/>
              <a:t> </a:t>
            </a:r>
            <a:r>
              <a:rPr lang="en-GB" sz="1300" dirty="0" err="1"/>
              <a:t>Việt</a:t>
            </a:r>
            <a:r>
              <a:rPr lang="en-GB" sz="1300" dirty="0"/>
              <a:t>).</a:t>
            </a:r>
            <a:endParaRPr lang="en-US" sz="1300" dirty="0"/>
          </a:p>
          <a:p>
            <a:r>
              <a:rPr lang="en-GB" sz="1300" dirty="0" err="1"/>
              <a:t>Bộ</a:t>
            </a:r>
            <a:r>
              <a:rPr lang="en-GB" sz="1300" dirty="0"/>
              <a:t> </a:t>
            </a:r>
            <a:r>
              <a:rPr lang="en-GB" sz="1300" dirty="0" err="1"/>
              <a:t>dữ</a:t>
            </a:r>
            <a:r>
              <a:rPr lang="en-GB" sz="1300" dirty="0"/>
              <a:t> </a:t>
            </a:r>
            <a:r>
              <a:rPr lang="en-GB" sz="1300" dirty="0" err="1"/>
              <a:t>liệu</a:t>
            </a:r>
            <a:r>
              <a:rPr lang="en-GB" sz="1300" dirty="0"/>
              <a:t> tin </a:t>
            </a:r>
            <a:r>
              <a:rPr lang="en-GB" sz="1300" dirty="0" err="1"/>
              <a:t>giả</a:t>
            </a:r>
            <a:r>
              <a:rPr lang="en-GB" sz="1300" dirty="0"/>
              <a:t> Fake News Dataset</a:t>
            </a:r>
          </a:p>
          <a:p>
            <a:r>
              <a:rPr lang="en-US" sz="1300" i="0" u="none" strike="noStrike" dirty="0">
                <a:solidFill>
                  <a:srgbClr val="000000"/>
                </a:solidFill>
                <a:effectLst/>
                <a:latin typeface="Arial" panose="020B0604020202020204" pitchFamily="34" charset="0"/>
              </a:rPr>
              <a:t>Vietnamese Online News Dataset</a:t>
            </a:r>
            <a:endParaRPr lang="vi-VN" sz="13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72308" y="1999758"/>
            <a:ext cx="4230114" cy="523220"/>
          </a:xfrm>
          <a:prstGeom prst="rect">
            <a:avLst/>
          </a:prstGeom>
          <a:noFill/>
        </p:spPr>
        <p:txBody>
          <a:bodyPr wrap="square" rtlCol="0">
            <a:spAutoFit/>
          </a:bodyPr>
          <a:lstStyle/>
          <a:p>
            <a:r>
              <a:rPr lang="en-GB" dirty="0" err="1"/>
              <a:t>Dữ</a:t>
            </a:r>
            <a:r>
              <a:rPr lang="en-GB" dirty="0"/>
              <a:t> </a:t>
            </a:r>
            <a:r>
              <a:rPr lang="en-GB" dirty="0" err="1"/>
              <a:t>liệu</a:t>
            </a:r>
            <a:r>
              <a:rPr lang="en-GB" dirty="0"/>
              <a:t> tin </a:t>
            </a:r>
            <a:r>
              <a:rPr lang="en-GB" dirty="0" err="1"/>
              <a:t>tức</a:t>
            </a:r>
            <a:r>
              <a:rPr lang="en-GB" dirty="0"/>
              <a:t> </a:t>
            </a:r>
            <a:r>
              <a:rPr lang="en-GB" dirty="0" err="1"/>
              <a:t>có</a:t>
            </a:r>
            <a:r>
              <a:rPr lang="en-GB" dirty="0"/>
              <a:t> </a:t>
            </a:r>
            <a:r>
              <a:rPr lang="en-GB" dirty="0" err="1"/>
              <a:t>thể</a:t>
            </a:r>
            <a:r>
              <a:rPr lang="en-GB" dirty="0"/>
              <a:t> </a:t>
            </a:r>
            <a:r>
              <a:rPr lang="en-GB" dirty="0" err="1"/>
              <a:t>được</a:t>
            </a:r>
            <a:r>
              <a:rPr lang="en-GB" dirty="0"/>
              <a:t> </a:t>
            </a:r>
            <a:r>
              <a:rPr lang="en-GB" dirty="0" err="1"/>
              <a:t>lấy</a:t>
            </a:r>
            <a:r>
              <a:rPr lang="en-GB" dirty="0"/>
              <a:t> </a:t>
            </a:r>
            <a:r>
              <a:rPr lang="en-GB" dirty="0" err="1"/>
              <a:t>từ</a:t>
            </a:r>
            <a:r>
              <a:rPr lang="en-GB" dirty="0"/>
              <a:t> </a:t>
            </a:r>
            <a:r>
              <a:rPr lang="en-GB" dirty="0" err="1"/>
              <a:t>các</a:t>
            </a:r>
            <a:r>
              <a:rPr lang="en-GB" dirty="0"/>
              <a:t> </a:t>
            </a:r>
            <a:r>
              <a:rPr lang="en-GB" dirty="0" err="1"/>
              <a:t>nguồn</a:t>
            </a:r>
            <a:r>
              <a:rPr lang="en-GB" dirty="0"/>
              <a:t> </a:t>
            </a:r>
            <a:r>
              <a:rPr lang="en-GB" dirty="0" err="1"/>
              <a:t>như</a:t>
            </a:r>
            <a:r>
              <a:rPr lang="en-GB" dirty="0"/>
              <a:t>:</a:t>
            </a:r>
            <a:endParaRPr lang="en-US" dirty="0"/>
          </a:p>
          <a:p>
            <a:endParaRPr lang="en-US" dirty="0"/>
          </a:p>
        </p:txBody>
      </p:sp>
    </p:spTree>
    <p:extLst>
      <p:ext uri="{BB962C8B-B14F-4D97-AF65-F5344CB8AC3E}">
        <p14:creationId xmlns:p14="http://schemas.microsoft.com/office/powerpoint/2010/main" val="1130806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1172308" y="644520"/>
            <a:ext cx="7713300" cy="685800"/>
          </a:xfrm>
          <a:prstGeom prst="rect">
            <a:avLst/>
          </a:prstGeom>
        </p:spPr>
        <p:txBody>
          <a:bodyPr spcFirstLastPara="1" wrap="square" lIns="91425" tIns="91425" rIns="91425" bIns="91425" anchor="t" anchorCtr="0">
            <a:noAutofit/>
          </a:bodyPr>
          <a:lstStyle/>
          <a:p>
            <a:pPr lvl="1"/>
            <a:r>
              <a:rPr lang="en-US" dirty="0">
                <a:latin typeface="Times New Roman" panose="02020603050405020304" pitchFamily="18" charset="0"/>
                <a:cs typeface="Times New Roman" panose="02020603050405020304" pitchFamily="18" charset="0"/>
              </a:rPr>
              <a:t>QUY TRÌNH PHÂN LOẠI TIN TỨC</a:t>
            </a:r>
            <a:endParaRPr lang="en-US" sz="4000" b="1"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487;p31"/>
          <p:cNvGrpSpPr/>
          <p:nvPr/>
        </p:nvGrpSpPr>
        <p:grpSpPr>
          <a:xfrm>
            <a:off x="713914" y="1346666"/>
            <a:ext cx="7922086" cy="3419938"/>
            <a:chOff x="4754850" y="1600325"/>
            <a:chExt cx="3771900" cy="1412550"/>
          </a:xfrm>
        </p:grpSpPr>
        <p:sp>
          <p:nvSpPr>
            <p:cNvPr id="51"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495;p31"/>
          <p:cNvSpPr txBox="1"/>
          <p:nvPr/>
        </p:nvSpPr>
        <p:spPr>
          <a:xfrm>
            <a:off x="778188" y="2377263"/>
            <a:ext cx="4483100" cy="379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400" dirty="0">
              <a:latin typeface="Time s New Roman"/>
            </a:endParaRPr>
          </a:p>
        </p:txBody>
      </p:sp>
      <p:sp>
        <p:nvSpPr>
          <p:cNvPr id="3" name="Google Shape;495;p31"/>
          <p:cNvSpPr txBox="1"/>
          <p:nvPr/>
        </p:nvSpPr>
        <p:spPr>
          <a:xfrm>
            <a:off x="3631565" y="1988185"/>
            <a:ext cx="2292985" cy="19081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000" dirty="0">
              <a:latin typeface="Oswald Light" pitchFamily="2" charset="0"/>
            </a:endParaRPr>
          </a:p>
        </p:txBody>
      </p:sp>
      <p:sp>
        <p:nvSpPr>
          <p:cNvPr id="2" name="TextBox 1"/>
          <p:cNvSpPr txBox="1"/>
          <p:nvPr/>
        </p:nvSpPr>
        <p:spPr>
          <a:xfrm>
            <a:off x="1041242" y="1407763"/>
            <a:ext cx="2844958"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TIỀN XỬ LÝ DỮ LIỆU</a:t>
            </a:r>
          </a:p>
        </p:txBody>
      </p:sp>
      <p:sp>
        <p:nvSpPr>
          <p:cNvPr id="5" name="TextBox 4"/>
          <p:cNvSpPr txBox="1"/>
          <p:nvPr/>
        </p:nvSpPr>
        <p:spPr>
          <a:xfrm>
            <a:off x="1172308" y="1999758"/>
            <a:ext cx="4230114" cy="116955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 Loại bỏ stopwords</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 Chuyển về chữ thường</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 Stemming/Lemmatization</a:t>
            </a:r>
          </a:p>
        </p:txBody>
      </p:sp>
    </p:spTree>
    <p:extLst>
      <p:ext uri="{BB962C8B-B14F-4D97-AF65-F5344CB8AC3E}">
        <p14:creationId xmlns:p14="http://schemas.microsoft.com/office/powerpoint/2010/main" val="4294713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504" name="Google Shape;504;p31"/>
          <p:cNvSpPr txBox="1">
            <a:spLocks noGrp="1"/>
          </p:cNvSpPr>
          <p:nvPr>
            <p:ph type="title" idx="15"/>
          </p:nvPr>
        </p:nvSpPr>
        <p:spPr>
          <a:xfrm>
            <a:off x="1172308" y="644520"/>
            <a:ext cx="7713300" cy="685800"/>
          </a:xfrm>
          <a:prstGeom prst="rect">
            <a:avLst/>
          </a:prstGeom>
        </p:spPr>
        <p:txBody>
          <a:bodyPr spcFirstLastPara="1" wrap="square" lIns="91425" tIns="91425" rIns="91425" bIns="91425" anchor="t" anchorCtr="0">
            <a:noAutofit/>
          </a:bodyPr>
          <a:lstStyle/>
          <a:p>
            <a:pPr lvl="1"/>
            <a:r>
              <a:rPr lang="en-US" dirty="0">
                <a:latin typeface="Times New Roman" panose="02020603050405020304" pitchFamily="18" charset="0"/>
                <a:cs typeface="Times New Roman" panose="02020603050405020304" pitchFamily="18" charset="0"/>
              </a:rPr>
              <a:t>QUY TRÌNH PHÂN LOẠI TIN TỨC</a:t>
            </a:r>
            <a:endParaRPr lang="en-US" sz="4000" b="1"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487;p31"/>
          <p:cNvGrpSpPr/>
          <p:nvPr/>
        </p:nvGrpSpPr>
        <p:grpSpPr>
          <a:xfrm>
            <a:off x="713914" y="1346666"/>
            <a:ext cx="7922086" cy="3419938"/>
            <a:chOff x="4754850" y="1600325"/>
            <a:chExt cx="3771900" cy="1412550"/>
          </a:xfrm>
        </p:grpSpPr>
        <p:sp>
          <p:nvSpPr>
            <p:cNvPr id="51"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8" name="Google Shape;495;p31"/>
          <p:cNvSpPr txBox="1"/>
          <p:nvPr/>
        </p:nvSpPr>
        <p:spPr>
          <a:xfrm>
            <a:off x="778188" y="2377263"/>
            <a:ext cx="4483100" cy="3790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400" dirty="0">
              <a:latin typeface="Time s New Roman"/>
            </a:endParaRPr>
          </a:p>
        </p:txBody>
      </p:sp>
      <p:sp>
        <p:nvSpPr>
          <p:cNvPr id="3" name="Google Shape;495;p31"/>
          <p:cNvSpPr txBox="1"/>
          <p:nvPr/>
        </p:nvSpPr>
        <p:spPr>
          <a:xfrm>
            <a:off x="3631565" y="1988185"/>
            <a:ext cx="2292985" cy="19081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Rubik Black"/>
                <a:ea typeface="Rubik Black"/>
                <a:cs typeface="Rubik Black"/>
                <a:sym typeface="Rubik Black"/>
              </a:defRPr>
            </a:lvl1pPr>
            <a:lvl2pPr marL="914400" marR="0" lvl="1"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400"/>
              <a:buFont typeface="Bebas Neue" panose="020B0606020202050201"/>
              <a:buNone/>
              <a:defRPr sz="24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indent="0">
              <a:lnSpc>
                <a:spcPct val="150000"/>
              </a:lnSpc>
            </a:pPr>
            <a:endParaRPr lang="vi-VN" sz="1000" dirty="0">
              <a:latin typeface="Oswald Light" pitchFamily="2" charset="0"/>
            </a:endParaRPr>
          </a:p>
        </p:txBody>
      </p:sp>
      <p:sp>
        <p:nvSpPr>
          <p:cNvPr id="2" name="TextBox 1"/>
          <p:cNvSpPr txBox="1"/>
          <p:nvPr/>
        </p:nvSpPr>
        <p:spPr>
          <a:xfrm>
            <a:off x="919322" y="1432589"/>
            <a:ext cx="2844958"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 BIỂU DIỄN VĂN BẢN</a:t>
            </a:r>
          </a:p>
        </p:txBody>
      </p:sp>
      <p:sp>
        <p:nvSpPr>
          <p:cNvPr id="5" name="TextBox 4"/>
          <p:cNvSpPr txBox="1"/>
          <p:nvPr/>
        </p:nvSpPr>
        <p:spPr>
          <a:xfrm>
            <a:off x="1172308" y="1999758"/>
            <a:ext cx="4230114" cy="116955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Bag of Words (</a:t>
            </a:r>
            <a:r>
              <a:rPr lang="en-US" dirty="0" err="1">
                <a:latin typeface="Times New Roman" panose="02020603050405020304" pitchFamily="18" charset="0"/>
                <a:cs typeface="Times New Roman" panose="02020603050405020304" pitchFamily="18" charset="0"/>
              </a:rPr>
              <a:t>BoW</a:t>
            </a:r>
            <a:r>
              <a:rPr lang="en-US" dirty="0">
                <a:latin typeface="Times New Roman" panose="02020603050405020304" pitchFamily="18" charset="0"/>
                <a:cs typeface="Times New Roman" panose="02020603050405020304" pitchFamily="18" charset="0"/>
              </a:rPr>
              <a:t>)</a:t>
            </a:r>
          </a:p>
          <a:p>
            <a:endParaRPr lang="vi-V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TF-IDF</a:t>
            </a:r>
          </a:p>
          <a:p>
            <a:endParaRPr lang="vi-V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Word Embedding (Word2Vec, </a:t>
            </a:r>
            <a:r>
              <a:rPr lang="en-US" dirty="0" err="1">
                <a:latin typeface="Times New Roman" panose="02020603050405020304" pitchFamily="18" charset="0"/>
                <a:cs typeface="Times New Roman" panose="02020603050405020304" pitchFamily="18" charset="0"/>
              </a:rPr>
              <a:t>GloVe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4392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532</Words>
  <Application>Microsoft Macintosh PowerPoint</Application>
  <PresentationFormat>On-screen Show (16:9)</PresentationFormat>
  <Paragraphs>49</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Time s New Roman</vt:lpstr>
      <vt:lpstr>Bebas Neue</vt:lpstr>
      <vt:lpstr>Arial</vt:lpstr>
      <vt:lpstr>Times New Roman</vt:lpstr>
      <vt:lpstr>Rubik Black</vt:lpstr>
      <vt:lpstr>Oswald Light</vt:lpstr>
      <vt:lpstr>Oswald bold</vt:lpstr>
      <vt:lpstr>Karla</vt:lpstr>
      <vt:lpstr>Soft Colors UI Design for Agencies by Slidesgo</vt:lpstr>
      <vt:lpstr>Phân loại tin tức tiếng Việt theo chủ đề</vt:lpstr>
      <vt:lpstr>PowerPoint Presentation</vt:lpstr>
      <vt:lpstr>TỔng quan về bài toán</vt:lpstr>
      <vt:lpstr>CÁC Mô hình ĐƯỢC SỬ DỤNG TRONG Bài toán</vt:lpstr>
      <vt:lpstr>CÁC Mô hình ĐƯỢC SỬ DỤNG TRONG Bài toán</vt:lpstr>
      <vt:lpstr>CÁC Mô hình ĐƯỢC SỬ DỤNG TRONG Bài toán</vt:lpstr>
      <vt:lpstr>QUY TRÌNH PHÂN LOẠI TIN TỨC</vt:lpstr>
      <vt:lpstr>QUY TRÌNH PHÂN LOẠI TIN TỨC</vt:lpstr>
      <vt:lpstr>QUY TRÌNH PHÂN LOẠI TIN TỨC</vt:lpstr>
      <vt:lpstr>Huấn luyện mô hình</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CỬA HÀNG ĐIỆN THOẠI THEO MÃ IMEI</dc:title>
  <dc:creator>PC</dc:creator>
  <cp:lastModifiedBy>User</cp:lastModifiedBy>
  <cp:revision>60</cp:revision>
  <dcterms:created xsi:type="dcterms:W3CDTF">2024-03-09T09:04:41Z</dcterms:created>
  <dcterms:modified xsi:type="dcterms:W3CDTF">2025-09-08T15:35:49Z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