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2"/>
  </p:notesMasterIdLst>
  <p:sldIdLst>
    <p:sldId id="257" r:id="rId2"/>
    <p:sldId id="258" r:id="rId3"/>
    <p:sldId id="314" r:id="rId4"/>
    <p:sldId id="315" r:id="rId5"/>
    <p:sldId id="316" r:id="rId6"/>
    <p:sldId id="317" r:id="rId7"/>
    <p:sldId id="318" r:id="rId8"/>
    <p:sldId id="319" r:id="rId9"/>
    <p:sldId id="320" r:id="rId10"/>
    <p:sldId id="321" r:id="rId11"/>
    <p:sldId id="322" r:id="rId12"/>
    <p:sldId id="323" r:id="rId13"/>
    <p:sldId id="324" r:id="rId14"/>
    <p:sldId id="325" r:id="rId15"/>
    <p:sldId id="278" r:id="rId16"/>
    <p:sldId id="279" r:id="rId17"/>
    <p:sldId id="280" r:id="rId18"/>
    <p:sldId id="281" r:id="rId19"/>
    <p:sldId id="301" r:id="rId20"/>
    <p:sldId id="302" r:id="rId21"/>
    <p:sldId id="303" r:id="rId22"/>
    <p:sldId id="304" r:id="rId23"/>
    <p:sldId id="282" r:id="rId24"/>
    <p:sldId id="305" r:id="rId25"/>
    <p:sldId id="306" r:id="rId26"/>
    <p:sldId id="307" r:id="rId27"/>
    <p:sldId id="308" r:id="rId28"/>
    <p:sldId id="309" r:id="rId29"/>
    <p:sldId id="310" r:id="rId30"/>
    <p:sldId id="311" r:id="rId31"/>
    <p:sldId id="312" r:id="rId32"/>
    <p:sldId id="313" r:id="rId33"/>
    <p:sldId id="283" r:id="rId34"/>
    <p:sldId id="326" r:id="rId35"/>
    <p:sldId id="327" r:id="rId36"/>
    <p:sldId id="328"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6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DA"/>
    <a:srgbClr val="030553"/>
    <a:srgbClr val="6C92E1"/>
    <a:srgbClr val="7BEBD8"/>
    <a:srgbClr val="8335E5"/>
    <a:srgbClr val="6B8DE1"/>
    <a:srgbClr val="6313DC"/>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52" autoAdjust="0"/>
  </p:normalViewPr>
  <p:slideViewPr>
    <p:cSldViewPr snapToGrid="0" showGuides="1">
      <p:cViewPr varScale="1">
        <p:scale>
          <a:sx n="70" d="100"/>
          <a:sy n="70" d="100"/>
        </p:scale>
        <p:origin x="750" y="60"/>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0" d="100"/>
          <a:sy n="80" d="100"/>
        </p:scale>
        <p:origin x="2940"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6CF37-ECF7-5249-BC8C-B324DDF4FB1F}" type="doc">
      <dgm:prSet loTypeId="urn:microsoft.com/office/officeart/2005/8/layout/hierarchy2" loCatId="" qsTypeId="urn:microsoft.com/office/officeart/2005/8/quickstyle/simple1" qsCatId="simple" csTypeId="urn:microsoft.com/office/officeart/2005/8/colors/accent2_2" csCatId="accent2" phldr="1"/>
      <dgm:spPr/>
      <dgm:t>
        <a:bodyPr/>
        <a:lstStyle/>
        <a:p>
          <a:endParaRPr lang="en-US"/>
        </a:p>
      </dgm:t>
    </dgm:pt>
    <dgm:pt modelId="{15D8B515-DAAA-9143-A163-288EACB20713}">
      <dgm:prSet phldrT="[Tex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Cách xử lí deadlock</a:t>
          </a:r>
        </a:p>
      </dgm:t>
    </dgm:pt>
    <dgm:pt modelId="{8CA08D71-028B-774C-BDBE-C744024613BA}" type="parTrans" cxnId="{FCA6861D-0E5C-AD4A-A3DC-A7C734B56FAE}">
      <dgm:prSet/>
      <dgm:spPr/>
      <dgm:t>
        <a:bodyPr/>
        <a:lstStyle/>
        <a:p>
          <a:endParaRPr lang="en-US"/>
        </a:p>
      </dgm:t>
    </dgm:pt>
    <dgm:pt modelId="{9BB57C90-7F49-D945-A244-B176E4410331}" type="sibTrans" cxnId="{FCA6861D-0E5C-AD4A-A3DC-A7C734B56FAE}">
      <dgm:prSet/>
      <dgm:spPr/>
      <dgm:t>
        <a:bodyPr/>
        <a:lstStyle/>
        <a:p>
          <a:endParaRPr lang="en-US"/>
        </a:p>
      </dgm:t>
    </dgm:pt>
    <dgm:pt modelId="{1C88F63A-0A9B-5448-A8DB-A417AE85BBEA}">
      <dgm:prSet phldrT="[Tex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Ngăn ngừa deadlock</a:t>
          </a:r>
        </a:p>
      </dgm:t>
    </dgm:pt>
    <dgm:pt modelId="{77CBDA05-19AA-9D48-B552-58B52F31BE5E}" type="parTrans" cxnId="{0B379B9C-0E1F-C74D-8F95-3EC76C22E93B}">
      <dgm:prSet/>
      <dgm:spPr/>
      <dgm:t>
        <a:bodyPr/>
        <a:lstStyle/>
        <a:p>
          <a:endParaRPr lang="en-US"/>
        </a:p>
      </dgm:t>
    </dgm:pt>
    <dgm:pt modelId="{233BB022-4F31-9747-A5A3-82ACD136D5D4}" type="sibTrans" cxnId="{0B379B9C-0E1F-C74D-8F95-3EC76C22E93B}">
      <dgm:prSet/>
      <dgm:spPr/>
      <dgm:t>
        <a:bodyPr/>
        <a:lstStyle/>
        <a:p>
          <a:endParaRPr lang="en-US"/>
        </a:p>
      </dgm:t>
    </dgm:pt>
    <dgm:pt modelId="{1AD6372F-C91A-7341-82B9-5C712A5BBA10}">
      <dgm:prSet phldrT="[Tex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Tránh deadlock</a:t>
          </a:r>
        </a:p>
      </dgm:t>
    </dgm:pt>
    <dgm:pt modelId="{0517DFA7-734D-2C48-9A37-DD077FB04698}" type="parTrans" cxnId="{93EE016D-C8CC-8B43-AABC-6052048F0870}">
      <dgm:prSet/>
      <dgm:spPr/>
      <dgm:t>
        <a:bodyPr/>
        <a:lstStyle/>
        <a:p>
          <a:endParaRPr lang="en-US"/>
        </a:p>
      </dgm:t>
    </dgm:pt>
    <dgm:pt modelId="{BEA84813-6051-9841-A35A-A6B739B7FC03}" type="sibTrans" cxnId="{93EE016D-C8CC-8B43-AABC-6052048F0870}">
      <dgm:prSet/>
      <dgm:spPr/>
      <dgm:t>
        <a:bodyPr/>
        <a:lstStyle/>
        <a:p>
          <a:endParaRPr lang="en-US"/>
        </a:p>
      </dgm:t>
    </dgm:pt>
    <dgm:pt modelId="{675B93B7-8602-DD4E-8703-C2E3E1741838}">
      <dgm:prSet phldrT="[Tex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Phát hiện và loại bỏ deadlock</a:t>
          </a:r>
        </a:p>
      </dgm:t>
    </dgm:pt>
    <dgm:pt modelId="{69D42723-D97F-7A49-BC68-44FA63AB9C23}" type="parTrans" cxnId="{68087158-E470-0F49-8880-C1104FF6231F}">
      <dgm:prSet/>
      <dgm:spPr/>
      <dgm:t>
        <a:bodyPr/>
        <a:lstStyle/>
        <a:p>
          <a:endParaRPr lang="en-US"/>
        </a:p>
      </dgm:t>
    </dgm:pt>
    <dgm:pt modelId="{C6448E0E-E53A-F847-8AFE-907762832DA6}" type="sibTrans" cxnId="{68087158-E470-0F49-8880-C1104FF6231F}">
      <dgm:prSet/>
      <dgm:spPr/>
      <dgm:t>
        <a:bodyPr/>
        <a:lstStyle/>
        <a:p>
          <a:endParaRPr lang="en-US"/>
        </a:p>
      </dgm:t>
    </dgm:pt>
    <dgm:pt modelId="{672DE0D5-F1D3-CF49-B06D-1094705334D2}" type="pres">
      <dgm:prSet presAssocID="{8F46CF37-ECF7-5249-BC8C-B324DDF4FB1F}" presName="diagram" presStyleCnt="0">
        <dgm:presLayoutVars>
          <dgm:chPref val="1"/>
          <dgm:dir/>
          <dgm:animOne val="branch"/>
          <dgm:animLvl val="lvl"/>
          <dgm:resizeHandles val="exact"/>
        </dgm:presLayoutVars>
      </dgm:prSet>
      <dgm:spPr/>
    </dgm:pt>
    <dgm:pt modelId="{55654CD6-8A35-4C41-9014-122501047BC2}" type="pres">
      <dgm:prSet presAssocID="{15D8B515-DAAA-9143-A163-288EACB20713}" presName="root1" presStyleCnt="0"/>
      <dgm:spPr/>
    </dgm:pt>
    <dgm:pt modelId="{29727D09-8A0F-2A40-B7D3-64E9A0A9FC21}" type="pres">
      <dgm:prSet presAssocID="{15D8B515-DAAA-9143-A163-288EACB20713}" presName="LevelOneTextNode" presStyleLbl="node0" presStyleIdx="0" presStyleCnt="1">
        <dgm:presLayoutVars>
          <dgm:chPref val="3"/>
        </dgm:presLayoutVars>
      </dgm:prSet>
      <dgm:spPr/>
    </dgm:pt>
    <dgm:pt modelId="{6337FE08-4E5A-5942-A750-7666EA747FFE}" type="pres">
      <dgm:prSet presAssocID="{15D8B515-DAAA-9143-A163-288EACB20713}" presName="level2hierChild" presStyleCnt="0"/>
      <dgm:spPr/>
    </dgm:pt>
    <dgm:pt modelId="{8A294CEF-D212-4B4F-AAE6-9BD30331F3FC}" type="pres">
      <dgm:prSet presAssocID="{77CBDA05-19AA-9D48-B552-58B52F31BE5E}" presName="conn2-1" presStyleLbl="parChTrans1D2" presStyleIdx="0" presStyleCnt="3"/>
      <dgm:spPr/>
    </dgm:pt>
    <dgm:pt modelId="{7F9EADE6-7EF7-7644-99B2-B5791E51CAA9}" type="pres">
      <dgm:prSet presAssocID="{77CBDA05-19AA-9D48-B552-58B52F31BE5E}" presName="connTx" presStyleLbl="parChTrans1D2" presStyleIdx="0" presStyleCnt="3"/>
      <dgm:spPr/>
    </dgm:pt>
    <dgm:pt modelId="{00522096-987A-FD40-8BEA-AF2B477A4F5C}" type="pres">
      <dgm:prSet presAssocID="{1C88F63A-0A9B-5448-A8DB-A417AE85BBEA}" presName="root2" presStyleCnt="0"/>
      <dgm:spPr/>
    </dgm:pt>
    <dgm:pt modelId="{A2116E9D-136F-204B-8D1A-A9350F5FA2EA}" type="pres">
      <dgm:prSet presAssocID="{1C88F63A-0A9B-5448-A8DB-A417AE85BBEA}" presName="LevelTwoTextNode" presStyleLbl="node2" presStyleIdx="0" presStyleCnt="3">
        <dgm:presLayoutVars>
          <dgm:chPref val="3"/>
        </dgm:presLayoutVars>
      </dgm:prSet>
      <dgm:spPr/>
    </dgm:pt>
    <dgm:pt modelId="{76293A51-1D92-A247-9E2F-AB116F35D606}" type="pres">
      <dgm:prSet presAssocID="{1C88F63A-0A9B-5448-A8DB-A417AE85BBEA}" presName="level3hierChild" presStyleCnt="0"/>
      <dgm:spPr/>
    </dgm:pt>
    <dgm:pt modelId="{85EEB875-6593-8A43-8C0A-8144A15602C2}" type="pres">
      <dgm:prSet presAssocID="{0517DFA7-734D-2C48-9A37-DD077FB04698}" presName="conn2-1" presStyleLbl="parChTrans1D2" presStyleIdx="1" presStyleCnt="3"/>
      <dgm:spPr/>
    </dgm:pt>
    <dgm:pt modelId="{763067F9-49A1-534B-A526-4F77608514C7}" type="pres">
      <dgm:prSet presAssocID="{0517DFA7-734D-2C48-9A37-DD077FB04698}" presName="connTx" presStyleLbl="parChTrans1D2" presStyleIdx="1" presStyleCnt="3"/>
      <dgm:spPr/>
    </dgm:pt>
    <dgm:pt modelId="{138075F2-4752-634D-94B2-3B5A972F0243}" type="pres">
      <dgm:prSet presAssocID="{1AD6372F-C91A-7341-82B9-5C712A5BBA10}" presName="root2" presStyleCnt="0"/>
      <dgm:spPr/>
    </dgm:pt>
    <dgm:pt modelId="{CAC9D82F-69B5-814E-976D-B03635991EB3}" type="pres">
      <dgm:prSet presAssocID="{1AD6372F-C91A-7341-82B9-5C712A5BBA10}" presName="LevelTwoTextNode" presStyleLbl="node2" presStyleIdx="1" presStyleCnt="3">
        <dgm:presLayoutVars>
          <dgm:chPref val="3"/>
        </dgm:presLayoutVars>
      </dgm:prSet>
      <dgm:spPr/>
    </dgm:pt>
    <dgm:pt modelId="{2809D65A-0609-B843-A59B-5242DE4327B3}" type="pres">
      <dgm:prSet presAssocID="{1AD6372F-C91A-7341-82B9-5C712A5BBA10}" presName="level3hierChild" presStyleCnt="0"/>
      <dgm:spPr/>
    </dgm:pt>
    <dgm:pt modelId="{87AF3032-DB0E-4542-AAB6-B5D4195FC1B7}" type="pres">
      <dgm:prSet presAssocID="{69D42723-D97F-7A49-BC68-44FA63AB9C23}" presName="conn2-1" presStyleLbl="parChTrans1D2" presStyleIdx="2" presStyleCnt="3"/>
      <dgm:spPr/>
    </dgm:pt>
    <dgm:pt modelId="{0FA955DD-F6EC-AC4A-A6EA-ED748DD27686}" type="pres">
      <dgm:prSet presAssocID="{69D42723-D97F-7A49-BC68-44FA63AB9C23}" presName="connTx" presStyleLbl="parChTrans1D2" presStyleIdx="2" presStyleCnt="3"/>
      <dgm:spPr/>
    </dgm:pt>
    <dgm:pt modelId="{6453F214-B136-D34B-8DF0-CD691318ACDF}" type="pres">
      <dgm:prSet presAssocID="{675B93B7-8602-DD4E-8703-C2E3E1741838}" presName="root2" presStyleCnt="0"/>
      <dgm:spPr/>
    </dgm:pt>
    <dgm:pt modelId="{BFA521D6-948C-6D46-8A38-85414BDC0C09}" type="pres">
      <dgm:prSet presAssocID="{675B93B7-8602-DD4E-8703-C2E3E1741838}" presName="LevelTwoTextNode" presStyleLbl="node2" presStyleIdx="2" presStyleCnt="3">
        <dgm:presLayoutVars>
          <dgm:chPref val="3"/>
        </dgm:presLayoutVars>
      </dgm:prSet>
      <dgm:spPr/>
    </dgm:pt>
    <dgm:pt modelId="{A1C97B52-E4B9-A44C-9310-F9C2382F2FE8}" type="pres">
      <dgm:prSet presAssocID="{675B93B7-8602-DD4E-8703-C2E3E1741838}" presName="level3hierChild" presStyleCnt="0"/>
      <dgm:spPr/>
    </dgm:pt>
  </dgm:ptLst>
  <dgm:cxnLst>
    <dgm:cxn modelId="{0AE24109-67F3-1840-96EB-42CB18A218DF}" type="presOf" srcId="{77CBDA05-19AA-9D48-B552-58B52F31BE5E}" destId="{7F9EADE6-7EF7-7644-99B2-B5791E51CAA9}" srcOrd="1" destOrd="0" presId="urn:microsoft.com/office/officeart/2005/8/layout/hierarchy2"/>
    <dgm:cxn modelId="{810A441C-66D3-5444-87D2-B3062A03A420}" type="presOf" srcId="{1AD6372F-C91A-7341-82B9-5C712A5BBA10}" destId="{CAC9D82F-69B5-814E-976D-B03635991EB3}" srcOrd="0" destOrd="0" presId="urn:microsoft.com/office/officeart/2005/8/layout/hierarchy2"/>
    <dgm:cxn modelId="{FCA6861D-0E5C-AD4A-A3DC-A7C734B56FAE}" srcId="{8F46CF37-ECF7-5249-BC8C-B324DDF4FB1F}" destId="{15D8B515-DAAA-9143-A163-288EACB20713}" srcOrd="0" destOrd="0" parTransId="{8CA08D71-028B-774C-BDBE-C744024613BA}" sibTransId="{9BB57C90-7F49-D945-A244-B176E4410331}"/>
    <dgm:cxn modelId="{6DA9565E-87F8-0F44-9C56-0F1427111F7D}" type="presOf" srcId="{15D8B515-DAAA-9143-A163-288EACB20713}" destId="{29727D09-8A0F-2A40-B7D3-64E9A0A9FC21}" srcOrd="0" destOrd="0" presId="urn:microsoft.com/office/officeart/2005/8/layout/hierarchy2"/>
    <dgm:cxn modelId="{06BF8F61-374A-C54E-BAEF-BB49AC441AEF}" type="presOf" srcId="{675B93B7-8602-DD4E-8703-C2E3E1741838}" destId="{BFA521D6-948C-6D46-8A38-85414BDC0C09}" srcOrd="0" destOrd="0" presId="urn:microsoft.com/office/officeart/2005/8/layout/hierarchy2"/>
    <dgm:cxn modelId="{E3426644-24B7-4C48-8D45-AE88A3F2917F}" type="presOf" srcId="{77CBDA05-19AA-9D48-B552-58B52F31BE5E}" destId="{8A294CEF-D212-4B4F-AAE6-9BD30331F3FC}" srcOrd="0" destOrd="0" presId="urn:microsoft.com/office/officeart/2005/8/layout/hierarchy2"/>
    <dgm:cxn modelId="{93EE016D-C8CC-8B43-AABC-6052048F0870}" srcId="{15D8B515-DAAA-9143-A163-288EACB20713}" destId="{1AD6372F-C91A-7341-82B9-5C712A5BBA10}" srcOrd="1" destOrd="0" parTransId="{0517DFA7-734D-2C48-9A37-DD077FB04698}" sibTransId="{BEA84813-6051-9841-A35A-A6B739B7FC03}"/>
    <dgm:cxn modelId="{00095E4F-5727-834E-8DFE-94BA020AFCB2}" type="presOf" srcId="{0517DFA7-734D-2C48-9A37-DD077FB04698}" destId="{763067F9-49A1-534B-A526-4F77608514C7}" srcOrd="1" destOrd="0" presId="urn:microsoft.com/office/officeart/2005/8/layout/hierarchy2"/>
    <dgm:cxn modelId="{9C650F56-36AB-6B49-A1E5-ABE7810EE74C}" type="presOf" srcId="{8F46CF37-ECF7-5249-BC8C-B324DDF4FB1F}" destId="{672DE0D5-F1D3-CF49-B06D-1094705334D2}" srcOrd="0" destOrd="0" presId="urn:microsoft.com/office/officeart/2005/8/layout/hierarchy2"/>
    <dgm:cxn modelId="{68087158-E470-0F49-8880-C1104FF6231F}" srcId="{15D8B515-DAAA-9143-A163-288EACB20713}" destId="{675B93B7-8602-DD4E-8703-C2E3E1741838}" srcOrd="2" destOrd="0" parTransId="{69D42723-D97F-7A49-BC68-44FA63AB9C23}" sibTransId="{C6448E0E-E53A-F847-8AFE-907762832DA6}"/>
    <dgm:cxn modelId="{B44D6D82-E0DC-8B4D-A333-4AAB3ADC9504}" type="presOf" srcId="{69D42723-D97F-7A49-BC68-44FA63AB9C23}" destId="{87AF3032-DB0E-4542-AAB6-B5D4195FC1B7}" srcOrd="0" destOrd="0" presId="urn:microsoft.com/office/officeart/2005/8/layout/hierarchy2"/>
    <dgm:cxn modelId="{0B379B9C-0E1F-C74D-8F95-3EC76C22E93B}" srcId="{15D8B515-DAAA-9143-A163-288EACB20713}" destId="{1C88F63A-0A9B-5448-A8DB-A417AE85BBEA}" srcOrd="0" destOrd="0" parTransId="{77CBDA05-19AA-9D48-B552-58B52F31BE5E}" sibTransId="{233BB022-4F31-9747-A5A3-82ACD136D5D4}"/>
    <dgm:cxn modelId="{6FE547CA-2213-AB40-ACAC-7E9FAAFDB81B}" type="presOf" srcId="{69D42723-D97F-7A49-BC68-44FA63AB9C23}" destId="{0FA955DD-F6EC-AC4A-A6EA-ED748DD27686}" srcOrd="1" destOrd="0" presId="urn:microsoft.com/office/officeart/2005/8/layout/hierarchy2"/>
    <dgm:cxn modelId="{0BF666D9-A79A-D84D-BD31-B4F57338B615}" type="presOf" srcId="{0517DFA7-734D-2C48-9A37-DD077FB04698}" destId="{85EEB875-6593-8A43-8C0A-8144A15602C2}" srcOrd="0" destOrd="0" presId="urn:microsoft.com/office/officeart/2005/8/layout/hierarchy2"/>
    <dgm:cxn modelId="{93F4FBF6-E25A-6E47-8179-0BE3B9716F1A}" type="presOf" srcId="{1C88F63A-0A9B-5448-A8DB-A417AE85BBEA}" destId="{A2116E9D-136F-204B-8D1A-A9350F5FA2EA}" srcOrd="0" destOrd="0" presId="urn:microsoft.com/office/officeart/2005/8/layout/hierarchy2"/>
    <dgm:cxn modelId="{43F9A5B6-95BA-254E-A30C-DDC4F54EF05C}" type="presParOf" srcId="{672DE0D5-F1D3-CF49-B06D-1094705334D2}" destId="{55654CD6-8A35-4C41-9014-122501047BC2}" srcOrd="0" destOrd="0" presId="urn:microsoft.com/office/officeart/2005/8/layout/hierarchy2"/>
    <dgm:cxn modelId="{D33804C7-5AFC-F34F-86EC-24E198B6B3B8}" type="presParOf" srcId="{55654CD6-8A35-4C41-9014-122501047BC2}" destId="{29727D09-8A0F-2A40-B7D3-64E9A0A9FC21}" srcOrd="0" destOrd="0" presId="urn:microsoft.com/office/officeart/2005/8/layout/hierarchy2"/>
    <dgm:cxn modelId="{2BB5221F-A3DC-734C-99BC-F345FF489307}" type="presParOf" srcId="{55654CD6-8A35-4C41-9014-122501047BC2}" destId="{6337FE08-4E5A-5942-A750-7666EA747FFE}" srcOrd="1" destOrd="0" presId="urn:microsoft.com/office/officeart/2005/8/layout/hierarchy2"/>
    <dgm:cxn modelId="{6E4A353C-93F9-114D-BAE9-2F48EC3DDE6C}" type="presParOf" srcId="{6337FE08-4E5A-5942-A750-7666EA747FFE}" destId="{8A294CEF-D212-4B4F-AAE6-9BD30331F3FC}" srcOrd="0" destOrd="0" presId="urn:microsoft.com/office/officeart/2005/8/layout/hierarchy2"/>
    <dgm:cxn modelId="{9B9E653C-A072-8948-8BED-D619EB34470B}" type="presParOf" srcId="{8A294CEF-D212-4B4F-AAE6-9BD30331F3FC}" destId="{7F9EADE6-7EF7-7644-99B2-B5791E51CAA9}" srcOrd="0" destOrd="0" presId="urn:microsoft.com/office/officeart/2005/8/layout/hierarchy2"/>
    <dgm:cxn modelId="{18DB99B5-7298-094A-A73E-ADB5C469D9BB}" type="presParOf" srcId="{6337FE08-4E5A-5942-A750-7666EA747FFE}" destId="{00522096-987A-FD40-8BEA-AF2B477A4F5C}" srcOrd="1" destOrd="0" presId="urn:microsoft.com/office/officeart/2005/8/layout/hierarchy2"/>
    <dgm:cxn modelId="{5F64222F-358A-B244-9AEF-389DBCDCEFB3}" type="presParOf" srcId="{00522096-987A-FD40-8BEA-AF2B477A4F5C}" destId="{A2116E9D-136F-204B-8D1A-A9350F5FA2EA}" srcOrd="0" destOrd="0" presId="urn:microsoft.com/office/officeart/2005/8/layout/hierarchy2"/>
    <dgm:cxn modelId="{98937DC0-12FE-3743-BB04-4B993FDC9A34}" type="presParOf" srcId="{00522096-987A-FD40-8BEA-AF2B477A4F5C}" destId="{76293A51-1D92-A247-9E2F-AB116F35D606}" srcOrd="1" destOrd="0" presId="urn:microsoft.com/office/officeart/2005/8/layout/hierarchy2"/>
    <dgm:cxn modelId="{654180B9-8C36-544E-A4F8-04826594631D}" type="presParOf" srcId="{6337FE08-4E5A-5942-A750-7666EA747FFE}" destId="{85EEB875-6593-8A43-8C0A-8144A15602C2}" srcOrd="2" destOrd="0" presId="urn:microsoft.com/office/officeart/2005/8/layout/hierarchy2"/>
    <dgm:cxn modelId="{EC49B0EB-F3C2-BD43-B83E-006E01C0DD1F}" type="presParOf" srcId="{85EEB875-6593-8A43-8C0A-8144A15602C2}" destId="{763067F9-49A1-534B-A526-4F77608514C7}" srcOrd="0" destOrd="0" presId="urn:microsoft.com/office/officeart/2005/8/layout/hierarchy2"/>
    <dgm:cxn modelId="{97559C07-B38B-8440-A75F-BABFBA061B3A}" type="presParOf" srcId="{6337FE08-4E5A-5942-A750-7666EA747FFE}" destId="{138075F2-4752-634D-94B2-3B5A972F0243}" srcOrd="3" destOrd="0" presId="urn:microsoft.com/office/officeart/2005/8/layout/hierarchy2"/>
    <dgm:cxn modelId="{D8317A42-2363-A049-942B-E9C0E650078A}" type="presParOf" srcId="{138075F2-4752-634D-94B2-3B5A972F0243}" destId="{CAC9D82F-69B5-814E-976D-B03635991EB3}" srcOrd="0" destOrd="0" presId="urn:microsoft.com/office/officeart/2005/8/layout/hierarchy2"/>
    <dgm:cxn modelId="{DFACA9C3-954A-F44C-8854-F8678C77B998}" type="presParOf" srcId="{138075F2-4752-634D-94B2-3B5A972F0243}" destId="{2809D65A-0609-B843-A59B-5242DE4327B3}" srcOrd="1" destOrd="0" presId="urn:microsoft.com/office/officeart/2005/8/layout/hierarchy2"/>
    <dgm:cxn modelId="{8D224103-9F71-2A40-9647-F17126AC8094}" type="presParOf" srcId="{6337FE08-4E5A-5942-A750-7666EA747FFE}" destId="{87AF3032-DB0E-4542-AAB6-B5D4195FC1B7}" srcOrd="4" destOrd="0" presId="urn:microsoft.com/office/officeart/2005/8/layout/hierarchy2"/>
    <dgm:cxn modelId="{F1F6EE54-DE39-0540-A1CF-32CF4206E95C}" type="presParOf" srcId="{87AF3032-DB0E-4542-AAB6-B5D4195FC1B7}" destId="{0FA955DD-F6EC-AC4A-A6EA-ED748DD27686}" srcOrd="0" destOrd="0" presId="urn:microsoft.com/office/officeart/2005/8/layout/hierarchy2"/>
    <dgm:cxn modelId="{0649F236-3106-0741-81BC-C861068AC775}" type="presParOf" srcId="{6337FE08-4E5A-5942-A750-7666EA747FFE}" destId="{6453F214-B136-D34B-8DF0-CD691318ACDF}" srcOrd="5" destOrd="0" presId="urn:microsoft.com/office/officeart/2005/8/layout/hierarchy2"/>
    <dgm:cxn modelId="{98A1C897-7D67-A345-9D27-50ED1F020197}" type="presParOf" srcId="{6453F214-B136-D34B-8DF0-CD691318ACDF}" destId="{BFA521D6-948C-6D46-8A38-85414BDC0C09}" srcOrd="0" destOrd="0" presId="urn:microsoft.com/office/officeart/2005/8/layout/hierarchy2"/>
    <dgm:cxn modelId="{F07DA330-EDF9-B742-98E4-258058A35A8C}" type="presParOf" srcId="{6453F214-B136-D34B-8DF0-CD691318ACDF}" destId="{A1C97B52-E4B9-A44C-9310-F9C2382F2FE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446BA-C368-7049-B3E9-36952FEA616B}" type="doc">
      <dgm:prSet loTypeId="urn:microsoft.com/office/officeart/2008/layout/NameandTitleOrganizationalChart" loCatId="" qsTypeId="urn:microsoft.com/office/officeart/2005/8/quickstyle/simple1" qsCatId="simple" csTypeId="urn:microsoft.com/office/officeart/2005/8/colors/accent2_2" csCatId="accent2" phldr="1"/>
      <dgm:spPr/>
      <dgm:t>
        <a:bodyPr/>
        <a:lstStyle/>
        <a:p>
          <a:endParaRPr lang="en-US"/>
        </a:p>
      </dgm:t>
    </dgm:pt>
    <dgm:pt modelId="{B966B3A4-C51A-5846-BA8B-962A69171164}">
      <dgm:prSet phldrT="[Tex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Thu thập trước các khóa</a:t>
          </a:r>
        </a:p>
      </dgm:t>
    </dgm:pt>
    <dgm:pt modelId="{B92B7F5F-1BF2-FA45-825B-B8402F53F1EA}" type="parTrans" cxnId="{23F7AEA1-2C35-8C4E-BAD4-DBF9D6276F0A}">
      <dgm:prSet/>
      <dgm:spPr/>
      <dgm:t>
        <a:bodyPr/>
        <a:lstStyle/>
        <a:p>
          <a:endParaRPr lang="en-US"/>
        </a:p>
      </dgm:t>
    </dgm:pt>
    <dgm:pt modelId="{22C4004A-2817-A349-95DD-82C9500A21FD}" type="sibTrans" cxnId="{23F7AEA1-2C35-8C4E-BAD4-DBF9D6276F0A}">
      <dgm:prSet/>
      <dgm:spPr>
        <a:solidFill>
          <a:schemeClr val="bg1"/>
        </a:solidFill>
      </dgm:spPr>
      <dgm:t>
        <a:bodyPr/>
        <a:lstStyle/>
        <a:p>
          <a:endParaRPr lang="en-US"/>
        </a:p>
      </dgm:t>
    </dgm:pt>
    <dgm:pt modelId="{C4086544-DE30-0F4E-A5C7-97613AB1CD01}" type="asst">
      <dgm:prSet phldrT="[Tex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Transaction đã đủ khóa cần thiết</a:t>
          </a:r>
        </a:p>
      </dgm:t>
    </dgm:pt>
    <dgm:pt modelId="{D3D3C3AF-7AD9-C346-B424-62628D317DF9}" type="parTrans" cxnId="{1F513013-39D2-0D48-B540-F6F3031F33AF}">
      <dgm:prSet/>
      <dgm:spPr>
        <a:solidFill>
          <a:srgbClr val="1E3ADA"/>
        </a:solidFill>
      </dgm:spPr>
      <dgm:t>
        <a:bodyPr/>
        <a:lstStyle/>
        <a:p>
          <a:endParaRPr lang="en-US"/>
        </a:p>
      </dgm:t>
    </dgm:pt>
    <dgm:pt modelId="{2E3E0712-B8DC-F144-B68C-4932F2D36728}" type="sibTrans" cxnId="{1F513013-39D2-0D48-B540-F6F3031F33AF}">
      <dgm:prSet/>
      <dgm:spPr>
        <a:solidFill>
          <a:schemeClr val="bg1"/>
        </a:solidFill>
      </dgm:spPr>
      <dgm:t>
        <a:bodyPr/>
        <a:lstStyle/>
        <a:p>
          <a:endParaRPr lang="en-US"/>
        </a:p>
      </dgm:t>
    </dgm:pt>
    <dgm:pt modelId="{EDC304F8-4CB6-2C46-8452-BA6C3268E9E3}" type="asst">
      <dgm:prSe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Transaction yêu cầu khóa đã thu thập</a:t>
          </a:r>
        </a:p>
      </dgm:t>
    </dgm:pt>
    <dgm:pt modelId="{8024CE44-BA03-EE43-A0CC-AA95F11053E8}" type="parTrans" cxnId="{8962D659-43C1-0546-91FE-CFA74010DEBC}">
      <dgm:prSet/>
      <dgm:spPr>
        <a:solidFill>
          <a:srgbClr val="1E3ADA"/>
        </a:solidFill>
      </dgm:spPr>
      <dgm:t>
        <a:bodyPr/>
        <a:lstStyle/>
        <a:p>
          <a:endParaRPr lang="en-US"/>
        </a:p>
      </dgm:t>
    </dgm:pt>
    <dgm:pt modelId="{4F1264C5-EB07-DA4C-A3C5-21A66B95DA2C}" type="sibTrans" cxnId="{8962D659-43C1-0546-91FE-CFA74010DEBC}">
      <dgm:prSet/>
      <dgm:spPr>
        <a:solidFill>
          <a:schemeClr val="bg1"/>
        </a:solidFill>
      </dgm:spPr>
      <dgm:t>
        <a:bodyPr/>
        <a:lstStyle/>
        <a:p>
          <a:endParaRPr lang="en-US"/>
        </a:p>
      </dgm:t>
    </dgm:pt>
    <dgm:pt modelId="{298078A3-6CDE-5840-B331-A8D0A25809CD}" type="asst">
      <dgm:prSe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Thực thi</a:t>
          </a:r>
        </a:p>
      </dgm:t>
    </dgm:pt>
    <dgm:pt modelId="{9C86907C-0F08-AC41-BDEB-3A6C578A3B95}" type="parTrans" cxnId="{68335D50-3C9A-2045-BE86-330F26286E05}">
      <dgm:prSet/>
      <dgm:spPr>
        <a:solidFill>
          <a:srgbClr val="1E3ADA"/>
        </a:solidFill>
      </dgm:spPr>
      <dgm:t>
        <a:bodyPr/>
        <a:lstStyle/>
        <a:p>
          <a:endParaRPr lang="en-US"/>
        </a:p>
      </dgm:t>
    </dgm:pt>
    <dgm:pt modelId="{C03120BE-5260-7F40-99FC-2993D59869F5}" type="sibTrans" cxnId="{68335D50-3C9A-2045-BE86-330F26286E05}">
      <dgm:prSet/>
      <dgm:spPr>
        <a:solidFill>
          <a:schemeClr val="bg1"/>
        </a:solidFill>
      </dgm:spPr>
      <dgm:t>
        <a:bodyPr/>
        <a:lstStyle/>
        <a:p>
          <a:endParaRPr lang="en-US"/>
        </a:p>
      </dgm:t>
    </dgm:pt>
    <dgm:pt modelId="{55C9D849-1BA0-B849-B372-F98C9C284EA2}">
      <dgm:prSet custT="1"/>
      <dgm:spPr>
        <a:solidFill>
          <a:srgbClr val="1E3ADA"/>
        </a:solidFill>
      </dgm:spPr>
      <dgm:t>
        <a:bodyPr/>
        <a:lstStyle/>
        <a:p>
          <a:r>
            <a:rPr lang="en-US" sz="2800" noProof="1">
              <a:latin typeface="Times New Roman" panose="02020603050405020304" pitchFamily="18" charset="0"/>
              <a:cs typeface="Times New Roman" panose="02020603050405020304" pitchFamily="18" charset="0"/>
            </a:rPr>
            <a:t>Chờ đủ khóa</a:t>
          </a:r>
        </a:p>
      </dgm:t>
    </dgm:pt>
    <dgm:pt modelId="{ACC962CE-9074-E240-93D4-4261E3D1C2C9}" type="parTrans" cxnId="{4437EBEC-1739-CC41-9BFE-A13573BDFDC8}">
      <dgm:prSet/>
      <dgm:spPr>
        <a:solidFill>
          <a:srgbClr val="1E3ADA"/>
        </a:solidFill>
      </dgm:spPr>
      <dgm:t>
        <a:bodyPr/>
        <a:lstStyle/>
        <a:p>
          <a:endParaRPr lang="en-US"/>
        </a:p>
      </dgm:t>
    </dgm:pt>
    <dgm:pt modelId="{D6ED55C7-B40F-0E47-824D-41DCDA681D00}" type="sibTrans" cxnId="{4437EBEC-1739-CC41-9BFE-A13573BDFDC8}">
      <dgm:prSet/>
      <dgm:spPr>
        <a:solidFill>
          <a:schemeClr val="bg1"/>
        </a:solidFill>
      </dgm:spPr>
      <dgm:t>
        <a:bodyPr/>
        <a:lstStyle/>
        <a:p>
          <a:endParaRPr lang="en-US"/>
        </a:p>
      </dgm:t>
    </dgm:pt>
    <dgm:pt modelId="{CCB325E8-0466-3A48-96D8-2AA51231FCC0}" type="pres">
      <dgm:prSet presAssocID="{575446BA-C368-7049-B3E9-36952FEA616B}" presName="hierChild1" presStyleCnt="0">
        <dgm:presLayoutVars>
          <dgm:orgChart val="1"/>
          <dgm:chPref val="1"/>
          <dgm:dir/>
          <dgm:animOne val="branch"/>
          <dgm:animLvl val="lvl"/>
          <dgm:resizeHandles/>
        </dgm:presLayoutVars>
      </dgm:prSet>
      <dgm:spPr/>
    </dgm:pt>
    <dgm:pt modelId="{163652DA-2E84-4F4D-9D73-CBB3C52EA985}" type="pres">
      <dgm:prSet presAssocID="{B966B3A4-C51A-5846-BA8B-962A69171164}" presName="hierRoot1" presStyleCnt="0">
        <dgm:presLayoutVars>
          <dgm:hierBranch val="init"/>
        </dgm:presLayoutVars>
      </dgm:prSet>
      <dgm:spPr/>
    </dgm:pt>
    <dgm:pt modelId="{629EFF4B-C342-1A42-A290-74CB056EEE6D}" type="pres">
      <dgm:prSet presAssocID="{B966B3A4-C51A-5846-BA8B-962A69171164}" presName="rootComposite1" presStyleCnt="0"/>
      <dgm:spPr/>
    </dgm:pt>
    <dgm:pt modelId="{25606D91-A342-004D-9F4B-D4FCA16703BE}" type="pres">
      <dgm:prSet presAssocID="{B966B3A4-C51A-5846-BA8B-962A69171164}" presName="rootText1" presStyleLbl="node0" presStyleIdx="0" presStyleCnt="1">
        <dgm:presLayoutVars>
          <dgm:chMax/>
          <dgm:chPref val="3"/>
        </dgm:presLayoutVars>
      </dgm:prSet>
      <dgm:spPr/>
    </dgm:pt>
    <dgm:pt modelId="{1442BED8-46E3-2F43-AA34-9E89FB4322A7}" type="pres">
      <dgm:prSet presAssocID="{B966B3A4-C51A-5846-BA8B-962A69171164}" presName="titleText1" presStyleLbl="fgAcc0" presStyleIdx="0" presStyleCnt="1">
        <dgm:presLayoutVars>
          <dgm:chMax val="0"/>
          <dgm:chPref val="0"/>
        </dgm:presLayoutVars>
      </dgm:prSet>
      <dgm:spPr/>
    </dgm:pt>
    <dgm:pt modelId="{2F6B5222-D2FC-3340-9B27-A734D59104CF}" type="pres">
      <dgm:prSet presAssocID="{B966B3A4-C51A-5846-BA8B-962A69171164}" presName="rootConnector1" presStyleLbl="node1" presStyleIdx="0" presStyleCnt="1"/>
      <dgm:spPr/>
    </dgm:pt>
    <dgm:pt modelId="{155E7C22-FF6E-C64C-B84E-5C683407664B}" type="pres">
      <dgm:prSet presAssocID="{B966B3A4-C51A-5846-BA8B-962A69171164}" presName="hierChild2" presStyleCnt="0"/>
      <dgm:spPr/>
    </dgm:pt>
    <dgm:pt modelId="{CEA9AFD1-109B-C748-B070-F449F11112A8}" type="pres">
      <dgm:prSet presAssocID="{B966B3A4-C51A-5846-BA8B-962A69171164}" presName="hierChild3" presStyleCnt="0"/>
      <dgm:spPr/>
    </dgm:pt>
    <dgm:pt modelId="{E1D17382-7635-C440-9852-B56C89A98830}" type="pres">
      <dgm:prSet presAssocID="{D3D3C3AF-7AD9-C346-B424-62628D317DF9}" presName="Name96" presStyleLbl="parChTrans1D2" presStyleIdx="0" presStyleCnt="2"/>
      <dgm:spPr/>
    </dgm:pt>
    <dgm:pt modelId="{8756DF23-09CC-AE42-A18D-76C2F6F2F9E9}" type="pres">
      <dgm:prSet presAssocID="{C4086544-DE30-0F4E-A5C7-97613AB1CD01}" presName="hierRoot3" presStyleCnt="0">
        <dgm:presLayoutVars>
          <dgm:hierBranch val="init"/>
        </dgm:presLayoutVars>
      </dgm:prSet>
      <dgm:spPr/>
    </dgm:pt>
    <dgm:pt modelId="{F1EC7D42-BD7D-1044-A10B-CC40ACADF60A}" type="pres">
      <dgm:prSet presAssocID="{C4086544-DE30-0F4E-A5C7-97613AB1CD01}" presName="rootComposite3" presStyleCnt="0"/>
      <dgm:spPr/>
    </dgm:pt>
    <dgm:pt modelId="{E6A1EF92-22F7-694E-87E2-A945CB3ECF36}" type="pres">
      <dgm:prSet presAssocID="{C4086544-DE30-0F4E-A5C7-97613AB1CD01}" presName="rootText3" presStyleLbl="asst1" presStyleIdx="0" presStyleCnt="3" custScaleX="112704">
        <dgm:presLayoutVars>
          <dgm:chPref val="3"/>
        </dgm:presLayoutVars>
      </dgm:prSet>
      <dgm:spPr/>
    </dgm:pt>
    <dgm:pt modelId="{F0BAA941-7589-A24E-8A96-C651DACC3039}" type="pres">
      <dgm:prSet presAssocID="{C4086544-DE30-0F4E-A5C7-97613AB1CD01}" presName="titleText3" presStyleLbl="fgAcc2" presStyleIdx="0" presStyleCnt="3">
        <dgm:presLayoutVars>
          <dgm:chMax val="0"/>
          <dgm:chPref val="0"/>
        </dgm:presLayoutVars>
      </dgm:prSet>
      <dgm:spPr/>
    </dgm:pt>
    <dgm:pt modelId="{12EBF619-9E0B-AE44-AC3F-5C1E14B582CB}" type="pres">
      <dgm:prSet presAssocID="{C4086544-DE30-0F4E-A5C7-97613AB1CD01}" presName="rootConnector3" presStyleLbl="asst1" presStyleIdx="0" presStyleCnt="3"/>
      <dgm:spPr/>
    </dgm:pt>
    <dgm:pt modelId="{BCDCDFC6-3A64-0F4F-B57D-6F26810E1C53}" type="pres">
      <dgm:prSet presAssocID="{C4086544-DE30-0F4E-A5C7-97613AB1CD01}" presName="hierChild6" presStyleCnt="0"/>
      <dgm:spPr/>
    </dgm:pt>
    <dgm:pt modelId="{ABD9FC91-EB58-E644-A905-61E1D78E114F}" type="pres">
      <dgm:prSet presAssocID="{C4086544-DE30-0F4E-A5C7-97613AB1CD01}" presName="hierChild7" presStyleCnt="0"/>
      <dgm:spPr/>
    </dgm:pt>
    <dgm:pt modelId="{E70634DF-2AC7-9649-A75C-9CFE1FD89E2B}" type="pres">
      <dgm:prSet presAssocID="{9C86907C-0F08-AC41-BDEB-3A6C578A3B95}" presName="Name96" presStyleLbl="parChTrans1D3" presStyleIdx="0" presStyleCnt="2"/>
      <dgm:spPr/>
    </dgm:pt>
    <dgm:pt modelId="{8B1F594A-9C38-F845-A181-AD06735282AF}" type="pres">
      <dgm:prSet presAssocID="{298078A3-6CDE-5840-B331-A8D0A25809CD}" presName="hierRoot3" presStyleCnt="0">
        <dgm:presLayoutVars>
          <dgm:hierBranch val="init"/>
        </dgm:presLayoutVars>
      </dgm:prSet>
      <dgm:spPr/>
    </dgm:pt>
    <dgm:pt modelId="{9455AD5E-B53B-2245-A2B7-FA2F959FD274}" type="pres">
      <dgm:prSet presAssocID="{298078A3-6CDE-5840-B331-A8D0A25809CD}" presName="rootComposite3" presStyleCnt="0"/>
      <dgm:spPr/>
    </dgm:pt>
    <dgm:pt modelId="{C57E9E1F-31F3-BE46-8AE2-970113FF2EC7}" type="pres">
      <dgm:prSet presAssocID="{298078A3-6CDE-5840-B331-A8D0A25809CD}" presName="rootText3" presStyleLbl="asst1" presStyleIdx="1" presStyleCnt="3">
        <dgm:presLayoutVars>
          <dgm:chPref val="3"/>
        </dgm:presLayoutVars>
      </dgm:prSet>
      <dgm:spPr/>
    </dgm:pt>
    <dgm:pt modelId="{5A2AD1CD-9208-F941-9669-7F3B591A4F0D}" type="pres">
      <dgm:prSet presAssocID="{298078A3-6CDE-5840-B331-A8D0A25809CD}" presName="titleText3" presStyleLbl="fgAcc2" presStyleIdx="1" presStyleCnt="3">
        <dgm:presLayoutVars>
          <dgm:chMax val="0"/>
          <dgm:chPref val="0"/>
        </dgm:presLayoutVars>
      </dgm:prSet>
      <dgm:spPr/>
    </dgm:pt>
    <dgm:pt modelId="{47926AE4-A7B7-4C44-9516-138E7DB3B52C}" type="pres">
      <dgm:prSet presAssocID="{298078A3-6CDE-5840-B331-A8D0A25809CD}" presName="rootConnector3" presStyleLbl="asst1" presStyleIdx="1" presStyleCnt="3"/>
      <dgm:spPr/>
    </dgm:pt>
    <dgm:pt modelId="{B2DFAB79-5BE5-F346-9033-853A021F0DC4}" type="pres">
      <dgm:prSet presAssocID="{298078A3-6CDE-5840-B331-A8D0A25809CD}" presName="hierChild6" presStyleCnt="0"/>
      <dgm:spPr/>
    </dgm:pt>
    <dgm:pt modelId="{9526BF20-87F2-0C40-8D8C-C74EBFF3ED3C}" type="pres">
      <dgm:prSet presAssocID="{298078A3-6CDE-5840-B331-A8D0A25809CD}" presName="hierChild7" presStyleCnt="0"/>
      <dgm:spPr/>
    </dgm:pt>
    <dgm:pt modelId="{3DBEFA9E-7148-3C46-858F-5879C997570C}" type="pres">
      <dgm:prSet presAssocID="{8024CE44-BA03-EE43-A0CC-AA95F11053E8}" presName="Name96" presStyleLbl="parChTrans1D2" presStyleIdx="1" presStyleCnt="2"/>
      <dgm:spPr/>
    </dgm:pt>
    <dgm:pt modelId="{93A7624F-3B86-0E41-AEE3-1A13B1E0EC99}" type="pres">
      <dgm:prSet presAssocID="{EDC304F8-4CB6-2C46-8452-BA6C3268E9E3}" presName="hierRoot3" presStyleCnt="0">
        <dgm:presLayoutVars>
          <dgm:hierBranch val="init"/>
        </dgm:presLayoutVars>
      </dgm:prSet>
      <dgm:spPr/>
    </dgm:pt>
    <dgm:pt modelId="{3EF89072-490B-2442-A875-B1B7D2A2688D}" type="pres">
      <dgm:prSet presAssocID="{EDC304F8-4CB6-2C46-8452-BA6C3268E9E3}" presName="rootComposite3" presStyleCnt="0"/>
      <dgm:spPr/>
    </dgm:pt>
    <dgm:pt modelId="{A5E99A80-9659-CE4F-9727-795F00E13DB2}" type="pres">
      <dgm:prSet presAssocID="{EDC304F8-4CB6-2C46-8452-BA6C3268E9E3}" presName="rootText3" presStyleLbl="asst1" presStyleIdx="2" presStyleCnt="3" custScaleX="122949">
        <dgm:presLayoutVars>
          <dgm:chPref val="3"/>
        </dgm:presLayoutVars>
      </dgm:prSet>
      <dgm:spPr/>
    </dgm:pt>
    <dgm:pt modelId="{C10C96A2-4DAA-AA42-A4C7-D9813B66093E}" type="pres">
      <dgm:prSet presAssocID="{EDC304F8-4CB6-2C46-8452-BA6C3268E9E3}" presName="titleText3" presStyleLbl="fgAcc2" presStyleIdx="2" presStyleCnt="3">
        <dgm:presLayoutVars>
          <dgm:chMax val="0"/>
          <dgm:chPref val="0"/>
        </dgm:presLayoutVars>
      </dgm:prSet>
      <dgm:spPr/>
    </dgm:pt>
    <dgm:pt modelId="{82E65314-C9FA-2B4F-9B71-DA9496579AB4}" type="pres">
      <dgm:prSet presAssocID="{EDC304F8-4CB6-2C46-8452-BA6C3268E9E3}" presName="rootConnector3" presStyleLbl="asst1" presStyleIdx="2" presStyleCnt="3"/>
      <dgm:spPr/>
    </dgm:pt>
    <dgm:pt modelId="{E9734CDF-6271-7841-915C-93B45768825B}" type="pres">
      <dgm:prSet presAssocID="{EDC304F8-4CB6-2C46-8452-BA6C3268E9E3}" presName="hierChild6" presStyleCnt="0"/>
      <dgm:spPr/>
    </dgm:pt>
    <dgm:pt modelId="{88663B15-379A-6245-81F9-199D9A3E727E}" type="pres">
      <dgm:prSet presAssocID="{ACC962CE-9074-E240-93D4-4261E3D1C2C9}" presName="Name37" presStyleLbl="parChTrans1D3" presStyleIdx="1" presStyleCnt="2"/>
      <dgm:spPr/>
    </dgm:pt>
    <dgm:pt modelId="{8D72D901-523A-3847-9964-2415CAADE909}" type="pres">
      <dgm:prSet presAssocID="{55C9D849-1BA0-B849-B372-F98C9C284EA2}" presName="hierRoot2" presStyleCnt="0">
        <dgm:presLayoutVars>
          <dgm:hierBranch val="init"/>
        </dgm:presLayoutVars>
      </dgm:prSet>
      <dgm:spPr/>
    </dgm:pt>
    <dgm:pt modelId="{92A8F7A4-CE79-0844-BFC3-44B8C9999D93}" type="pres">
      <dgm:prSet presAssocID="{55C9D849-1BA0-B849-B372-F98C9C284EA2}" presName="rootComposite" presStyleCnt="0"/>
      <dgm:spPr/>
    </dgm:pt>
    <dgm:pt modelId="{D5BFC25D-A5D2-6846-B10A-6B579E61A2A0}" type="pres">
      <dgm:prSet presAssocID="{55C9D849-1BA0-B849-B372-F98C9C284EA2}" presName="rootText" presStyleLbl="node1" presStyleIdx="0" presStyleCnt="1">
        <dgm:presLayoutVars>
          <dgm:chMax/>
          <dgm:chPref val="3"/>
        </dgm:presLayoutVars>
      </dgm:prSet>
      <dgm:spPr/>
    </dgm:pt>
    <dgm:pt modelId="{E040E765-C7D3-124C-AF45-4D6225E1E618}" type="pres">
      <dgm:prSet presAssocID="{55C9D849-1BA0-B849-B372-F98C9C284EA2}" presName="titleText2" presStyleLbl="fgAcc1" presStyleIdx="0" presStyleCnt="1">
        <dgm:presLayoutVars>
          <dgm:chMax val="0"/>
          <dgm:chPref val="0"/>
        </dgm:presLayoutVars>
      </dgm:prSet>
      <dgm:spPr/>
    </dgm:pt>
    <dgm:pt modelId="{49934F84-C649-A944-8A34-1DDBA2360785}" type="pres">
      <dgm:prSet presAssocID="{55C9D849-1BA0-B849-B372-F98C9C284EA2}" presName="rootConnector" presStyleLbl="node3" presStyleIdx="0" presStyleCnt="0"/>
      <dgm:spPr/>
    </dgm:pt>
    <dgm:pt modelId="{7A1024D1-E1BD-FE46-BCDE-0C57930603E7}" type="pres">
      <dgm:prSet presAssocID="{55C9D849-1BA0-B849-B372-F98C9C284EA2}" presName="hierChild4" presStyleCnt="0"/>
      <dgm:spPr/>
    </dgm:pt>
    <dgm:pt modelId="{8CCABAAE-D76B-F34B-A380-5D75DD5387E8}" type="pres">
      <dgm:prSet presAssocID="{55C9D849-1BA0-B849-B372-F98C9C284EA2}" presName="hierChild5" presStyleCnt="0"/>
      <dgm:spPr/>
    </dgm:pt>
    <dgm:pt modelId="{0947067C-BF44-9346-832D-600DBE84DB8F}" type="pres">
      <dgm:prSet presAssocID="{EDC304F8-4CB6-2C46-8452-BA6C3268E9E3}" presName="hierChild7" presStyleCnt="0"/>
      <dgm:spPr/>
    </dgm:pt>
  </dgm:ptLst>
  <dgm:cxnLst>
    <dgm:cxn modelId="{FAFA8B11-1C37-FD48-99B2-D562D51D4E27}" type="presOf" srcId="{298078A3-6CDE-5840-B331-A8D0A25809CD}" destId="{47926AE4-A7B7-4C44-9516-138E7DB3B52C}" srcOrd="1" destOrd="0" presId="urn:microsoft.com/office/officeart/2008/layout/NameandTitleOrganizationalChart"/>
    <dgm:cxn modelId="{1F513013-39D2-0D48-B540-F6F3031F33AF}" srcId="{B966B3A4-C51A-5846-BA8B-962A69171164}" destId="{C4086544-DE30-0F4E-A5C7-97613AB1CD01}" srcOrd="0" destOrd="0" parTransId="{D3D3C3AF-7AD9-C346-B424-62628D317DF9}" sibTransId="{2E3E0712-B8DC-F144-B68C-4932F2D36728}"/>
    <dgm:cxn modelId="{8F972815-FC02-1641-A209-568EC848F820}" type="presOf" srcId="{D6ED55C7-B40F-0E47-824D-41DCDA681D00}" destId="{E040E765-C7D3-124C-AF45-4D6225E1E618}" srcOrd="0" destOrd="0" presId="urn:microsoft.com/office/officeart/2008/layout/NameandTitleOrganizationalChart"/>
    <dgm:cxn modelId="{B1FB6118-9D14-4644-8DBC-0BFBEAA3A250}" type="presOf" srcId="{9C86907C-0F08-AC41-BDEB-3A6C578A3B95}" destId="{E70634DF-2AC7-9649-A75C-9CFE1FD89E2B}" srcOrd="0" destOrd="0" presId="urn:microsoft.com/office/officeart/2008/layout/NameandTitleOrganizationalChart"/>
    <dgm:cxn modelId="{1CD71A1C-31EA-A94A-A98F-B3B63E3B88CD}" type="presOf" srcId="{55C9D849-1BA0-B849-B372-F98C9C284EA2}" destId="{D5BFC25D-A5D2-6846-B10A-6B579E61A2A0}" srcOrd="0" destOrd="0" presId="urn:microsoft.com/office/officeart/2008/layout/NameandTitleOrganizationalChart"/>
    <dgm:cxn modelId="{DC3AF21E-84BA-5D46-A7AD-CFEC28EA7490}" type="presOf" srcId="{B966B3A4-C51A-5846-BA8B-962A69171164}" destId="{25606D91-A342-004D-9F4B-D4FCA16703BE}" srcOrd="0" destOrd="0" presId="urn:microsoft.com/office/officeart/2008/layout/NameandTitleOrganizationalChart"/>
    <dgm:cxn modelId="{2B90A42C-9A0C-7A48-AD2A-34C7B49F3CE8}" type="presOf" srcId="{C4086544-DE30-0F4E-A5C7-97613AB1CD01}" destId="{12EBF619-9E0B-AE44-AC3F-5C1E14B582CB}" srcOrd="1" destOrd="0" presId="urn:microsoft.com/office/officeart/2008/layout/NameandTitleOrganizationalChart"/>
    <dgm:cxn modelId="{94F10534-E00A-0E4A-9A74-1A75BFFD4959}" type="presOf" srcId="{2E3E0712-B8DC-F144-B68C-4932F2D36728}" destId="{F0BAA941-7589-A24E-8A96-C651DACC3039}" srcOrd="0" destOrd="0" presId="urn:microsoft.com/office/officeart/2008/layout/NameandTitleOrganizationalChart"/>
    <dgm:cxn modelId="{686C385C-6FE4-DF4A-B398-BC171312BC25}" type="presOf" srcId="{22C4004A-2817-A349-95DD-82C9500A21FD}" destId="{1442BED8-46E3-2F43-AA34-9E89FB4322A7}" srcOrd="0" destOrd="0" presId="urn:microsoft.com/office/officeart/2008/layout/NameandTitleOrganizationalChart"/>
    <dgm:cxn modelId="{3BA07062-9AC4-7145-95DF-EE202212A98E}" type="presOf" srcId="{EDC304F8-4CB6-2C46-8452-BA6C3268E9E3}" destId="{82E65314-C9FA-2B4F-9B71-DA9496579AB4}" srcOrd="1" destOrd="0" presId="urn:microsoft.com/office/officeart/2008/layout/NameandTitleOrganizationalChart"/>
    <dgm:cxn modelId="{EA3D3B46-0942-D747-AD70-7F209193D7F8}" type="presOf" srcId="{575446BA-C368-7049-B3E9-36952FEA616B}" destId="{CCB325E8-0466-3A48-96D8-2AA51231FCC0}" srcOrd="0" destOrd="0" presId="urn:microsoft.com/office/officeart/2008/layout/NameandTitleOrganizationalChart"/>
    <dgm:cxn modelId="{68335D50-3C9A-2045-BE86-330F26286E05}" srcId="{C4086544-DE30-0F4E-A5C7-97613AB1CD01}" destId="{298078A3-6CDE-5840-B331-A8D0A25809CD}" srcOrd="0" destOrd="0" parTransId="{9C86907C-0F08-AC41-BDEB-3A6C578A3B95}" sibTransId="{C03120BE-5260-7F40-99FC-2993D59869F5}"/>
    <dgm:cxn modelId="{00475153-E0ED-2C49-A96C-4E846FBA46E8}" type="presOf" srcId="{8024CE44-BA03-EE43-A0CC-AA95F11053E8}" destId="{3DBEFA9E-7148-3C46-858F-5879C997570C}" srcOrd="0" destOrd="0" presId="urn:microsoft.com/office/officeart/2008/layout/NameandTitleOrganizationalChart"/>
    <dgm:cxn modelId="{8962D659-43C1-0546-91FE-CFA74010DEBC}" srcId="{B966B3A4-C51A-5846-BA8B-962A69171164}" destId="{EDC304F8-4CB6-2C46-8452-BA6C3268E9E3}" srcOrd="1" destOrd="0" parTransId="{8024CE44-BA03-EE43-A0CC-AA95F11053E8}" sibTransId="{4F1264C5-EB07-DA4C-A3C5-21A66B95DA2C}"/>
    <dgm:cxn modelId="{E189837A-968E-AD47-8E8D-0C8DCA20DDA8}" type="presOf" srcId="{298078A3-6CDE-5840-B331-A8D0A25809CD}" destId="{C57E9E1F-31F3-BE46-8AE2-970113FF2EC7}" srcOrd="0" destOrd="0" presId="urn:microsoft.com/office/officeart/2008/layout/NameandTitleOrganizationalChart"/>
    <dgm:cxn modelId="{BAFE997B-F1AA-DD40-BFF8-2D17F489AF9C}" type="presOf" srcId="{55C9D849-1BA0-B849-B372-F98C9C284EA2}" destId="{49934F84-C649-A944-8A34-1DDBA2360785}" srcOrd="1" destOrd="0" presId="urn:microsoft.com/office/officeart/2008/layout/NameandTitleOrganizationalChart"/>
    <dgm:cxn modelId="{9FA9E47B-9C5E-C748-8CA2-87847E62D5E2}" type="presOf" srcId="{B966B3A4-C51A-5846-BA8B-962A69171164}" destId="{2F6B5222-D2FC-3340-9B27-A734D59104CF}" srcOrd="1" destOrd="0" presId="urn:microsoft.com/office/officeart/2008/layout/NameandTitleOrganizationalChart"/>
    <dgm:cxn modelId="{23F7AEA1-2C35-8C4E-BAD4-DBF9D6276F0A}" srcId="{575446BA-C368-7049-B3E9-36952FEA616B}" destId="{B966B3A4-C51A-5846-BA8B-962A69171164}" srcOrd="0" destOrd="0" parTransId="{B92B7F5F-1BF2-FA45-825B-B8402F53F1EA}" sibTransId="{22C4004A-2817-A349-95DD-82C9500A21FD}"/>
    <dgm:cxn modelId="{F4D7F1A7-1923-6A40-AA88-B6256AD44E72}" type="presOf" srcId="{4F1264C5-EB07-DA4C-A3C5-21A66B95DA2C}" destId="{C10C96A2-4DAA-AA42-A4C7-D9813B66093E}" srcOrd="0" destOrd="0" presId="urn:microsoft.com/office/officeart/2008/layout/NameandTitleOrganizationalChart"/>
    <dgm:cxn modelId="{3699E6AD-A8B2-B74C-A280-2A923BEE1B91}" type="presOf" srcId="{C03120BE-5260-7F40-99FC-2993D59869F5}" destId="{5A2AD1CD-9208-F941-9669-7F3B591A4F0D}" srcOrd="0" destOrd="0" presId="urn:microsoft.com/office/officeart/2008/layout/NameandTitleOrganizationalChart"/>
    <dgm:cxn modelId="{B4B055B6-B3D0-3B46-8739-A16BB005D0D9}" type="presOf" srcId="{C4086544-DE30-0F4E-A5C7-97613AB1CD01}" destId="{E6A1EF92-22F7-694E-87E2-A945CB3ECF36}" srcOrd="0" destOrd="0" presId="urn:microsoft.com/office/officeart/2008/layout/NameandTitleOrganizationalChart"/>
    <dgm:cxn modelId="{AB880CC6-E167-6E45-8E6D-93ABAD427018}" type="presOf" srcId="{D3D3C3AF-7AD9-C346-B424-62628D317DF9}" destId="{E1D17382-7635-C440-9852-B56C89A98830}" srcOrd="0" destOrd="0" presId="urn:microsoft.com/office/officeart/2008/layout/NameandTitleOrganizationalChart"/>
    <dgm:cxn modelId="{4437EBEC-1739-CC41-9BFE-A13573BDFDC8}" srcId="{EDC304F8-4CB6-2C46-8452-BA6C3268E9E3}" destId="{55C9D849-1BA0-B849-B372-F98C9C284EA2}" srcOrd="0" destOrd="0" parTransId="{ACC962CE-9074-E240-93D4-4261E3D1C2C9}" sibTransId="{D6ED55C7-B40F-0E47-824D-41DCDA681D00}"/>
    <dgm:cxn modelId="{8D1522F3-95D0-1D48-9DA7-693224FA8D05}" type="presOf" srcId="{EDC304F8-4CB6-2C46-8452-BA6C3268E9E3}" destId="{A5E99A80-9659-CE4F-9727-795F00E13DB2}" srcOrd="0" destOrd="0" presId="urn:microsoft.com/office/officeart/2008/layout/NameandTitleOrganizationalChart"/>
    <dgm:cxn modelId="{CD601CF7-1770-6C43-9DC8-BED1FA7A14F5}" type="presOf" srcId="{ACC962CE-9074-E240-93D4-4261E3D1C2C9}" destId="{88663B15-379A-6245-81F9-199D9A3E727E}" srcOrd="0" destOrd="0" presId="urn:microsoft.com/office/officeart/2008/layout/NameandTitleOrganizationalChart"/>
    <dgm:cxn modelId="{7D040EB2-B8E6-A246-A58C-29B42155A42D}" type="presParOf" srcId="{CCB325E8-0466-3A48-96D8-2AA51231FCC0}" destId="{163652DA-2E84-4F4D-9D73-CBB3C52EA985}" srcOrd="0" destOrd="0" presId="urn:microsoft.com/office/officeart/2008/layout/NameandTitleOrganizationalChart"/>
    <dgm:cxn modelId="{43C6A8E3-6EEC-9F4C-8D00-540A3BF33FB0}" type="presParOf" srcId="{163652DA-2E84-4F4D-9D73-CBB3C52EA985}" destId="{629EFF4B-C342-1A42-A290-74CB056EEE6D}" srcOrd="0" destOrd="0" presId="urn:microsoft.com/office/officeart/2008/layout/NameandTitleOrganizationalChart"/>
    <dgm:cxn modelId="{30A7FB08-F5A7-F74E-A267-972FB78B5904}" type="presParOf" srcId="{629EFF4B-C342-1A42-A290-74CB056EEE6D}" destId="{25606D91-A342-004D-9F4B-D4FCA16703BE}" srcOrd="0" destOrd="0" presId="urn:microsoft.com/office/officeart/2008/layout/NameandTitleOrganizationalChart"/>
    <dgm:cxn modelId="{1D830448-CA1A-6E4F-822B-69D74FF0FBA1}" type="presParOf" srcId="{629EFF4B-C342-1A42-A290-74CB056EEE6D}" destId="{1442BED8-46E3-2F43-AA34-9E89FB4322A7}" srcOrd="1" destOrd="0" presId="urn:microsoft.com/office/officeart/2008/layout/NameandTitleOrganizationalChart"/>
    <dgm:cxn modelId="{E87DAB48-A214-8D45-9A49-07FAF42BC8FC}" type="presParOf" srcId="{629EFF4B-C342-1A42-A290-74CB056EEE6D}" destId="{2F6B5222-D2FC-3340-9B27-A734D59104CF}" srcOrd="2" destOrd="0" presId="urn:microsoft.com/office/officeart/2008/layout/NameandTitleOrganizationalChart"/>
    <dgm:cxn modelId="{46D52C78-BB09-4545-95AA-7F6CCE10E887}" type="presParOf" srcId="{163652DA-2E84-4F4D-9D73-CBB3C52EA985}" destId="{155E7C22-FF6E-C64C-B84E-5C683407664B}" srcOrd="1" destOrd="0" presId="urn:microsoft.com/office/officeart/2008/layout/NameandTitleOrganizationalChart"/>
    <dgm:cxn modelId="{8A4F682F-691E-AA4A-9B6D-E5498790EAA4}" type="presParOf" srcId="{163652DA-2E84-4F4D-9D73-CBB3C52EA985}" destId="{CEA9AFD1-109B-C748-B070-F449F11112A8}" srcOrd="2" destOrd="0" presId="urn:microsoft.com/office/officeart/2008/layout/NameandTitleOrganizationalChart"/>
    <dgm:cxn modelId="{22BDFCEA-0F75-D644-85C0-B77101552A38}" type="presParOf" srcId="{CEA9AFD1-109B-C748-B070-F449F11112A8}" destId="{E1D17382-7635-C440-9852-B56C89A98830}" srcOrd="0" destOrd="0" presId="urn:microsoft.com/office/officeart/2008/layout/NameandTitleOrganizationalChart"/>
    <dgm:cxn modelId="{BCFD9F72-1D81-8A4F-9E50-91E6096F5167}" type="presParOf" srcId="{CEA9AFD1-109B-C748-B070-F449F11112A8}" destId="{8756DF23-09CC-AE42-A18D-76C2F6F2F9E9}" srcOrd="1" destOrd="0" presId="urn:microsoft.com/office/officeart/2008/layout/NameandTitleOrganizationalChart"/>
    <dgm:cxn modelId="{A843EB29-6360-0C47-AF71-303BEAECAB70}" type="presParOf" srcId="{8756DF23-09CC-AE42-A18D-76C2F6F2F9E9}" destId="{F1EC7D42-BD7D-1044-A10B-CC40ACADF60A}" srcOrd="0" destOrd="0" presId="urn:microsoft.com/office/officeart/2008/layout/NameandTitleOrganizationalChart"/>
    <dgm:cxn modelId="{060713E0-8C9A-134E-AE02-9CA745543108}" type="presParOf" srcId="{F1EC7D42-BD7D-1044-A10B-CC40ACADF60A}" destId="{E6A1EF92-22F7-694E-87E2-A945CB3ECF36}" srcOrd="0" destOrd="0" presId="urn:microsoft.com/office/officeart/2008/layout/NameandTitleOrganizationalChart"/>
    <dgm:cxn modelId="{5EC1F24A-917D-CC44-8227-4055C9423584}" type="presParOf" srcId="{F1EC7D42-BD7D-1044-A10B-CC40ACADF60A}" destId="{F0BAA941-7589-A24E-8A96-C651DACC3039}" srcOrd="1" destOrd="0" presId="urn:microsoft.com/office/officeart/2008/layout/NameandTitleOrganizationalChart"/>
    <dgm:cxn modelId="{489C8076-79FB-0F47-9D3B-4237B42A20E6}" type="presParOf" srcId="{F1EC7D42-BD7D-1044-A10B-CC40ACADF60A}" destId="{12EBF619-9E0B-AE44-AC3F-5C1E14B582CB}" srcOrd="2" destOrd="0" presId="urn:microsoft.com/office/officeart/2008/layout/NameandTitleOrganizationalChart"/>
    <dgm:cxn modelId="{86F0E703-D1B1-7D42-B261-AFE20F2F5E41}" type="presParOf" srcId="{8756DF23-09CC-AE42-A18D-76C2F6F2F9E9}" destId="{BCDCDFC6-3A64-0F4F-B57D-6F26810E1C53}" srcOrd="1" destOrd="0" presId="urn:microsoft.com/office/officeart/2008/layout/NameandTitleOrganizationalChart"/>
    <dgm:cxn modelId="{28E16A16-2086-DE45-B290-7AB166E1B19C}" type="presParOf" srcId="{8756DF23-09CC-AE42-A18D-76C2F6F2F9E9}" destId="{ABD9FC91-EB58-E644-A905-61E1D78E114F}" srcOrd="2" destOrd="0" presId="urn:microsoft.com/office/officeart/2008/layout/NameandTitleOrganizationalChart"/>
    <dgm:cxn modelId="{E0D16A0B-6B7B-C94A-9BEA-7578DC0D3CEB}" type="presParOf" srcId="{ABD9FC91-EB58-E644-A905-61E1D78E114F}" destId="{E70634DF-2AC7-9649-A75C-9CFE1FD89E2B}" srcOrd="0" destOrd="0" presId="urn:microsoft.com/office/officeart/2008/layout/NameandTitleOrganizationalChart"/>
    <dgm:cxn modelId="{EBB9D3BA-9B5D-0247-B424-ACBBF15FD7EF}" type="presParOf" srcId="{ABD9FC91-EB58-E644-A905-61E1D78E114F}" destId="{8B1F594A-9C38-F845-A181-AD06735282AF}" srcOrd="1" destOrd="0" presId="urn:microsoft.com/office/officeart/2008/layout/NameandTitleOrganizationalChart"/>
    <dgm:cxn modelId="{C3790905-A755-924F-A9E3-D58CBE6E3552}" type="presParOf" srcId="{8B1F594A-9C38-F845-A181-AD06735282AF}" destId="{9455AD5E-B53B-2245-A2B7-FA2F959FD274}" srcOrd="0" destOrd="0" presId="urn:microsoft.com/office/officeart/2008/layout/NameandTitleOrganizationalChart"/>
    <dgm:cxn modelId="{8E2A7059-F5E3-264D-9EEA-371B4E61EE06}" type="presParOf" srcId="{9455AD5E-B53B-2245-A2B7-FA2F959FD274}" destId="{C57E9E1F-31F3-BE46-8AE2-970113FF2EC7}" srcOrd="0" destOrd="0" presId="urn:microsoft.com/office/officeart/2008/layout/NameandTitleOrganizationalChart"/>
    <dgm:cxn modelId="{B9CF57A3-4568-6643-B4B0-B3BB297848B5}" type="presParOf" srcId="{9455AD5E-B53B-2245-A2B7-FA2F959FD274}" destId="{5A2AD1CD-9208-F941-9669-7F3B591A4F0D}" srcOrd="1" destOrd="0" presId="urn:microsoft.com/office/officeart/2008/layout/NameandTitleOrganizationalChart"/>
    <dgm:cxn modelId="{7D9D2BB4-2FE4-014C-A816-503B6B00F227}" type="presParOf" srcId="{9455AD5E-B53B-2245-A2B7-FA2F959FD274}" destId="{47926AE4-A7B7-4C44-9516-138E7DB3B52C}" srcOrd="2" destOrd="0" presId="urn:microsoft.com/office/officeart/2008/layout/NameandTitleOrganizationalChart"/>
    <dgm:cxn modelId="{710F81E8-20A1-AB40-B712-C700C3751014}" type="presParOf" srcId="{8B1F594A-9C38-F845-A181-AD06735282AF}" destId="{B2DFAB79-5BE5-F346-9033-853A021F0DC4}" srcOrd="1" destOrd="0" presId="urn:microsoft.com/office/officeart/2008/layout/NameandTitleOrganizationalChart"/>
    <dgm:cxn modelId="{1585EBC4-779D-F443-AF7F-B9716373A1CE}" type="presParOf" srcId="{8B1F594A-9C38-F845-A181-AD06735282AF}" destId="{9526BF20-87F2-0C40-8D8C-C74EBFF3ED3C}" srcOrd="2" destOrd="0" presId="urn:microsoft.com/office/officeart/2008/layout/NameandTitleOrganizationalChart"/>
    <dgm:cxn modelId="{85CAFDEE-0124-2041-8C1D-7E8E85149AFC}" type="presParOf" srcId="{CEA9AFD1-109B-C748-B070-F449F11112A8}" destId="{3DBEFA9E-7148-3C46-858F-5879C997570C}" srcOrd="2" destOrd="0" presId="urn:microsoft.com/office/officeart/2008/layout/NameandTitleOrganizationalChart"/>
    <dgm:cxn modelId="{04A0CB4D-C6BC-1D43-BA80-4B9EA2E35A95}" type="presParOf" srcId="{CEA9AFD1-109B-C748-B070-F449F11112A8}" destId="{93A7624F-3B86-0E41-AEE3-1A13B1E0EC99}" srcOrd="3" destOrd="0" presId="urn:microsoft.com/office/officeart/2008/layout/NameandTitleOrganizationalChart"/>
    <dgm:cxn modelId="{3099B866-88A9-7440-B776-EB9F141F1DEB}" type="presParOf" srcId="{93A7624F-3B86-0E41-AEE3-1A13B1E0EC99}" destId="{3EF89072-490B-2442-A875-B1B7D2A2688D}" srcOrd="0" destOrd="0" presId="urn:microsoft.com/office/officeart/2008/layout/NameandTitleOrganizationalChart"/>
    <dgm:cxn modelId="{9D4F6438-2048-2645-A31C-025378DF8EBB}" type="presParOf" srcId="{3EF89072-490B-2442-A875-B1B7D2A2688D}" destId="{A5E99A80-9659-CE4F-9727-795F00E13DB2}" srcOrd="0" destOrd="0" presId="urn:microsoft.com/office/officeart/2008/layout/NameandTitleOrganizationalChart"/>
    <dgm:cxn modelId="{577A13B2-DFAF-9B40-B26F-C9384FA3DC9F}" type="presParOf" srcId="{3EF89072-490B-2442-A875-B1B7D2A2688D}" destId="{C10C96A2-4DAA-AA42-A4C7-D9813B66093E}" srcOrd="1" destOrd="0" presId="urn:microsoft.com/office/officeart/2008/layout/NameandTitleOrganizationalChart"/>
    <dgm:cxn modelId="{37B00F1B-815C-2A4A-A7A6-F49EA2387725}" type="presParOf" srcId="{3EF89072-490B-2442-A875-B1B7D2A2688D}" destId="{82E65314-C9FA-2B4F-9B71-DA9496579AB4}" srcOrd="2" destOrd="0" presId="urn:microsoft.com/office/officeart/2008/layout/NameandTitleOrganizationalChart"/>
    <dgm:cxn modelId="{AB86921A-9028-9E46-9700-CC479BE1F5F4}" type="presParOf" srcId="{93A7624F-3B86-0E41-AEE3-1A13B1E0EC99}" destId="{E9734CDF-6271-7841-915C-93B45768825B}" srcOrd="1" destOrd="0" presId="urn:microsoft.com/office/officeart/2008/layout/NameandTitleOrganizationalChart"/>
    <dgm:cxn modelId="{E78BA12F-5AAD-9244-94E9-5D4F2A2468A3}" type="presParOf" srcId="{E9734CDF-6271-7841-915C-93B45768825B}" destId="{88663B15-379A-6245-81F9-199D9A3E727E}" srcOrd="0" destOrd="0" presId="urn:microsoft.com/office/officeart/2008/layout/NameandTitleOrganizationalChart"/>
    <dgm:cxn modelId="{1BB792D3-485D-5D47-A100-1912A8CC6BC1}" type="presParOf" srcId="{E9734CDF-6271-7841-915C-93B45768825B}" destId="{8D72D901-523A-3847-9964-2415CAADE909}" srcOrd="1" destOrd="0" presId="urn:microsoft.com/office/officeart/2008/layout/NameandTitleOrganizationalChart"/>
    <dgm:cxn modelId="{95C7A52A-E844-0844-B838-A2CCB2FE4A44}" type="presParOf" srcId="{8D72D901-523A-3847-9964-2415CAADE909}" destId="{92A8F7A4-CE79-0844-BFC3-44B8C9999D93}" srcOrd="0" destOrd="0" presId="urn:microsoft.com/office/officeart/2008/layout/NameandTitleOrganizationalChart"/>
    <dgm:cxn modelId="{98410E51-4080-9743-834B-A799D538F151}" type="presParOf" srcId="{92A8F7A4-CE79-0844-BFC3-44B8C9999D93}" destId="{D5BFC25D-A5D2-6846-B10A-6B579E61A2A0}" srcOrd="0" destOrd="0" presId="urn:microsoft.com/office/officeart/2008/layout/NameandTitleOrganizationalChart"/>
    <dgm:cxn modelId="{68FF2608-E9F8-3B4C-9C4C-D04AD7EA1564}" type="presParOf" srcId="{92A8F7A4-CE79-0844-BFC3-44B8C9999D93}" destId="{E040E765-C7D3-124C-AF45-4D6225E1E618}" srcOrd="1" destOrd="0" presId="urn:microsoft.com/office/officeart/2008/layout/NameandTitleOrganizationalChart"/>
    <dgm:cxn modelId="{10B3446C-7906-E648-B14E-429597E89862}" type="presParOf" srcId="{92A8F7A4-CE79-0844-BFC3-44B8C9999D93}" destId="{49934F84-C649-A944-8A34-1DDBA2360785}" srcOrd="2" destOrd="0" presId="urn:microsoft.com/office/officeart/2008/layout/NameandTitleOrganizationalChart"/>
    <dgm:cxn modelId="{A81C948C-3B03-2244-AC8C-52172C4B7A2D}" type="presParOf" srcId="{8D72D901-523A-3847-9964-2415CAADE909}" destId="{7A1024D1-E1BD-FE46-BCDE-0C57930603E7}" srcOrd="1" destOrd="0" presId="urn:microsoft.com/office/officeart/2008/layout/NameandTitleOrganizationalChart"/>
    <dgm:cxn modelId="{B847D68B-E283-044F-8AF9-F33750269BAC}" type="presParOf" srcId="{8D72D901-523A-3847-9964-2415CAADE909}" destId="{8CCABAAE-D76B-F34B-A380-5D75DD5387E8}" srcOrd="2" destOrd="0" presId="urn:microsoft.com/office/officeart/2008/layout/NameandTitleOrganizationalChart"/>
    <dgm:cxn modelId="{6664F9C4-1C58-7842-A1A7-E22D0A1FFDD1}" type="presParOf" srcId="{93A7624F-3B86-0E41-AEE3-1A13B1E0EC99}" destId="{0947067C-BF44-9346-832D-600DBE84DB8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5446BA-C368-7049-B3E9-36952FEA616B}" type="doc">
      <dgm:prSet loTypeId="urn:microsoft.com/office/officeart/2008/layout/NameandTitleOrganizationalChart" loCatId="" qsTypeId="urn:microsoft.com/office/officeart/2005/8/quickstyle/simple1" qsCatId="simple" csTypeId="urn:microsoft.com/office/officeart/2005/8/colors/accent2_2" csCatId="accent2" phldr="1"/>
      <dgm:spPr/>
      <dgm:t>
        <a:bodyPr/>
        <a:lstStyle/>
        <a:p>
          <a:endParaRPr lang="en-US"/>
        </a:p>
      </dgm:t>
    </dgm:pt>
    <dgm:pt modelId="{B966B3A4-C51A-5846-BA8B-962A69171164}">
      <dgm:prSet phldrT="[Tex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Thu thập trước các khóa</a:t>
          </a:r>
        </a:p>
      </dgm:t>
    </dgm:pt>
    <dgm:pt modelId="{B92B7F5F-1BF2-FA45-825B-B8402F53F1EA}" type="parTrans" cxnId="{23F7AEA1-2C35-8C4E-BAD4-DBF9D6276F0A}">
      <dgm:prSet/>
      <dgm:spPr/>
      <dgm:t>
        <a:bodyPr/>
        <a:lstStyle/>
        <a:p>
          <a:endParaRPr lang="en-US"/>
        </a:p>
      </dgm:t>
    </dgm:pt>
    <dgm:pt modelId="{22C4004A-2817-A349-95DD-82C9500A21FD}" type="sibTrans" cxnId="{23F7AEA1-2C35-8C4E-BAD4-DBF9D6276F0A}">
      <dgm:prSet/>
      <dgm:spPr/>
      <dgm:t>
        <a:bodyPr/>
        <a:lstStyle/>
        <a:p>
          <a:endParaRPr lang="en-US"/>
        </a:p>
      </dgm:t>
    </dgm:pt>
    <dgm:pt modelId="{C4086544-DE30-0F4E-A5C7-97613AB1CD01}" type="asst">
      <dgm:prSet phldrT="[Tex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Transaction đã đủ khóa cần thiết</a:t>
          </a:r>
        </a:p>
      </dgm:t>
    </dgm:pt>
    <dgm:pt modelId="{D3D3C3AF-7AD9-C346-B424-62628D317DF9}" type="parTrans" cxnId="{1F513013-39D2-0D48-B540-F6F3031F33AF}">
      <dgm:prSet/>
      <dgm:spPr/>
      <dgm:t>
        <a:bodyPr/>
        <a:lstStyle/>
        <a:p>
          <a:endParaRPr lang="en-US"/>
        </a:p>
      </dgm:t>
    </dgm:pt>
    <dgm:pt modelId="{2E3E0712-B8DC-F144-B68C-4932F2D36728}" type="sibTrans" cxnId="{1F513013-39D2-0D48-B540-F6F3031F33AF}">
      <dgm:prSet/>
      <dgm:spPr/>
      <dgm:t>
        <a:bodyPr/>
        <a:lstStyle/>
        <a:p>
          <a:endParaRPr lang="en-US"/>
        </a:p>
      </dgm:t>
    </dgm:pt>
    <dgm:pt modelId="{EDC304F8-4CB6-2C46-8452-BA6C3268E9E3}" type="asst">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Transaction yêu cầu khóa đã thu thập</a:t>
          </a:r>
        </a:p>
      </dgm:t>
    </dgm:pt>
    <dgm:pt modelId="{8024CE44-BA03-EE43-A0CC-AA95F11053E8}" type="parTrans" cxnId="{8962D659-43C1-0546-91FE-CFA74010DEBC}">
      <dgm:prSet/>
      <dgm:spPr/>
      <dgm:t>
        <a:bodyPr/>
        <a:lstStyle/>
        <a:p>
          <a:endParaRPr lang="en-US"/>
        </a:p>
      </dgm:t>
    </dgm:pt>
    <dgm:pt modelId="{4F1264C5-EB07-DA4C-A3C5-21A66B95DA2C}" type="sibTrans" cxnId="{8962D659-43C1-0546-91FE-CFA74010DEBC}">
      <dgm:prSet/>
      <dgm:spPr/>
      <dgm:t>
        <a:bodyPr/>
        <a:lstStyle/>
        <a:p>
          <a:endParaRPr lang="en-US"/>
        </a:p>
      </dgm:t>
    </dgm:pt>
    <dgm:pt modelId="{55C9D849-1BA0-B849-B372-F98C9C284EA2}">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Chờ đủ khóa</a:t>
          </a:r>
        </a:p>
      </dgm:t>
    </dgm:pt>
    <dgm:pt modelId="{ACC962CE-9074-E240-93D4-4261E3D1C2C9}" type="parTrans" cxnId="{4437EBEC-1739-CC41-9BFE-A13573BDFDC8}">
      <dgm:prSet/>
      <dgm:spPr/>
      <dgm:t>
        <a:bodyPr/>
        <a:lstStyle/>
        <a:p>
          <a:endParaRPr lang="en-US"/>
        </a:p>
      </dgm:t>
    </dgm:pt>
    <dgm:pt modelId="{D6ED55C7-B40F-0E47-824D-41DCDA681D00}" type="sibTrans" cxnId="{4437EBEC-1739-CC41-9BFE-A13573BDFDC8}">
      <dgm:prSet/>
      <dgm:spPr/>
      <dgm:t>
        <a:bodyPr/>
        <a:lstStyle/>
        <a:p>
          <a:endParaRPr lang="en-US"/>
        </a:p>
      </dgm:t>
    </dgm:pt>
    <dgm:pt modelId="{E3290C9D-B773-BB41-8009-B59E240BF37B}" type="asst">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 Thông báo đến hết các nơi bị phân tán</a:t>
          </a:r>
        </a:p>
      </dgm:t>
    </dgm:pt>
    <dgm:pt modelId="{54CF8CBF-9B4E-2342-91CE-B1FF4971063C}" type="parTrans" cxnId="{F7CDD08C-093A-2742-B72B-66B03E2BFDEB}">
      <dgm:prSet/>
      <dgm:spPr/>
      <dgm:t>
        <a:bodyPr/>
        <a:lstStyle/>
        <a:p>
          <a:endParaRPr lang="en-US"/>
        </a:p>
      </dgm:t>
    </dgm:pt>
    <dgm:pt modelId="{9A95591B-F9C9-C240-A915-DAA78140473E}" type="sibTrans" cxnId="{F7CDD08C-093A-2742-B72B-66B03E2BFDEB}">
      <dgm:prSet/>
      <dgm:spPr/>
      <dgm:t>
        <a:bodyPr/>
        <a:lstStyle/>
        <a:p>
          <a:endParaRPr lang="en-US"/>
        </a:p>
      </dgm:t>
    </dgm:pt>
    <dgm:pt modelId="{11CEC62E-3A3C-7441-B606-AFDFFB10725C}" type="asst">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Thực thi</a:t>
          </a:r>
        </a:p>
      </dgm:t>
    </dgm:pt>
    <dgm:pt modelId="{0D0A58E6-705F-5F43-8D35-7841C8A79486}" type="parTrans" cxnId="{0E57C8A4-E481-5448-88D1-AA81F6539562}">
      <dgm:prSet/>
      <dgm:spPr/>
      <dgm:t>
        <a:bodyPr/>
        <a:lstStyle/>
        <a:p>
          <a:endParaRPr lang="en-US"/>
        </a:p>
      </dgm:t>
    </dgm:pt>
    <dgm:pt modelId="{F72CE96C-67F0-1140-B836-29B77C22ACF9}" type="sibTrans" cxnId="{0E57C8A4-E481-5448-88D1-AA81F6539562}">
      <dgm:prSet/>
      <dgm:spPr/>
      <dgm:t>
        <a:bodyPr/>
        <a:lstStyle/>
        <a:p>
          <a:endParaRPr lang="en-US"/>
        </a:p>
      </dgm:t>
    </dgm:pt>
    <dgm:pt modelId="{CCB325E8-0466-3A48-96D8-2AA51231FCC0}" type="pres">
      <dgm:prSet presAssocID="{575446BA-C368-7049-B3E9-36952FEA616B}" presName="hierChild1" presStyleCnt="0">
        <dgm:presLayoutVars>
          <dgm:orgChart val="1"/>
          <dgm:chPref val="1"/>
          <dgm:dir/>
          <dgm:animOne val="branch"/>
          <dgm:animLvl val="lvl"/>
          <dgm:resizeHandles/>
        </dgm:presLayoutVars>
      </dgm:prSet>
      <dgm:spPr/>
    </dgm:pt>
    <dgm:pt modelId="{163652DA-2E84-4F4D-9D73-CBB3C52EA985}" type="pres">
      <dgm:prSet presAssocID="{B966B3A4-C51A-5846-BA8B-962A69171164}" presName="hierRoot1" presStyleCnt="0">
        <dgm:presLayoutVars>
          <dgm:hierBranch val="init"/>
        </dgm:presLayoutVars>
      </dgm:prSet>
      <dgm:spPr/>
    </dgm:pt>
    <dgm:pt modelId="{629EFF4B-C342-1A42-A290-74CB056EEE6D}" type="pres">
      <dgm:prSet presAssocID="{B966B3A4-C51A-5846-BA8B-962A69171164}" presName="rootComposite1" presStyleCnt="0"/>
      <dgm:spPr/>
    </dgm:pt>
    <dgm:pt modelId="{25606D91-A342-004D-9F4B-D4FCA16703BE}" type="pres">
      <dgm:prSet presAssocID="{B966B3A4-C51A-5846-BA8B-962A69171164}" presName="rootText1" presStyleLbl="node0" presStyleIdx="0" presStyleCnt="1">
        <dgm:presLayoutVars>
          <dgm:chMax/>
          <dgm:chPref val="3"/>
        </dgm:presLayoutVars>
      </dgm:prSet>
      <dgm:spPr/>
    </dgm:pt>
    <dgm:pt modelId="{1442BED8-46E3-2F43-AA34-9E89FB4322A7}" type="pres">
      <dgm:prSet presAssocID="{B966B3A4-C51A-5846-BA8B-962A69171164}" presName="titleText1" presStyleLbl="fgAcc0" presStyleIdx="0" presStyleCnt="1">
        <dgm:presLayoutVars>
          <dgm:chMax val="0"/>
          <dgm:chPref val="0"/>
        </dgm:presLayoutVars>
      </dgm:prSet>
      <dgm:spPr/>
    </dgm:pt>
    <dgm:pt modelId="{2F6B5222-D2FC-3340-9B27-A734D59104CF}" type="pres">
      <dgm:prSet presAssocID="{B966B3A4-C51A-5846-BA8B-962A69171164}" presName="rootConnector1" presStyleLbl="node1" presStyleIdx="0" presStyleCnt="1"/>
      <dgm:spPr/>
    </dgm:pt>
    <dgm:pt modelId="{155E7C22-FF6E-C64C-B84E-5C683407664B}" type="pres">
      <dgm:prSet presAssocID="{B966B3A4-C51A-5846-BA8B-962A69171164}" presName="hierChild2" presStyleCnt="0"/>
      <dgm:spPr/>
    </dgm:pt>
    <dgm:pt modelId="{CEA9AFD1-109B-C748-B070-F449F11112A8}" type="pres">
      <dgm:prSet presAssocID="{B966B3A4-C51A-5846-BA8B-962A69171164}" presName="hierChild3" presStyleCnt="0"/>
      <dgm:spPr/>
    </dgm:pt>
    <dgm:pt modelId="{E1D17382-7635-C440-9852-B56C89A98830}" type="pres">
      <dgm:prSet presAssocID="{D3D3C3AF-7AD9-C346-B424-62628D317DF9}" presName="Name96" presStyleLbl="parChTrans1D2" presStyleIdx="0" presStyleCnt="2"/>
      <dgm:spPr/>
    </dgm:pt>
    <dgm:pt modelId="{8756DF23-09CC-AE42-A18D-76C2F6F2F9E9}" type="pres">
      <dgm:prSet presAssocID="{C4086544-DE30-0F4E-A5C7-97613AB1CD01}" presName="hierRoot3" presStyleCnt="0">
        <dgm:presLayoutVars>
          <dgm:hierBranch val="init"/>
        </dgm:presLayoutVars>
      </dgm:prSet>
      <dgm:spPr/>
    </dgm:pt>
    <dgm:pt modelId="{F1EC7D42-BD7D-1044-A10B-CC40ACADF60A}" type="pres">
      <dgm:prSet presAssocID="{C4086544-DE30-0F4E-A5C7-97613AB1CD01}" presName="rootComposite3" presStyleCnt="0"/>
      <dgm:spPr/>
    </dgm:pt>
    <dgm:pt modelId="{E6A1EF92-22F7-694E-87E2-A945CB3ECF36}" type="pres">
      <dgm:prSet presAssocID="{C4086544-DE30-0F4E-A5C7-97613AB1CD01}" presName="rootText3" presStyleLbl="asst1" presStyleIdx="0" presStyleCnt="4" custScaleX="129051">
        <dgm:presLayoutVars>
          <dgm:chPref val="3"/>
        </dgm:presLayoutVars>
      </dgm:prSet>
      <dgm:spPr/>
    </dgm:pt>
    <dgm:pt modelId="{F0BAA941-7589-A24E-8A96-C651DACC3039}" type="pres">
      <dgm:prSet presAssocID="{C4086544-DE30-0F4E-A5C7-97613AB1CD01}" presName="titleText3" presStyleLbl="fgAcc2" presStyleIdx="0" presStyleCnt="4" custLinFactNeighborX="6255" custLinFactNeighborY="-309">
        <dgm:presLayoutVars>
          <dgm:chMax val="0"/>
          <dgm:chPref val="0"/>
        </dgm:presLayoutVars>
      </dgm:prSet>
      <dgm:spPr/>
    </dgm:pt>
    <dgm:pt modelId="{12EBF619-9E0B-AE44-AC3F-5C1E14B582CB}" type="pres">
      <dgm:prSet presAssocID="{C4086544-DE30-0F4E-A5C7-97613AB1CD01}" presName="rootConnector3" presStyleLbl="asst1" presStyleIdx="0" presStyleCnt="4"/>
      <dgm:spPr/>
    </dgm:pt>
    <dgm:pt modelId="{BCDCDFC6-3A64-0F4F-B57D-6F26810E1C53}" type="pres">
      <dgm:prSet presAssocID="{C4086544-DE30-0F4E-A5C7-97613AB1CD01}" presName="hierChild6" presStyleCnt="0"/>
      <dgm:spPr/>
    </dgm:pt>
    <dgm:pt modelId="{ABD9FC91-EB58-E644-A905-61E1D78E114F}" type="pres">
      <dgm:prSet presAssocID="{C4086544-DE30-0F4E-A5C7-97613AB1CD01}" presName="hierChild7" presStyleCnt="0"/>
      <dgm:spPr/>
    </dgm:pt>
    <dgm:pt modelId="{E8E5432B-D2F2-EF4F-AA85-76C76F7C3C8E}" type="pres">
      <dgm:prSet presAssocID="{54CF8CBF-9B4E-2342-91CE-B1FF4971063C}" presName="Name96" presStyleLbl="parChTrans1D3" presStyleIdx="0" presStyleCnt="2"/>
      <dgm:spPr/>
    </dgm:pt>
    <dgm:pt modelId="{A2FC3905-9B50-6740-AD94-E9C8FC3C5FF0}" type="pres">
      <dgm:prSet presAssocID="{E3290C9D-B773-BB41-8009-B59E240BF37B}" presName="hierRoot3" presStyleCnt="0">
        <dgm:presLayoutVars>
          <dgm:hierBranch val="init"/>
        </dgm:presLayoutVars>
      </dgm:prSet>
      <dgm:spPr/>
    </dgm:pt>
    <dgm:pt modelId="{21402516-E686-A641-BA59-498AC6A25711}" type="pres">
      <dgm:prSet presAssocID="{E3290C9D-B773-BB41-8009-B59E240BF37B}" presName="rootComposite3" presStyleCnt="0"/>
      <dgm:spPr/>
    </dgm:pt>
    <dgm:pt modelId="{D9AF1D6F-1928-0D43-A5BC-2B51ECBD643D}" type="pres">
      <dgm:prSet presAssocID="{E3290C9D-B773-BB41-8009-B59E240BF37B}" presName="rootText3" presStyleLbl="asst1" presStyleIdx="1" presStyleCnt="4" custScaleX="152934">
        <dgm:presLayoutVars>
          <dgm:chPref val="3"/>
        </dgm:presLayoutVars>
      </dgm:prSet>
      <dgm:spPr/>
    </dgm:pt>
    <dgm:pt modelId="{3DCD0EC7-6D9F-214B-A067-7BDE47CA6E73}" type="pres">
      <dgm:prSet presAssocID="{E3290C9D-B773-BB41-8009-B59E240BF37B}" presName="titleText3" presStyleLbl="fgAcc2" presStyleIdx="1" presStyleCnt="4" custLinFactNeighborX="24659" custLinFactNeighborY="8869">
        <dgm:presLayoutVars>
          <dgm:chMax val="0"/>
          <dgm:chPref val="0"/>
        </dgm:presLayoutVars>
      </dgm:prSet>
      <dgm:spPr/>
    </dgm:pt>
    <dgm:pt modelId="{9CCC4C96-F428-C143-BFF8-1D7FE4B3D5EA}" type="pres">
      <dgm:prSet presAssocID="{E3290C9D-B773-BB41-8009-B59E240BF37B}" presName="rootConnector3" presStyleLbl="asst1" presStyleIdx="1" presStyleCnt="4"/>
      <dgm:spPr/>
    </dgm:pt>
    <dgm:pt modelId="{79F2D984-32D2-9044-9644-40B03C618594}" type="pres">
      <dgm:prSet presAssocID="{E3290C9D-B773-BB41-8009-B59E240BF37B}" presName="hierChild6" presStyleCnt="0"/>
      <dgm:spPr/>
    </dgm:pt>
    <dgm:pt modelId="{3FF52811-1240-EC4E-86F3-C63A40F396C4}" type="pres">
      <dgm:prSet presAssocID="{E3290C9D-B773-BB41-8009-B59E240BF37B}" presName="hierChild7" presStyleCnt="0"/>
      <dgm:spPr/>
    </dgm:pt>
    <dgm:pt modelId="{D07BB68D-CAA8-DD49-9129-CD363907BD4C}" type="pres">
      <dgm:prSet presAssocID="{0D0A58E6-705F-5F43-8D35-7841C8A79486}" presName="Name96" presStyleLbl="parChTrans1D4" presStyleIdx="0" presStyleCnt="1"/>
      <dgm:spPr/>
    </dgm:pt>
    <dgm:pt modelId="{D01A9528-E849-4443-9757-A9A8397999BA}" type="pres">
      <dgm:prSet presAssocID="{11CEC62E-3A3C-7441-B606-AFDFFB10725C}" presName="hierRoot3" presStyleCnt="0">
        <dgm:presLayoutVars>
          <dgm:hierBranch val="init"/>
        </dgm:presLayoutVars>
      </dgm:prSet>
      <dgm:spPr/>
    </dgm:pt>
    <dgm:pt modelId="{1D40A9D0-38FB-084E-A8CF-3FFF9B407970}" type="pres">
      <dgm:prSet presAssocID="{11CEC62E-3A3C-7441-B606-AFDFFB10725C}" presName="rootComposite3" presStyleCnt="0"/>
      <dgm:spPr/>
    </dgm:pt>
    <dgm:pt modelId="{BE6C50FB-6ADF-4341-AAC2-93BFDB6CB232}" type="pres">
      <dgm:prSet presAssocID="{11CEC62E-3A3C-7441-B606-AFDFFB10725C}" presName="rootText3" presStyleLbl="asst1" presStyleIdx="2" presStyleCnt="4" custLinFactNeighborY="-27580">
        <dgm:presLayoutVars>
          <dgm:chPref val="3"/>
        </dgm:presLayoutVars>
      </dgm:prSet>
      <dgm:spPr/>
    </dgm:pt>
    <dgm:pt modelId="{84448FC7-46B3-E74A-A75A-91BC2B9671E9}" type="pres">
      <dgm:prSet presAssocID="{11CEC62E-3A3C-7441-B606-AFDFFB10725C}" presName="titleText3" presStyleLbl="fgAcc2" presStyleIdx="2" presStyleCnt="4" custLinFactNeighborX="-1929" custLinFactNeighborY="-61366">
        <dgm:presLayoutVars>
          <dgm:chMax val="0"/>
          <dgm:chPref val="0"/>
        </dgm:presLayoutVars>
      </dgm:prSet>
      <dgm:spPr/>
    </dgm:pt>
    <dgm:pt modelId="{9CAD3734-D8DB-DC47-9615-73BFCEA00669}" type="pres">
      <dgm:prSet presAssocID="{11CEC62E-3A3C-7441-B606-AFDFFB10725C}" presName="rootConnector3" presStyleLbl="asst1" presStyleIdx="2" presStyleCnt="4"/>
      <dgm:spPr/>
    </dgm:pt>
    <dgm:pt modelId="{AD377498-EEAB-184B-9D9A-AA1C12276C07}" type="pres">
      <dgm:prSet presAssocID="{11CEC62E-3A3C-7441-B606-AFDFFB10725C}" presName="hierChild6" presStyleCnt="0"/>
      <dgm:spPr/>
    </dgm:pt>
    <dgm:pt modelId="{67D7833F-DA72-3748-8E2A-73534B967606}" type="pres">
      <dgm:prSet presAssocID="{11CEC62E-3A3C-7441-B606-AFDFFB10725C}" presName="hierChild7" presStyleCnt="0"/>
      <dgm:spPr/>
    </dgm:pt>
    <dgm:pt modelId="{3DBEFA9E-7148-3C46-858F-5879C997570C}" type="pres">
      <dgm:prSet presAssocID="{8024CE44-BA03-EE43-A0CC-AA95F11053E8}" presName="Name96" presStyleLbl="parChTrans1D2" presStyleIdx="1" presStyleCnt="2"/>
      <dgm:spPr/>
    </dgm:pt>
    <dgm:pt modelId="{93A7624F-3B86-0E41-AEE3-1A13B1E0EC99}" type="pres">
      <dgm:prSet presAssocID="{EDC304F8-4CB6-2C46-8452-BA6C3268E9E3}" presName="hierRoot3" presStyleCnt="0">
        <dgm:presLayoutVars>
          <dgm:hierBranch val="init"/>
        </dgm:presLayoutVars>
      </dgm:prSet>
      <dgm:spPr/>
    </dgm:pt>
    <dgm:pt modelId="{3EF89072-490B-2442-A875-B1B7D2A2688D}" type="pres">
      <dgm:prSet presAssocID="{EDC304F8-4CB6-2C46-8452-BA6C3268E9E3}" presName="rootComposite3" presStyleCnt="0"/>
      <dgm:spPr/>
    </dgm:pt>
    <dgm:pt modelId="{A5E99A80-9659-CE4F-9727-795F00E13DB2}" type="pres">
      <dgm:prSet presAssocID="{EDC304F8-4CB6-2C46-8452-BA6C3268E9E3}" presName="rootText3" presStyleLbl="asst1" presStyleIdx="3" presStyleCnt="4" custScaleX="137233">
        <dgm:presLayoutVars>
          <dgm:chPref val="3"/>
        </dgm:presLayoutVars>
      </dgm:prSet>
      <dgm:spPr/>
    </dgm:pt>
    <dgm:pt modelId="{C10C96A2-4DAA-AA42-A4C7-D9813B66093E}" type="pres">
      <dgm:prSet presAssocID="{EDC304F8-4CB6-2C46-8452-BA6C3268E9E3}" presName="titleText3" presStyleLbl="fgAcc2" presStyleIdx="3" presStyleCnt="4" custLinFactNeighborX="11054" custLinFactNeighborY="-309">
        <dgm:presLayoutVars>
          <dgm:chMax val="0"/>
          <dgm:chPref val="0"/>
        </dgm:presLayoutVars>
      </dgm:prSet>
      <dgm:spPr/>
    </dgm:pt>
    <dgm:pt modelId="{82E65314-C9FA-2B4F-9B71-DA9496579AB4}" type="pres">
      <dgm:prSet presAssocID="{EDC304F8-4CB6-2C46-8452-BA6C3268E9E3}" presName="rootConnector3" presStyleLbl="asst1" presStyleIdx="3" presStyleCnt="4"/>
      <dgm:spPr/>
    </dgm:pt>
    <dgm:pt modelId="{E9734CDF-6271-7841-915C-93B45768825B}" type="pres">
      <dgm:prSet presAssocID="{EDC304F8-4CB6-2C46-8452-BA6C3268E9E3}" presName="hierChild6" presStyleCnt="0"/>
      <dgm:spPr/>
    </dgm:pt>
    <dgm:pt modelId="{88663B15-379A-6245-81F9-199D9A3E727E}" type="pres">
      <dgm:prSet presAssocID="{ACC962CE-9074-E240-93D4-4261E3D1C2C9}" presName="Name37" presStyleLbl="parChTrans1D3" presStyleIdx="1" presStyleCnt="2"/>
      <dgm:spPr/>
    </dgm:pt>
    <dgm:pt modelId="{8D72D901-523A-3847-9964-2415CAADE909}" type="pres">
      <dgm:prSet presAssocID="{55C9D849-1BA0-B849-B372-F98C9C284EA2}" presName="hierRoot2" presStyleCnt="0">
        <dgm:presLayoutVars>
          <dgm:hierBranch val="init"/>
        </dgm:presLayoutVars>
      </dgm:prSet>
      <dgm:spPr/>
    </dgm:pt>
    <dgm:pt modelId="{92A8F7A4-CE79-0844-BFC3-44B8C9999D93}" type="pres">
      <dgm:prSet presAssocID="{55C9D849-1BA0-B849-B372-F98C9C284EA2}" presName="rootComposite" presStyleCnt="0"/>
      <dgm:spPr/>
    </dgm:pt>
    <dgm:pt modelId="{D5BFC25D-A5D2-6846-B10A-6B579E61A2A0}" type="pres">
      <dgm:prSet presAssocID="{55C9D849-1BA0-B849-B372-F98C9C284EA2}" presName="rootText" presStyleLbl="node1" presStyleIdx="0" presStyleCnt="1" custLinFactNeighborX="8844" custLinFactNeighborY="13303">
        <dgm:presLayoutVars>
          <dgm:chMax/>
          <dgm:chPref val="3"/>
        </dgm:presLayoutVars>
      </dgm:prSet>
      <dgm:spPr/>
    </dgm:pt>
    <dgm:pt modelId="{E040E765-C7D3-124C-AF45-4D6225E1E618}" type="pres">
      <dgm:prSet presAssocID="{55C9D849-1BA0-B849-B372-F98C9C284EA2}" presName="titleText2" presStyleLbl="fgAcc1" presStyleIdx="0" presStyleCnt="1" custLinFactNeighborX="11054" custLinFactNeighborY="22171">
        <dgm:presLayoutVars>
          <dgm:chMax val="0"/>
          <dgm:chPref val="0"/>
        </dgm:presLayoutVars>
      </dgm:prSet>
      <dgm:spPr/>
    </dgm:pt>
    <dgm:pt modelId="{49934F84-C649-A944-8A34-1DDBA2360785}" type="pres">
      <dgm:prSet presAssocID="{55C9D849-1BA0-B849-B372-F98C9C284EA2}" presName="rootConnector" presStyleLbl="node3" presStyleIdx="0" presStyleCnt="0"/>
      <dgm:spPr/>
    </dgm:pt>
    <dgm:pt modelId="{7A1024D1-E1BD-FE46-BCDE-0C57930603E7}" type="pres">
      <dgm:prSet presAssocID="{55C9D849-1BA0-B849-B372-F98C9C284EA2}" presName="hierChild4" presStyleCnt="0"/>
      <dgm:spPr/>
    </dgm:pt>
    <dgm:pt modelId="{8CCABAAE-D76B-F34B-A380-5D75DD5387E8}" type="pres">
      <dgm:prSet presAssocID="{55C9D849-1BA0-B849-B372-F98C9C284EA2}" presName="hierChild5" presStyleCnt="0"/>
      <dgm:spPr/>
    </dgm:pt>
    <dgm:pt modelId="{0947067C-BF44-9346-832D-600DBE84DB8F}" type="pres">
      <dgm:prSet presAssocID="{EDC304F8-4CB6-2C46-8452-BA6C3268E9E3}" presName="hierChild7" presStyleCnt="0"/>
      <dgm:spPr/>
    </dgm:pt>
  </dgm:ptLst>
  <dgm:cxnLst>
    <dgm:cxn modelId="{50105F10-D2E0-3844-9D01-C3CDE66E31D7}" type="presOf" srcId="{22C4004A-2817-A349-95DD-82C9500A21FD}" destId="{1442BED8-46E3-2F43-AA34-9E89FB4322A7}" srcOrd="0" destOrd="0" presId="urn:microsoft.com/office/officeart/2008/layout/NameandTitleOrganizationalChart"/>
    <dgm:cxn modelId="{1F513013-39D2-0D48-B540-F6F3031F33AF}" srcId="{B966B3A4-C51A-5846-BA8B-962A69171164}" destId="{C4086544-DE30-0F4E-A5C7-97613AB1CD01}" srcOrd="0" destOrd="0" parTransId="{D3D3C3AF-7AD9-C346-B424-62628D317DF9}" sibTransId="{2E3E0712-B8DC-F144-B68C-4932F2D36728}"/>
    <dgm:cxn modelId="{E8D54913-2E2C-9046-AA27-79CA78FCA11A}" type="presOf" srcId="{11CEC62E-3A3C-7441-B606-AFDFFB10725C}" destId="{9CAD3734-D8DB-DC47-9615-73BFCEA00669}" srcOrd="1" destOrd="0" presId="urn:microsoft.com/office/officeart/2008/layout/NameandTitleOrganizationalChart"/>
    <dgm:cxn modelId="{FFCCBB1C-FDB7-9F40-A48A-85C8371ED53C}" type="presOf" srcId="{11CEC62E-3A3C-7441-B606-AFDFFB10725C}" destId="{BE6C50FB-6ADF-4341-AAC2-93BFDB6CB232}" srcOrd="0" destOrd="0" presId="urn:microsoft.com/office/officeart/2008/layout/NameandTitleOrganizationalChart"/>
    <dgm:cxn modelId="{79A0F227-283B-B14E-81B7-DB294867CF76}" type="presOf" srcId="{54CF8CBF-9B4E-2342-91CE-B1FF4971063C}" destId="{E8E5432B-D2F2-EF4F-AA85-76C76F7C3C8E}" srcOrd="0" destOrd="0" presId="urn:microsoft.com/office/officeart/2008/layout/NameandTitleOrganizationalChart"/>
    <dgm:cxn modelId="{9651672C-560B-CD48-9384-8FD30266A6F7}" type="presOf" srcId="{0D0A58E6-705F-5F43-8D35-7841C8A79486}" destId="{D07BB68D-CAA8-DD49-9129-CD363907BD4C}" srcOrd="0" destOrd="0" presId="urn:microsoft.com/office/officeart/2008/layout/NameandTitleOrganizationalChart"/>
    <dgm:cxn modelId="{65CAF931-818A-5C4F-8B3F-C3BED2BA432D}" type="presOf" srcId="{B966B3A4-C51A-5846-BA8B-962A69171164}" destId="{25606D91-A342-004D-9F4B-D4FCA16703BE}" srcOrd="0" destOrd="0" presId="urn:microsoft.com/office/officeart/2008/layout/NameandTitleOrganizationalChart"/>
    <dgm:cxn modelId="{3531DA3A-348D-5A41-936E-2B3C2AF4B85A}" type="presOf" srcId="{C4086544-DE30-0F4E-A5C7-97613AB1CD01}" destId="{12EBF619-9E0B-AE44-AC3F-5C1E14B582CB}" srcOrd="1" destOrd="0" presId="urn:microsoft.com/office/officeart/2008/layout/NameandTitleOrganizationalChart"/>
    <dgm:cxn modelId="{7152FA41-320D-6F4D-800C-102675A85F80}" type="presOf" srcId="{D3D3C3AF-7AD9-C346-B424-62628D317DF9}" destId="{E1D17382-7635-C440-9852-B56C89A98830}" srcOrd="0" destOrd="0" presId="urn:microsoft.com/office/officeart/2008/layout/NameandTitleOrganizationalChart"/>
    <dgm:cxn modelId="{EA3D3B46-0942-D747-AD70-7F209193D7F8}" type="presOf" srcId="{575446BA-C368-7049-B3E9-36952FEA616B}" destId="{CCB325E8-0466-3A48-96D8-2AA51231FCC0}" srcOrd="0" destOrd="0" presId="urn:microsoft.com/office/officeart/2008/layout/NameandTitleOrganizationalChart"/>
    <dgm:cxn modelId="{B2F35B46-EF65-0D4B-BEE3-074652E37A4C}" type="presOf" srcId="{2E3E0712-B8DC-F144-B68C-4932F2D36728}" destId="{F0BAA941-7589-A24E-8A96-C651DACC3039}" srcOrd="0" destOrd="0" presId="urn:microsoft.com/office/officeart/2008/layout/NameandTitleOrganizationalChart"/>
    <dgm:cxn modelId="{B4DE0347-AE35-354C-83B5-F16CF45464FA}" type="presOf" srcId="{F72CE96C-67F0-1140-B836-29B77C22ACF9}" destId="{84448FC7-46B3-E74A-A75A-91BC2B9671E9}" srcOrd="0" destOrd="0" presId="urn:microsoft.com/office/officeart/2008/layout/NameandTitleOrganizationalChart"/>
    <dgm:cxn modelId="{B539A24D-4F63-674D-BB77-64C730C41535}" type="presOf" srcId="{8024CE44-BA03-EE43-A0CC-AA95F11053E8}" destId="{3DBEFA9E-7148-3C46-858F-5879C997570C}" srcOrd="0" destOrd="0" presId="urn:microsoft.com/office/officeart/2008/layout/NameandTitleOrganizationalChart"/>
    <dgm:cxn modelId="{A3695351-8520-E141-900B-C04A9C4F8E43}" type="presOf" srcId="{C4086544-DE30-0F4E-A5C7-97613AB1CD01}" destId="{E6A1EF92-22F7-694E-87E2-A945CB3ECF36}" srcOrd="0" destOrd="0" presId="urn:microsoft.com/office/officeart/2008/layout/NameandTitleOrganizationalChart"/>
    <dgm:cxn modelId="{721B9751-485A-264F-B006-7129425B1020}" type="presOf" srcId="{E3290C9D-B773-BB41-8009-B59E240BF37B}" destId="{D9AF1D6F-1928-0D43-A5BC-2B51ECBD643D}" srcOrd="0" destOrd="0" presId="urn:microsoft.com/office/officeart/2008/layout/NameandTitleOrganizationalChart"/>
    <dgm:cxn modelId="{F6BD7275-8484-3341-9B4D-CFC97449302C}" type="presOf" srcId="{ACC962CE-9074-E240-93D4-4261E3D1C2C9}" destId="{88663B15-379A-6245-81F9-199D9A3E727E}" srcOrd="0" destOrd="0" presId="urn:microsoft.com/office/officeart/2008/layout/NameandTitleOrganizationalChart"/>
    <dgm:cxn modelId="{8962D659-43C1-0546-91FE-CFA74010DEBC}" srcId="{B966B3A4-C51A-5846-BA8B-962A69171164}" destId="{EDC304F8-4CB6-2C46-8452-BA6C3268E9E3}" srcOrd="1" destOrd="0" parTransId="{8024CE44-BA03-EE43-A0CC-AA95F11053E8}" sibTransId="{4F1264C5-EB07-DA4C-A3C5-21A66B95DA2C}"/>
    <dgm:cxn modelId="{01BA565A-54E3-F442-8BC5-A1DA6656FED8}" type="presOf" srcId="{4F1264C5-EB07-DA4C-A3C5-21A66B95DA2C}" destId="{C10C96A2-4DAA-AA42-A4C7-D9813B66093E}" srcOrd="0" destOrd="0" presId="urn:microsoft.com/office/officeart/2008/layout/NameandTitleOrganizationalChart"/>
    <dgm:cxn modelId="{7AE0B683-C10D-E04E-8D6D-4D4C3063BDEF}" type="presOf" srcId="{EDC304F8-4CB6-2C46-8452-BA6C3268E9E3}" destId="{A5E99A80-9659-CE4F-9727-795F00E13DB2}" srcOrd="0" destOrd="0" presId="urn:microsoft.com/office/officeart/2008/layout/NameandTitleOrganizationalChart"/>
    <dgm:cxn modelId="{F7CDD08C-093A-2742-B72B-66B03E2BFDEB}" srcId="{C4086544-DE30-0F4E-A5C7-97613AB1CD01}" destId="{E3290C9D-B773-BB41-8009-B59E240BF37B}" srcOrd="0" destOrd="0" parTransId="{54CF8CBF-9B4E-2342-91CE-B1FF4971063C}" sibTransId="{9A95591B-F9C9-C240-A915-DAA78140473E}"/>
    <dgm:cxn modelId="{23F7AEA1-2C35-8C4E-BAD4-DBF9D6276F0A}" srcId="{575446BA-C368-7049-B3E9-36952FEA616B}" destId="{B966B3A4-C51A-5846-BA8B-962A69171164}" srcOrd="0" destOrd="0" parTransId="{B92B7F5F-1BF2-FA45-825B-B8402F53F1EA}" sibTransId="{22C4004A-2817-A349-95DD-82C9500A21FD}"/>
    <dgm:cxn modelId="{0E57C8A4-E481-5448-88D1-AA81F6539562}" srcId="{E3290C9D-B773-BB41-8009-B59E240BF37B}" destId="{11CEC62E-3A3C-7441-B606-AFDFFB10725C}" srcOrd="0" destOrd="0" parTransId="{0D0A58E6-705F-5F43-8D35-7841C8A79486}" sibTransId="{F72CE96C-67F0-1140-B836-29B77C22ACF9}"/>
    <dgm:cxn modelId="{FA80E8A7-133D-B64C-937A-4502FF5F3CBE}" type="presOf" srcId="{9A95591B-F9C9-C240-A915-DAA78140473E}" destId="{3DCD0EC7-6D9F-214B-A067-7BDE47CA6E73}" srcOrd="0" destOrd="0" presId="urn:microsoft.com/office/officeart/2008/layout/NameandTitleOrganizationalChart"/>
    <dgm:cxn modelId="{C5BAC8AA-05F7-A649-8362-874DDB0136E8}" type="presOf" srcId="{55C9D849-1BA0-B849-B372-F98C9C284EA2}" destId="{D5BFC25D-A5D2-6846-B10A-6B579E61A2A0}" srcOrd="0" destOrd="0" presId="urn:microsoft.com/office/officeart/2008/layout/NameandTitleOrganizationalChart"/>
    <dgm:cxn modelId="{E98CF7B4-7D6D-4C4C-B50D-891EFD17BB5F}" type="presOf" srcId="{B966B3A4-C51A-5846-BA8B-962A69171164}" destId="{2F6B5222-D2FC-3340-9B27-A734D59104CF}" srcOrd="1" destOrd="0" presId="urn:microsoft.com/office/officeart/2008/layout/NameandTitleOrganizationalChart"/>
    <dgm:cxn modelId="{667A69C4-EF04-504B-BA8D-37F52D28BE3B}" type="presOf" srcId="{EDC304F8-4CB6-2C46-8452-BA6C3268E9E3}" destId="{82E65314-C9FA-2B4F-9B71-DA9496579AB4}" srcOrd="1" destOrd="0" presId="urn:microsoft.com/office/officeart/2008/layout/NameandTitleOrganizationalChart"/>
    <dgm:cxn modelId="{7A07C2C5-7693-394E-A2EE-B38612F48A2A}" type="presOf" srcId="{E3290C9D-B773-BB41-8009-B59E240BF37B}" destId="{9CCC4C96-F428-C143-BFF8-1D7FE4B3D5EA}" srcOrd="1" destOrd="0" presId="urn:microsoft.com/office/officeart/2008/layout/NameandTitleOrganizationalChart"/>
    <dgm:cxn modelId="{85EEF0CC-D098-334E-8D79-5503DDC0064C}" type="presOf" srcId="{55C9D849-1BA0-B849-B372-F98C9C284EA2}" destId="{49934F84-C649-A944-8A34-1DDBA2360785}" srcOrd="1" destOrd="0" presId="urn:microsoft.com/office/officeart/2008/layout/NameandTitleOrganizationalChart"/>
    <dgm:cxn modelId="{4437EBEC-1739-CC41-9BFE-A13573BDFDC8}" srcId="{EDC304F8-4CB6-2C46-8452-BA6C3268E9E3}" destId="{55C9D849-1BA0-B849-B372-F98C9C284EA2}" srcOrd="0" destOrd="0" parTransId="{ACC962CE-9074-E240-93D4-4261E3D1C2C9}" sibTransId="{D6ED55C7-B40F-0E47-824D-41DCDA681D00}"/>
    <dgm:cxn modelId="{A7F89FF5-ACD9-9147-9D77-0414E5AB7277}" type="presOf" srcId="{D6ED55C7-B40F-0E47-824D-41DCDA681D00}" destId="{E040E765-C7D3-124C-AF45-4D6225E1E618}" srcOrd="0" destOrd="0" presId="urn:microsoft.com/office/officeart/2008/layout/NameandTitleOrganizationalChart"/>
    <dgm:cxn modelId="{ABD78267-E270-3C4D-8322-EE33F649856D}" type="presParOf" srcId="{CCB325E8-0466-3A48-96D8-2AA51231FCC0}" destId="{163652DA-2E84-4F4D-9D73-CBB3C52EA985}" srcOrd="0" destOrd="0" presId="urn:microsoft.com/office/officeart/2008/layout/NameandTitleOrganizationalChart"/>
    <dgm:cxn modelId="{C28D8A43-C1EE-E64F-BC0F-4C38DEDAB9E0}" type="presParOf" srcId="{163652DA-2E84-4F4D-9D73-CBB3C52EA985}" destId="{629EFF4B-C342-1A42-A290-74CB056EEE6D}" srcOrd="0" destOrd="0" presId="urn:microsoft.com/office/officeart/2008/layout/NameandTitleOrganizationalChart"/>
    <dgm:cxn modelId="{8DABE8E4-07E0-8F40-B5ED-5A9AF8BC1E8A}" type="presParOf" srcId="{629EFF4B-C342-1A42-A290-74CB056EEE6D}" destId="{25606D91-A342-004D-9F4B-D4FCA16703BE}" srcOrd="0" destOrd="0" presId="urn:microsoft.com/office/officeart/2008/layout/NameandTitleOrganizationalChart"/>
    <dgm:cxn modelId="{0E219921-C319-2846-B7FA-90C92E8B8DDF}" type="presParOf" srcId="{629EFF4B-C342-1A42-A290-74CB056EEE6D}" destId="{1442BED8-46E3-2F43-AA34-9E89FB4322A7}" srcOrd="1" destOrd="0" presId="urn:microsoft.com/office/officeart/2008/layout/NameandTitleOrganizationalChart"/>
    <dgm:cxn modelId="{46455C97-39F4-644A-A3EC-8FC1D13ABFDC}" type="presParOf" srcId="{629EFF4B-C342-1A42-A290-74CB056EEE6D}" destId="{2F6B5222-D2FC-3340-9B27-A734D59104CF}" srcOrd="2" destOrd="0" presId="urn:microsoft.com/office/officeart/2008/layout/NameandTitleOrganizationalChart"/>
    <dgm:cxn modelId="{9E875FF9-BC3F-6A4E-8919-4897E19DA4D5}" type="presParOf" srcId="{163652DA-2E84-4F4D-9D73-CBB3C52EA985}" destId="{155E7C22-FF6E-C64C-B84E-5C683407664B}" srcOrd="1" destOrd="0" presId="urn:microsoft.com/office/officeart/2008/layout/NameandTitleOrganizationalChart"/>
    <dgm:cxn modelId="{B2A977D2-9409-AE46-A698-7EC066B0ACBC}" type="presParOf" srcId="{163652DA-2E84-4F4D-9D73-CBB3C52EA985}" destId="{CEA9AFD1-109B-C748-B070-F449F11112A8}" srcOrd="2" destOrd="0" presId="urn:microsoft.com/office/officeart/2008/layout/NameandTitleOrganizationalChart"/>
    <dgm:cxn modelId="{EF60A481-4872-BE4D-893A-1FF00D3DC9A1}" type="presParOf" srcId="{CEA9AFD1-109B-C748-B070-F449F11112A8}" destId="{E1D17382-7635-C440-9852-B56C89A98830}" srcOrd="0" destOrd="0" presId="urn:microsoft.com/office/officeart/2008/layout/NameandTitleOrganizationalChart"/>
    <dgm:cxn modelId="{56930BCB-420E-524C-9450-2E8F73CCBCE6}" type="presParOf" srcId="{CEA9AFD1-109B-C748-B070-F449F11112A8}" destId="{8756DF23-09CC-AE42-A18D-76C2F6F2F9E9}" srcOrd="1" destOrd="0" presId="urn:microsoft.com/office/officeart/2008/layout/NameandTitleOrganizationalChart"/>
    <dgm:cxn modelId="{737C8777-DF01-3A42-B07B-95ADCC51B1E9}" type="presParOf" srcId="{8756DF23-09CC-AE42-A18D-76C2F6F2F9E9}" destId="{F1EC7D42-BD7D-1044-A10B-CC40ACADF60A}" srcOrd="0" destOrd="0" presId="urn:microsoft.com/office/officeart/2008/layout/NameandTitleOrganizationalChart"/>
    <dgm:cxn modelId="{AF618C42-A212-7B4B-A5F0-4FEFE05EDA39}" type="presParOf" srcId="{F1EC7D42-BD7D-1044-A10B-CC40ACADF60A}" destId="{E6A1EF92-22F7-694E-87E2-A945CB3ECF36}" srcOrd="0" destOrd="0" presId="urn:microsoft.com/office/officeart/2008/layout/NameandTitleOrganizationalChart"/>
    <dgm:cxn modelId="{932E724D-2516-A04F-A670-A1E2A0D57E5F}" type="presParOf" srcId="{F1EC7D42-BD7D-1044-A10B-CC40ACADF60A}" destId="{F0BAA941-7589-A24E-8A96-C651DACC3039}" srcOrd="1" destOrd="0" presId="urn:microsoft.com/office/officeart/2008/layout/NameandTitleOrganizationalChart"/>
    <dgm:cxn modelId="{B4B024D6-7DA9-4D4A-9B50-C880D7E5276C}" type="presParOf" srcId="{F1EC7D42-BD7D-1044-A10B-CC40ACADF60A}" destId="{12EBF619-9E0B-AE44-AC3F-5C1E14B582CB}" srcOrd="2" destOrd="0" presId="urn:microsoft.com/office/officeart/2008/layout/NameandTitleOrganizationalChart"/>
    <dgm:cxn modelId="{7294BE2F-F634-244A-A1FB-423DD96BDF32}" type="presParOf" srcId="{8756DF23-09CC-AE42-A18D-76C2F6F2F9E9}" destId="{BCDCDFC6-3A64-0F4F-B57D-6F26810E1C53}" srcOrd="1" destOrd="0" presId="urn:microsoft.com/office/officeart/2008/layout/NameandTitleOrganizationalChart"/>
    <dgm:cxn modelId="{B8253DE8-C7FA-5A4D-B833-7225F1F25CB6}" type="presParOf" srcId="{8756DF23-09CC-AE42-A18D-76C2F6F2F9E9}" destId="{ABD9FC91-EB58-E644-A905-61E1D78E114F}" srcOrd="2" destOrd="0" presId="urn:microsoft.com/office/officeart/2008/layout/NameandTitleOrganizationalChart"/>
    <dgm:cxn modelId="{2E552A9A-88A8-E345-BACE-9736E6ECF853}" type="presParOf" srcId="{ABD9FC91-EB58-E644-A905-61E1D78E114F}" destId="{E8E5432B-D2F2-EF4F-AA85-76C76F7C3C8E}" srcOrd="0" destOrd="0" presId="urn:microsoft.com/office/officeart/2008/layout/NameandTitleOrganizationalChart"/>
    <dgm:cxn modelId="{1BDAD93E-7321-BA44-B48F-0AC6C9C65437}" type="presParOf" srcId="{ABD9FC91-EB58-E644-A905-61E1D78E114F}" destId="{A2FC3905-9B50-6740-AD94-E9C8FC3C5FF0}" srcOrd="1" destOrd="0" presId="urn:microsoft.com/office/officeart/2008/layout/NameandTitleOrganizationalChart"/>
    <dgm:cxn modelId="{B3FC9FEC-923E-354D-92AF-7AEC044A065D}" type="presParOf" srcId="{A2FC3905-9B50-6740-AD94-E9C8FC3C5FF0}" destId="{21402516-E686-A641-BA59-498AC6A25711}" srcOrd="0" destOrd="0" presId="urn:microsoft.com/office/officeart/2008/layout/NameandTitleOrganizationalChart"/>
    <dgm:cxn modelId="{1D7440BE-595E-9D4B-8009-FDD728B185AB}" type="presParOf" srcId="{21402516-E686-A641-BA59-498AC6A25711}" destId="{D9AF1D6F-1928-0D43-A5BC-2B51ECBD643D}" srcOrd="0" destOrd="0" presId="urn:microsoft.com/office/officeart/2008/layout/NameandTitleOrganizationalChart"/>
    <dgm:cxn modelId="{8B390C81-0FC1-C544-848C-E460AA549008}" type="presParOf" srcId="{21402516-E686-A641-BA59-498AC6A25711}" destId="{3DCD0EC7-6D9F-214B-A067-7BDE47CA6E73}" srcOrd="1" destOrd="0" presId="urn:microsoft.com/office/officeart/2008/layout/NameandTitleOrganizationalChart"/>
    <dgm:cxn modelId="{C852A50A-BE23-3D4E-A125-972E6689302A}" type="presParOf" srcId="{21402516-E686-A641-BA59-498AC6A25711}" destId="{9CCC4C96-F428-C143-BFF8-1D7FE4B3D5EA}" srcOrd="2" destOrd="0" presId="urn:microsoft.com/office/officeart/2008/layout/NameandTitleOrganizationalChart"/>
    <dgm:cxn modelId="{FE084A9B-1757-E241-BEF4-EFF1A718FB9B}" type="presParOf" srcId="{A2FC3905-9B50-6740-AD94-E9C8FC3C5FF0}" destId="{79F2D984-32D2-9044-9644-40B03C618594}" srcOrd="1" destOrd="0" presId="urn:microsoft.com/office/officeart/2008/layout/NameandTitleOrganizationalChart"/>
    <dgm:cxn modelId="{23C1FA85-DA4C-5B46-A97D-A4BF1DBF04B9}" type="presParOf" srcId="{A2FC3905-9B50-6740-AD94-E9C8FC3C5FF0}" destId="{3FF52811-1240-EC4E-86F3-C63A40F396C4}" srcOrd="2" destOrd="0" presId="urn:microsoft.com/office/officeart/2008/layout/NameandTitleOrganizationalChart"/>
    <dgm:cxn modelId="{2AC2ABBD-5A8F-9F44-B76F-B0B484CFEDAE}" type="presParOf" srcId="{3FF52811-1240-EC4E-86F3-C63A40F396C4}" destId="{D07BB68D-CAA8-DD49-9129-CD363907BD4C}" srcOrd="0" destOrd="0" presId="urn:microsoft.com/office/officeart/2008/layout/NameandTitleOrganizationalChart"/>
    <dgm:cxn modelId="{9EA83931-BE16-F544-807A-44E2EA54042C}" type="presParOf" srcId="{3FF52811-1240-EC4E-86F3-C63A40F396C4}" destId="{D01A9528-E849-4443-9757-A9A8397999BA}" srcOrd="1" destOrd="0" presId="urn:microsoft.com/office/officeart/2008/layout/NameandTitleOrganizationalChart"/>
    <dgm:cxn modelId="{A482A959-DEC5-5446-9CE5-DB4AFB6DBA37}" type="presParOf" srcId="{D01A9528-E849-4443-9757-A9A8397999BA}" destId="{1D40A9D0-38FB-084E-A8CF-3FFF9B407970}" srcOrd="0" destOrd="0" presId="urn:microsoft.com/office/officeart/2008/layout/NameandTitleOrganizationalChart"/>
    <dgm:cxn modelId="{02ECCC8F-52EB-2B4B-A43E-3DDA00E32FD7}" type="presParOf" srcId="{1D40A9D0-38FB-084E-A8CF-3FFF9B407970}" destId="{BE6C50FB-6ADF-4341-AAC2-93BFDB6CB232}" srcOrd="0" destOrd="0" presId="urn:microsoft.com/office/officeart/2008/layout/NameandTitleOrganizationalChart"/>
    <dgm:cxn modelId="{5D8B8276-EFA2-F04E-A8A4-1EDCC3F8720C}" type="presParOf" srcId="{1D40A9D0-38FB-084E-A8CF-3FFF9B407970}" destId="{84448FC7-46B3-E74A-A75A-91BC2B9671E9}" srcOrd="1" destOrd="0" presId="urn:microsoft.com/office/officeart/2008/layout/NameandTitleOrganizationalChart"/>
    <dgm:cxn modelId="{CAF69104-4310-B64D-90DD-A2B9EC8AD8A8}" type="presParOf" srcId="{1D40A9D0-38FB-084E-A8CF-3FFF9B407970}" destId="{9CAD3734-D8DB-DC47-9615-73BFCEA00669}" srcOrd="2" destOrd="0" presId="urn:microsoft.com/office/officeart/2008/layout/NameandTitleOrganizationalChart"/>
    <dgm:cxn modelId="{53815B33-81FC-2A48-8318-F38798E977DB}" type="presParOf" srcId="{D01A9528-E849-4443-9757-A9A8397999BA}" destId="{AD377498-EEAB-184B-9D9A-AA1C12276C07}" srcOrd="1" destOrd="0" presId="urn:microsoft.com/office/officeart/2008/layout/NameandTitleOrganizationalChart"/>
    <dgm:cxn modelId="{CB5E6396-AEC6-0C43-8D96-947CF5C5E325}" type="presParOf" srcId="{D01A9528-E849-4443-9757-A9A8397999BA}" destId="{67D7833F-DA72-3748-8E2A-73534B967606}" srcOrd="2" destOrd="0" presId="urn:microsoft.com/office/officeart/2008/layout/NameandTitleOrganizationalChart"/>
    <dgm:cxn modelId="{7EAD8CEE-6205-894E-9745-A3280E7DA98A}" type="presParOf" srcId="{CEA9AFD1-109B-C748-B070-F449F11112A8}" destId="{3DBEFA9E-7148-3C46-858F-5879C997570C}" srcOrd="2" destOrd="0" presId="urn:microsoft.com/office/officeart/2008/layout/NameandTitleOrganizationalChart"/>
    <dgm:cxn modelId="{9A4C6323-7F22-3748-B412-0262F318838C}" type="presParOf" srcId="{CEA9AFD1-109B-C748-B070-F449F11112A8}" destId="{93A7624F-3B86-0E41-AEE3-1A13B1E0EC99}" srcOrd="3" destOrd="0" presId="urn:microsoft.com/office/officeart/2008/layout/NameandTitleOrganizationalChart"/>
    <dgm:cxn modelId="{7F8DEEFB-B6F4-EF45-BAB9-EE785896AC34}" type="presParOf" srcId="{93A7624F-3B86-0E41-AEE3-1A13B1E0EC99}" destId="{3EF89072-490B-2442-A875-B1B7D2A2688D}" srcOrd="0" destOrd="0" presId="urn:microsoft.com/office/officeart/2008/layout/NameandTitleOrganizationalChart"/>
    <dgm:cxn modelId="{0FC83AC1-82F0-6C43-B1AB-3BCDFEC931AA}" type="presParOf" srcId="{3EF89072-490B-2442-A875-B1B7D2A2688D}" destId="{A5E99A80-9659-CE4F-9727-795F00E13DB2}" srcOrd="0" destOrd="0" presId="urn:microsoft.com/office/officeart/2008/layout/NameandTitleOrganizationalChart"/>
    <dgm:cxn modelId="{F74C1DD9-765B-0841-A87F-0AF6709A6A73}" type="presParOf" srcId="{3EF89072-490B-2442-A875-B1B7D2A2688D}" destId="{C10C96A2-4DAA-AA42-A4C7-D9813B66093E}" srcOrd="1" destOrd="0" presId="urn:microsoft.com/office/officeart/2008/layout/NameandTitleOrganizationalChart"/>
    <dgm:cxn modelId="{637ACC91-535F-CF41-918C-CD00076C44E8}" type="presParOf" srcId="{3EF89072-490B-2442-A875-B1B7D2A2688D}" destId="{82E65314-C9FA-2B4F-9B71-DA9496579AB4}" srcOrd="2" destOrd="0" presId="urn:microsoft.com/office/officeart/2008/layout/NameandTitleOrganizationalChart"/>
    <dgm:cxn modelId="{A2C9F48F-D95A-FA43-8BA6-E9A88AAF5326}" type="presParOf" srcId="{93A7624F-3B86-0E41-AEE3-1A13B1E0EC99}" destId="{E9734CDF-6271-7841-915C-93B45768825B}" srcOrd="1" destOrd="0" presId="urn:microsoft.com/office/officeart/2008/layout/NameandTitleOrganizationalChart"/>
    <dgm:cxn modelId="{687B08E0-D9A6-A94D-B62E-8030326083CB}" type="presParOf" srcId="{E9734CDF-6271-7841-915C-93B45768825B}" destId="{88663B15-379A-6245-81F9-199D9A3E727E}" srcOrd="0" destOrd="0" presId="urn:microsoft.com/office/officeart/2008/layout/NameandTitleOrganizationalChart"/>
    <dgm:cxn modelId="{04B266F8-1A0E-284A-A504-2B7146A2B4D9}" type="presParOf" srcId="{E9734CDF-6271-7841-915C-93B45768825B}" destId="{8D72D901-523A-3847-9964-2415CAADE909}" srcOrd="1" destOrd="0" presId="urn:microsoft.com/office/officeart/2008/layout/NameandTitleOrganizationalChart"/>
    <dgm:cxn modelId="{0EA312AB-FEB2-D442-9435-9DB9758A7FF9}" type="presParOf" srcId="{8D72D901-523A-3847-9964-2415CAADE909}" destId="{92A8F7A4-CE79-0844-BFC3-44B8C9999D93}" srcOrd="0" destOrd="0" presId="urn:microsoft.com/office/officeart/2008/layout/NameandTitleOrganizationalChart"/>
    <dgm:cxn modelId="{6751F2A1-28C1-6949-BC6C-EE9759424F85}" type="presParOf" srcId="{92A8F7A4-CE79-0844-BFC3-44B8C9999D93}" destId="{D5BFC25D-A5D2-6846-B10A-6B579E61A2A0}" srcOrd="0" destOrd="0" presId="urn:microsoft.com/office/officeart/2008/layout/NameandTitleOrganizationalChart"/>
    <dgm:cxn modelId="{347ACF98-D4FE-1843-8804-5EF76BED3E11}" type="presParOf" srcId="{92A8F7A4-CE79-0844-BFC3-44B8C9999D93}" destId="{E040E765-C7D3-124C-AF45-4D6225E1E618}" srcOrd="1" destOrd="0" presId="urn:microsoft.com/office/officeart/2008/layout/NameandTitleOrganizationalChart"/>
    <dgm:cxn modelId="{9D44EAE9-81D5-194C-9657-B41BD9E83944}" type="presParOf" srcId="{92A8F7A4-CE79-0844-BFC3-44B8C9999D93}" destId="{49934F84-C649-A944-8A34-1DDBA2360785}" srcOrd="2" destOrd="0" presId="urn:microsoft.com/office/officeart/2008/layout/NameandTitleOrganizationalChart"/>
    <dgm:cxn modelId="{7DD514BB-45C0-E74E-AA49-79CB41DAFC61}" type="presParOf" srcId="{8D72D901-523A-3847-9964-2415CAADE909}" destId="{7A1024D1-E1BD-FE46-BCDE-0C57930603E7}" srcOrd="1" destOrd="0" presId="urn:microsoft.com/office/officeart/2008/layout/NameandTitleOrganizationalChart"/>
    <dgm:cxn modelId="{612235E7-F868-D44C-8315-94514FE70AAD}" type="presParOf" srcId="{8D72D901-523A-3847-9964-2415CAADE909}" destId="{8CCABAAE-D76B-F34B-A380-5D75DD5387E8}" srcOrd="2" destOrd="0" presId="urn:microsoft.com/office/officeart/2008/layout/NameandTitleOrganizationalChart"/>
    <dgm:cxn modelId="{45884200-10C9-C748-AB19-254E2B19A932}" type="presParOf" srcId="{93A7624F-3B86-0E41-AEE3-1A13B1E0EC99}" destId="{0947067C-BF44-9346-832D-600DBE84DB8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5446BA-C368-7049-B3E9-36952FEA616B}" type="doc">
      <dgm:prSet loTypeId="urn:microsoft.com/office/officeart/2008/layout/NameandTitleOrganizationalChart" loCatId="" qsTypeId="urn:microsoft.com/office/officeart/2005/8/quickstyle/simple1" qsCatId="simple" csTypeId="urn:microsoft.com/office/officeart/2005/8/colors/accent2_2" csCatId="accent2" phldr="1"/>
      <dgm:spPr/>
      <dgm:t>
        <a:bodyPr/>
        <a:lstStyle/>
        <a:p>
          <a:endParaRPr lang="en-US"/>
        </a:p>
      </dgm:t>
    </dgm:pt>
    <dgm:pt modelId="{B966B3A4-C51A-5846-BA8B-962A69171164}">
      <dgm:prSet phldrT="[Tex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Yêu cầu dữ liệu cần khóa</a:t>
          </a:r>
        </a:p>
      </dgm:t>
    </dgm:pt>
    <dgm:pt modelId="{B92B7F5F-1BF2-FA45-825B-B8402F53F1EA}" type="parTrans" cxnId="{23F7AEA1-2C35-8C4E-BAD4-DBF9D6276F0A}">
      <dgm:prSet/>
      <dgm:spPr/>
      <dgm:t>
        <a:bodyPr/>
        <a:lstStyle/>
        <a:p>
          <a:endParaRPr lang="en-US"/>
        </a:p>
      </dgm:t>
    </dgm:pt>
    <dgm:pt modelId="{22C4004A-2817-A349-95DD-82C9500A21FD}" type="sibTrans" cxnId="{23F7AEA1-2C35-8C4E-BAD4-DBF9D6276F0A}">
      <dgm:prSet/>
      <dgm:spPr/>
      <dgm:t>
        <a:bodyPr/>
        <a:lstStyle/>
        <a:p>
          <a:endParaRPr lang="en-US"/>
        </a:p>
      </dgm:t>
    </dgm:pt>
    <dgm:pt modelId="{55C9D849-1BA0-B849-B372-F98C9C284EA2}">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Kiểm tra</a:t>
          </a:r>
        </a:p>
      </dgm:t>
    </dgm:pt>
    <dgm:pt modelId="{ACC962CE-9074-E240-93D4-4261E3D1C2C9}" type="parTrans" cxnId="{4437EBEC-1739-CC41-9BFE-A13573BDFDC8}">
      <dgm:prSet/>
      <dgm:spPr/>
      <dgm:t>
        <a:bodyPr/>
        <a:lstStyle/>
        <a:p>
          <a:endParaRPr lang="en-US"/>
        </a:p>
      </dgm:t>
    </dgm:pt>
    <dgm:pt modelId="{D6ED55C7-B40F-0E47-824D-41DCDA681D00}" type="sibTrans" cxnId="{4437EBEC-1739-CC41-9BFE-A13573BDFDC8}">
      <dgm:prSet/>
      <dgm:spPr/>
      <dgm:t>
        <a:bodyPr/>
        <a:lstStyle/>
        <a:p>
          <a:endParaRPr lang="en-US"/>
        </a:p>
      </dgm:t>
    </dgm:pt>
    <dgm:pt modelId="{4461B08B-60F2-764C-B71B-71E9DDCF79C3}">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có sẵn</a:t>
          </a:r>
        </a:p>
      </dgm:t>
    </dgm:pt>
    <dgm:pt modelId="{18A4BAB1-A4E8-364E-8ADC-8F4986476023}" type="parTrans" cxnId="{0CECE8AA-D313-EE49-9878-C7898C8986A4}">
      <dgm:prSet/>
      <dgm:spPr/>
      <dgm:t>
        <a:bodyPr/>
        <a:lstStyle/>
        <a:p>
          <a:endParaRPr lang="en-US"/>
        </a:p>
      </dgm:t>
    </dgm:pt>
    <dgm:pt modelId="{4E226C21-C518-B440-9353-91DD1DC691A5}" type="sibTrans" cxnId="{0CECE8AA-D313-EE49-9878-C7898C8986A4}">
      <dgm:prSet/>
      <dgm:spPr/>
      <dgm:t>
        <a:bodyPr/>
        <a:lstStyle/>
        <a:p>
          <a:endParaRPr lang="en-US"/>
        </a:p>
      </dgm:t>
    </dgm:pt>
    <dgm:pt modelId="{9DBC7847-FAAE-2949-8244-67E82EA6EF01}">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không có sẵn</a:t>
          </a:r>
        </a:p>
      </dgm:t>
    </dgm:pt>
    <dgm:pt modelId="{9F8149C7-1215-DC46-A3DF-C40C028683D0}" type="parTrans" cxnId="{E25894EB-C7B9-634B-8950-5D84C9C4F566}">
      <dgm:prSet/>
      <dgm:spPr/>
      <dgm:t>
        <a:bodyPr/>
        <a:lstStyle/>
        <a:p>
          <a:endParaRPr lang="en-US"/>
        </a:p>
      </dgm:t>
    </dgm:pt>
    <dgm:pt modelId="{CDDF67FF-BE5D-CB44-AF30-EFB12C2F6533}" type="sibTrans" cxnId="{E25894EB-C7B9-634B-8950-5D84C9C4F566}">
      <dgm:prSet/>
      <dgm:spPr/>
      <dgm:t>
        <a:bodyPr/>
        <a:lstStyle/>
        <a:p>
          <a:endParaRPr lang="en-US"/>
        </a:p>
      </dgm:t>
    </dgm:pt>
    <dgm:pt modelId="{47850BAE-2689-5E40-A87F-81B4372D04BD}">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Thực thi</a:t>
          </a:r>
        </a:p>
      </dgm:t>
    </dgm:pt>
    <dgm:pt modelId="{078B9028-4B07-AB46-923E-35366985FD63}" type="parTrans" cxnId="{372CCCD7-CD3C-004D-B69E-742AC5FBCB33}">
      <dgm:prSet/>
      <dgm:spPr/>
      <dgm:t>
        <a:bodyPr/>
        <a:lstStyle/>
        <a:p>
          <a:endParaRPr lang="en-US"/>
        </a:p>
      </dgm:t>
    </dgm:pt>
    <dgm:pt modelId="{4B125B8B-18C6-D74C-8A9D-FA94F537B14D}" type="sibTrans" cxnId="{372CCCD7-CD3C-004D-B69E-742AC5FBCB33}">
      <dgm:prSet/>
      <dgm:spPr/>
      <dgm:t>
        <a:bodyPr/>
        <a:lstStyle/>
        <a:p>
          <a:endParaRPr lang="en-US"/>
        </a:p>
      </dgm:t>
    </dgm:pt>
    <dgm:pt modelId="{A03752A7-CE29-BF45-B0C6-A0A5FBB636D0}">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Trình quản lí xem xét chờ</a:t>
          </a:r>
        </a:p>
      </dgm:t>
    </dgm:pt>
    <dgm:pt modelId="{BCAD4344-4AB0-0449-8118-0373EDF0CF5D}" type="parTrans" cxnId="{8B14A418-2F0E-7B49-8E1A-90A46C984A6D}">
      <dgm:prSet/>
      <dgm:spPr/>
      <dgm:t>
        <a:bodyPr/>
        <a:lstStyle/>
        <a:p>
          <a:endParaRPr lang="en-US"/>
        </a:p>
      </dgm:t>
    </dgm:pt>
    <dgm:pt modelId="{A65DEC1C-0F49-A448-9542-72C17A5D1948}" type="sibTrans" cxnId="{8B14A418-2F0E-7B49-8E1A-90A46C984A6D}">
      <dgm:prSet/>
      <dgm:spPr/>
      <dgm:t>
        <a:bodyPr/>
        <a:lstStyle/>
        <a:p>
          <a:endParaRPr lang="en-US"/>
        </a:p>
      </dgm:t>
    </dgm:pt>
    <dgm:pt modelId="{17FF324F-3311-4E49-B479-AF548AF672C5}">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Chờ</a:t>
          </a:r>
        </a:p>
      </dgm:t>
    </dgm:pt>
    <dgm:pt modelId="{BB48D40D-E6D9-6D4B-A721-D683B7783761}" type="parTrans" cxnId="{D3AE045E-0AE3-714F-AC0C-94B4386EAC73}">
      <dgm:prSet/>
      <dgm:spPr/>
      <dgm:t>
        <a:bodyPr/>
        <a:lstStyle/>
        <a:p>
          <a:endParaRPr lang="en-US"/>
        </a:p>
      </dgm:t>
    </dgm:pt>
    <dgm:pt modelId="{E9E84526-F0E9-7049-AF9A-928B8A887901}" type="sibTrans" cxnId="{D3AE045E-0AE3-714F-AC0C-94B4386EAC73}">
      <dgm:prSet/>
      <dgm:spPr/>
      <dgm:t>
        <a:bodyPr/>
        <a:lstStyle/>
        <a:p>
          <a:endParaRPr lang="en-US"/>
        </a:p>
      </dgm:t>
    </dgm:pt>
    <dgm:pt modelId="{83A4ABF9-BABF-FF46-A028-747440C1EBBF}">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Hủy bỏ transaction</a:t>
          </a:r>
        </a:p>
      </dgm:t>
    </dgm:pt>
    <dgm:pt modelId="{4E62B431-969F-504D-B1C3-C80E9717C9CF}" type="parTrans" cxnId="{51F35FDC-933D-A345-9E25-F868295A4E12}">
      <dgm:prSet/>
      <dgm:spPr/>
      <dgm:t>
        <a:bodyPr/>
        <a:lstStyle/>
        <a:p>
          <a:endParaRPr lang="en-US"/>
        </a:p>
      </dgm:t>
    </dgm:pt>
    <dgm:pt modelId="{A2D73CF0-0FD1-3C45-88DD-E4A3E42DC387}" type="sibTrans" cxnId="{51F35FDC-933D-A345-9E25-F868295A4E12}">
      <dgm:prSet/>
      <dgm:spPr/>
      <dgm:t>
        <a:bodyPr/>
        <a:lstStyle/>
        <a:p>
          <a:endParaRPr lang="en-US"/>
        </a:p>
      </dgm:t>
    </dgm:pt>
    <dgm:pt modelId="{CCB325E8-0466-3A48-96D8-2AA51231FCC0}" type="pres">
      <dgm:prSet presAssocID="{575446BA-C368-7049-B3E9-36952FEA616B}" presName="hierChild1" presStyleCnt="0">
        <dgm:presLayoutVars>
          <dgm:orgChart val="1"/>
          <dgm:chPref val="1"/>
          <dgm:dir/>
          <dgm:animOne val="branch"/>
          <dgm:animLvl val="lvl"/>
          <dgm:resizeHandles/>
        </dgm:presLayoutVars>
      </dgm:prSet>
      <dgm:spPr/>
    </dgm:pt>
    <dgm:pt modelId="{163652DA-2E84-4F4D-9D73-CBB3C52EA985}" type="pres">
      <dgm:prSet presAssocID="{B966B3A4-C51A-5846-BA8B-962A69171164}" presName="hierRoot1" presStyleCnt="0">
        <dgm:presLayoutVars>
          <dgm:hierBranch val="init"/>
        </dgm:presLayoutVars>
      </dgm:prSet>
      <dgm:spPr/>
    </dgm:pt>
    <dgm:pt modelId="{629EFF4B-C342-1A42-A290-74CB056EEE6D}" type="pres">
      <dgm:prSet presAssocID="{B966B3A4-C51A-5846-BA8B-962A69171164}" presName="rootComposite1" presStyleCnt="0"/>
      <dgm:spPr/>
    </dgm:pt>
    <dgm:pt modelId="{25606D91-A342-004D-9F4B-D4FCA16703BE}" type="pres">
      <dgm:prSet presAssocID="{B966B3A4-C51A-5846-BA8B-962A69171164}" presName="rootText1" presStyleLbl="node0" presStyleIdx="0" presStyleCnt="1" custScaleX="249541">
        <dgm:presLayoutVars>
          <dgm:chMax/>
          <dgm:chPref val="3"/>
        </dgm:presLayoutVars>
      </dgm:prSet>
      <dgm:spPr/>
    </dgm:pt>
    <dgm:pt modelId="{1442BED8-46E3-2F43-AA34-9E89FB4322A7}" type="pres">
      <dgm:prSet presAssocID="{B966B3A4-C51A-5846-BA8B-962A69171164}" presName="titleText1" presStyleLbl="fgAcc0" presStyleIdx="0" presStyleCnt="1" custScaleX="207155" custScaleY="101233" custLinFactNeighborX="21702" custLinFactNeighborY="-75">
        <dgm:presLayoutVars>
          <dgm:chMax val="0"/>
          <dgm:chPref val="0"/>
        </dgm:presLayoutVars>
      </dgm:prSet>
      <dgm:spPr/>
    </dgm:pt>
    <dgm:pt modelId="{2F6B5222-D2FC-3340-9B27-A734D59104CF}" type="pres">
      <dgm:prSet presAssocID="{B966B3A4-C51A-5846-BA8B-962A69171164}" presName="rootConnector1" presStyleLbl="node1" presStyleIdx="0" presStyleCnt="7"/>
      <dgm:spPr/>
    </dgm:pt>
    <dgm:pt modelId="{155E7C22-FF6E-C64C-B84E-5C683407664B}" type="pres">
      <dgm:prSet presAssocID="{B966B3A4-C51A-5846-BA8B-962A69171164}" presName="hierChild2" presStyleCnt="0"/>
      <dgm:spPr/>
    </dgm:pt>
    <dgm:pt modelId="{88663B15-379A-6245-81F9-199D9A3E727E}" type="pres">
      <dgm:prSet presAssocID="{ACC962CE-9074-E240-93D4-4261E3D1C2C9}" presName="Name37" presStyleLbl="parChTrans1D2" presStyleIdx="0" presStyleCnt="1"/>
      <dgm:spPr/>
    </dgm:pt>
    <dgm:pt modelId="{8D72D901-523A-3847-9964-2415CAADE909}" type="pres">
      <dgm:prSet presAssocID="{55C9D849-1BA0-B849-B372-F98C9C284EA2}" presName="hierRoot2" presStyleCnt="0">
        <dgm:presLayoutVars>
          <dgm:hierBranch val="init"/>
        </dgm:presLayoutVars>
      </dgm:prSet>
      <dgm:spPr/>
    </dgm:pt>
    <dgm:pt modelId="{92A8F7A4-CE79-0844-BFC3-44B8C9999D93}" type="pres">
      <dgm:prSet presAssocID="{55C9D849-1BA0-B849-B372-F98C9C284EA2}" presName="rootComposite" presStyleCnt="0"/>
      <dgm:spPr/>
    </dgm:pt>
    <dgm:pt modelId="{D5BFC25D-A5D2-6846-B10A-6B579E61A2A0}" type="pres">
      <dgm:prSet presAssocID="{55C9D849-1BA0-B849-B372-F98C9C284EA2}" presName="rootText" presStyleLbl="node1" presStyleIdx="0" presStyleCnt="7">
        <dgm:presLayoutVars>
          <dgm:chMax/>
          <dgm:chPref val="3"/>
        </dgm:presLayoutVars>
      </dgm:prSet>
      <dgm:spPr/>
    </dgm:pt>
    <dgm:pt modelId="{E040E765-C7D3-124C-AF45-4D6225E1E618}" type="pres">
      <dgm:prSet presAssocID="{55C9D849-1BA0-B849-B372-F98C9C284EA2}" presName="titleText2" presStyleLbl="fgAcc1" presStyleIdx="0" presStyleCnt="7">
        <dgm:presLayoutVars>
          <dgm:chMax val="0"/>
          <dgm:chPref val="0"/>
        </dgm:presLayoutVars>
      </dgm:prSet>
      <dgm:spPr/>
    </dgm:pt>
    <dgm:pt modelId="{49934F84-C649-A944-8A34-1DDBA2360785}" type="pres">
      <dgm:prSet presAssocID="{55C9D849-1BA0-B849-B372-F98C9C284EA2}" presName="rootConnector" presStyleLbl="node2" presStyleIdx="0" presStyleCnt="0"/>
      <dgm:spPr/>
    </dgm:pt>
    <dgm:pt modelId="{7A1024D1-E1BD-FE46-BCDE-0C57930603E7}" type="pres">
      <dgm:prSet presAssocID="{55C9D849-1BA0-B849-B372-F98C9C284EA2}" presName="hierChild4" presStyleCnt="0"/>
      <dgm:spPr/>
    </dgm:pt>
    <dgm:pt modelId="{EE8ADFE7-2B21-DB4F-BAE2-6AE9CE63349E}" type="pres">
      <dgm:prSet presAssocID="{18A4BAB1-A4E8-364E-8ADC-8F4986476023}" presName="Name37" presStyleLbl="parChTrans1D3" presStyleIdx="0" presStyleCnt="2"/>
      <dgm:spPr/>
    </dgm:pt>
    <dgm:pt modelId="{2D0CAA04-2A16-C642-9549-E9DB519354E3}" type="pres">
      <dgm:prSet presAssocID="{4461B08B-60F2-764C-B71B-71E9DDCF79C3}" presName="hierRoot2" presStyleCnt="0">
        <dgm:presLayoutVars>
          <dgm:hierBranch val="init"/>
        </dgm:presLayoutVars>
      </dgm:prSet>
      <dgm:spPr/>
    </dgm:pt>
    <dgm:pt modelId="{45FEA71F-C35B-5143-A4C4-30ACC0259EE4}" type="pres">
      <dgm:prSet presAssocID="{4461B08B-60F2-764C-B71B-71E9DDCF79C3}" presName="rootComposite" presStyleCnt="0"/>
      <dgm:spPr/>
    </dgm:pt>
    <dgm:pt modelId="{2D47136D-730F-FD40-AB18-55F8B116EB99}" type="pres">
      <dgm:prSet presAssocID="{4461B08B-60F2-764C-B71B-71E9DDCF79C3}" presName="rootText" presStyleLbl="node1" presStyleIdx="1" presStyleCnt="7" custScaleX="161217">
        <dgm:presLayoutVars>
          <dgm:chMax/>
          <dgm:chPref val="3"/>
        </dgm:presLayoutVars>
      </dgm:prSet>
      <dgm:spPr/>
    </dgm:pt>
    <dgm:pt modelId="{918FDF46-8D95-4144-8C62-40BDBAD8A36D}" type="pres">
      <dgm:prSet presAssocID="{4461B08B-60F2-764C-B71B-71E9DDCF79C3}" presName="titleText2" presStyleLbl="fgAcc1" presStyleIdx="1" presStyleCnt="7">
        <dgm:presLayoutVars>
          <dgm:chMax val="0"/>
          <dgm:chPref val="0"/>
        </dgm:presLayoutVars>
      </dgm:prSet>
      <dgm:spPr/>
    </dgm:pt>
    <dgm:pt modelId="{401D8388-A598-A14E-A4F8-B16CD105B197}" type="pres">
      <dgm:prSet presAssocID="{4461B08B-60F2-764C-B71B-71E9DDCF79C3}" presName="rootConnector" presStyleLbl="node3" presStyleIdx="0" presStyleCnt="0"/>
      <dgm:spPr/>
    </dgm:pt>
    <dgm:pt modelId="{79B0D3F2-6F8A-0E42-975E-F44441C18BF9}" type="pres">
      <dgm:prSet presAssocID="{4461B08B-60F2-764C-B71B-71E9DDCF79C3}" presName="hierChild4" presStyleCnt="0"/>
      <dgm:spPr/>
    </dgm:pt>
    <dgm:pt modelId="{3838E628-30C7-2942-8A46-179AED4B519E}" type="pres">
      <dgm:prSet presAssocID="{078B9028-4B07-AB46-923E-35366985FD63}" presName="Name37" presStyleLbl="parChTrans1D4" presStyleIdx="0" presStyleCnt="4"/>
      <dgm:spPr/>
    </dgm:pt>
    <dgm:pt modelId="{5D11218C-74A7-8545-B02F-F19B290DFBF3}" type="pres">
      <dgm:prSet presAssocID="{47850BAE-2689-5E40-A87F-81B4372D04BD}" presName="hierRoot2" presStyleCnt="0">
        <dgm:presLayoutVars>
          <dgm:hierBranch val="init"/>
        </dgm:presLayoutVars>
      </dgm:prSet>
      <dgm:spPr/>
    </dgm:pt>
    <dgm:pt modelId="{D3634301-FA95-6347-996C-4D64287DDDDB}" type="pres">
      <dgm:prSet presAssocID="{47850BAE-2689-5E40-A87F-81B4372D04BD}" presName="rootComposite" presStyleCnt="0"/>
      <dgm:spPr/>
    </dgm:pt>
    <dgm:pt modelId="{68136E08-A070-D446-9DF9-E205D347FB49}" type="pres">
      <dgm:prSet presAssocID="{47850BAE-2689-5E40-A87F-81B4372D04BD}" presName="rootText" presStyleLbl="node1" presStyleIdx="2" presStyleCnt="7">
        <dgm:presLayoutVars>
          <dgm:chMax/>
          <dgm:chPref val="3"/>
        </dgm:presLayoutVars>
      </dgm:prSet>
      <dgm:spPr/>
    </dgm:pt>
    <dgm:pt modelId="{E8A27D4A-CEDF-7A4A-AE68-70891A7D26F2}" type="pres">
      <dgm:prSet presAssocID="{47850BAE-2689-5E40-A87F-81B4372D04BD}" presName="titleText2" presStyleLbl="fgAcc1" presStyleIdx="2" presStyleCnt="7">
        <dgm:presLayoutVars>
          <dgm:chMax val="0"/>
          <dgm:chPref val="0"/>
        </dgm:presLayoutVars>
      </dgm:prSet>
      <dgm:spPr/>
    </dgm:pt>
    <dgm:pt modelId="{89C444F9-5F63-EB41-8ED7-603F98DB97A6}" type="pres">
      <dgm:prSet presAssocID="{47850BAE-2689-5E40-A87F-81B4372D04BD}" presName="rootConnector" presStyleLbl="node4" presStyleIdx="0" presStyleCnt="0"/>
      <dgm:spPr/>
    </dgm:pt>
    <dgm:pt modelId="{2B3A6A19-AA0B-4642-9CA6-D5F6216467CE}" type="pres">
      <dgm:prSet presAssocID="{47850BAE-2689-5E40-A87F-81B4372D04BD}" presName="hierChild4" presStyleCnt="0"/>
      <dgm:spPr/>
    </dgm:pt>
    <dgm:pt modelId="{248FC170-792C-B94A-831D-83A98737D095}" type="pres">
      <dgm:prSet presAssocID="{47850BAE-2689-5E40-A87F-81B4372D04BD}" presName="hierChild5" presStyleCnt="0"/>
      <dgm:spPr/>
    </dgm:pt>
    <dgm:pt modelId="{5732560C-3A7B-BA43-A413-8D0DA0AA0F55}" type="pres">
      <dgm:prSet presAssocID="{4461B08B-60F2-764C-B71B-71E9DDCF79C3}" presName="hierChild5" presStyleCnt="0"/>
      <dgm:spPr/>
    </dgm:pt>
    <dgm:pt modelId="{BFE40AA1-5C3B-B04B-8E7E-B97A43EE3498}" type="pres">
      <dgm:prSet presAssocID="{9F8149C7-1215-DC46-A3DF-C40C028683D0}" presName="Name37" presStyleLbl="parChTrans1D3" presStyleIdx="1" presStyleCnt="2"/>
      <dgm:spPr/>
    </dgm:pt>
    <dgm:pt modelId="{918230E3-8025-B44D-BB8C-81A208DB6E3E}" type="pres">
      <dgm:prSet presAssocID="{9DBC7847-FAAE-2949-8244-67E82EA6EF01}" presName="hierRoot2" presStyleCnt="0">
        <dgm:presLayoutVars>
          <dgm:hierBranch val="init"/>
        </dgm:presLayoutVars>
      </dgm:prSet>
      <dgm:spPr/>
    </dgm:pt>
    <dgm:pt modelId="{7FF91E4A-B42B-3940-9D96-FDEF9A320A87}" type="pres">
      <dgm:prSet presAssocID="{9DBC7847-FAAE-2949-8244-67E82EA6EF01}" presName="rootComposite" presStyleCnt="0"/>
      <dgm:spPr/>
    </dgm:pt>
    <dgm:pt modelId="{5595A625-8852-7C44-82BB-DE36E99CD458}" type="pres">
      <dgm:prSet presAssocID="{9DBC7847-FAAE-2949-8244-67E82EA6EF01}" presName="rootText" presStyleLbl="node1" presStyleIdx="3" presStyleCnt="7" custScaleX="200435" custLinFactNeighborX="1004">
        <dgm:presLayoutVars>
          <dgm:chMax/>
          <dgm:chPref val="3"/>
        </dgm:presLayoutVars>
      </dgm:prSet>
      <dgm:spPr/>
    </dgm:pt>
    <dgm:pt modelId="{6753C556-E8B7-CF4F-BE12-54CF75A45165}" type="pres">
      <dgm:prSet presAssocID="{9DBC7847-FAAE-2949-8244-67E82EA6EF01}" presName="titleText2" presStyleLbl="fgAcc1" presStyleIdx="3" presStyleCnt="7">
        <dgm:presLayoutVars>
          <dgm:chMax val="0"/>
          <dgm:chPref val="0"/>
        </dgm:presLayoutVars>
      </dgm:prSet>
      <dgm:spPr/>
    </dgm:pt>
    <dgm:pt modelId="{999B585D-4C70-4B42-A254-B9823D1B2435}" type="pres">
      <dgm:prSet presAssocID="{9DBC7847-FAAE-2949-8244-67E82EA6EF01}" presName="rootConnector" presStyleLbl="node3" presStyleIdx="0" presStyleCnt="0"/>
      <dgm:spPr/>
    </dgm:pt>
    <dgm:pt modelId="{71554DF0-AE95-794D-B5D8-0B4C348CD628}" type="pres">
      <dgm:prSet presAssocID="{9DBC7847-FAAE-2949-8244-67E82EA6EF01}" presName="hierChild4" presStyleCnt="0"/>
      <dgm:spPr/>
    </dgm:pt>
    <dgm:pt modelId="{AE79CD31-E8BF-7D4E-AFCB-75BD74BBAFAA}" type="pres">
      <dgm:prSet presAssocID="{BCAD4344-4AB0-0449-8118-0373EDF0CF5D}" presName="Name37" presStyleLbl="parChTrans1D4" presStyleIdx="1" presStyleCnt="4"/>
      <dgm:spPr/>
    </dgm:pt>
    <dgm:pt modelId="{5F8C0785-1C96-6F41-BB6D-0C64B52F5EF9}" type="pres">
      <dgm:prSet presAssocID="{A03752A7-CE29-BF45-B0C6-A0A5FBB636D0}" presName="hierRoot2" presStyleCnt="0">
        <dgm:presLayoutVars>
          <dgm:hierBranch val="init"/>
        </dgm:presLayoutVars>
      </dgm:prSet>
      <dgm:spPr/>
    </dgm:pt>
    <dgm:pt modelId="{3D5C139E-C80E-1744-BE46-8FD7765044E4}" type="pres">
      <dgm:prSet presAssocID="{A03752A7-CE29-BF45-B0C6-A0A5FBB636D0}" presName="rootComposite" presStyleCnt="0"/>
      <dgm:spPr/>
    </dgm:pt>
    <dgm:pt modelId="{DBE4362C-8034-FC4E-A43E-A3C8879FA950}" type="pres">
      <dgm:prSet presAssocID="{A03752A7-CE29-BF45-B0C6-A0A5FBB636D0}" presName="rootText" presStyleLbl="node1" presStyleIdx="4" presStyleCnt="7" custScaleX="252315">
        <dgm:presLayoutVars>
          <dgm:chMax/>
          <dgm:chPref val="3"/>
        </dgm:presLayoutVars>
      </dgm:prSet>
      <dgm:spPr/>
    </dgm:pt>
    <dgm:pt modelId="{E6589D19-5190-D141-B866-82F1E6737C98}" type="pres">
      <dgm:prSet presAssocID="{A03752A7-CE29-BF45-B0C6-A0A5FBB636D0}" presName="titleText2" presStyleLbl="fgAcc1" presStyleIdx="4" presStyleCnt="7">
        <dgm:presLayoutVars>
          <dgm:chMax val="0"/>
          <dgm:chPref val="0"/>
        </dgm:presLayoutVars>
      </dgm:prSet>
      <dgm:spPr/>
    </dgm:pt>
    <dgm:pt modelId="{219C7697-8D02-0E4C-8DF2-6AC149F62E97}" type="pres">
      <dgm:prSet presAssocID="{A03752A7-CE29-BF45-B0C6-A0A5FBB636D0}" presName="rootConnector" presStyleLbl="node4" presStyleIdx="0" presStyleCnt="0"/>
      <dgm:spPr/>
    </dgm:pt>
    <dgm:pt modelId="{C340B43F-B6BC-4849-AAF4-473A66230A32}" type="pres">
      <dgm:prSet presAssocID="{A03752A7-CE29-BF45-B0C6-A0A5FBB636D0}" presName="hierChild4" presStyleCnt="0"/>
      <dgm:spPr/>
    </dgm:pt>
    <dgm:pt modelId="{C9CAEC3A-CA7F-D041-9408-3618B790338C}" type="pres">
      <dgm:prSet presAssocID="{BB48D40D-E6D9-6D4B-A721-D683B7783761}" presName="Name37" presStyleLbl="parChTrans1D4" presStyleIdx="2" presStyleCnt="4"/>
      <dgm:spPr/>
    </dgm:pt>
    <dgm:pt modelId="{6EFF8C2B-5AAB-114E-A972-BC4F5558FD86}" type="pres">
      <dgm:prSet presAssocID="{17FF324F-3311-4E49-B479-AF548AF672C5}" presName="hierRoot2" presStyleCnt="0">
        <dgm:presLayoutVars>
          <dgm:hierBranch val="init"/>
        </dgm:presLayoutVars>
      </dgm:prSet>
      <dgm:spPr/>
    </dgm:pt>
    <dgm:pt modelId="{5DAEF92B-DAFB-6246-8A27-B49BF132B545}" type="pres">
      <dgm:prSet presAssocID="{17FF324F-3311-4E49-B479-AF548AF672C5}" presName="rootComposite" presStyleCnt="0"/>
      <dgm:spPr/>
    </dgm:pt>
    <dgm:pt modelId="{E02B3BA6-879E-A04D-A05F-A7CF621418F4}" type="pres">
      <dgm:prSet presAssocID="{17FF324F-3311-4E49-B479-AF548AF672C5}" presName="rootText" presStyleLbl="node1" presStyleIdx="5" presStyleCnt="7">
        <dgm:presLayoutVars>
          <dgm:chMax/>
          <dgm:chPref val="3"/>
        </dgm:presLayoutVars>
      </dgm:prSet>
      <dgm:spPr/>
    </dgm:pt>
    <dgm:pt modelId="{9D76321B-9F70-454D-918C-EAABA4A9E2E1}" type="pres">
      <dgm:prSet presAssocID="{17FF324F-3311-4E49-B479-AF548AF672C5}" presName="titleText2" presStyleLbl="fgAcc1" presStyleIdx="5" presStyleCnt="7">
        <dgm:presLayoutVars>
          <dgm:chMax val="0"/>
          <dgm:chPref val="0"/>
        </dgm:presLayoutVars>
      </dgm:prSet>
      <dgm:spPr/>
    </dgm:pt>
    <dgm:pt modelId="{C661C4E8-6A71-8D48-A67A-A9F92FE40A24}" type="pres">
      <dgm:prSet presAssocID="{17FF324F-3311-4E49-B479-AF548AF672C5}" presName="rootConnector" presStyleLbl="node4" presStyleIdx="0" presStyleCnt="0"/>
      <dgm:spPr/>
    </dgm:pt>
    <dgm:pt modelId="{1A9BC3CC-819F-614E-ADD6-4FDDB7D9E040}" type="pres">
      <dgm:prSet presAssocID="{17FF324F-3311-4E49-B479-AF548AF672C5}" presName="hierChild4" presStyleCnt="0"/>
      <dgm:spPr/>
    </dgm:pt>
    <dgm:pt modelId="{E91D22DE-65FC-A647-8248-33B8266676D4}" type="pres">
      <dgm:prSet presAssocID="{17FF324F-3311-4E49-B479-AF548AF672C5}" presName="hierChild5" presStyleCnt="0"/>
      <dgm:spPr/>
    </dgm:pt>
    <dgm:pt modelId="{13AE0E68-3C99-F043-B0F1-123A12FCB146}" type="pres">
      <dgm:prSet presAssocID="{4E62B431-969F-504D-B1C3-C80E9717C9CF}" presName="Name37" presStyleLbl="parChTrans1D4" presStyleIdx="3" presStyleCnt="4"/>
      <dgm:spPr/>
    </dgm:pt>
    <dgm:pt modelId="{0FE908BE-B4C4-FC4D-A86E-EB63EEF0E12F}" type="pres">
      <dgm:prSet presAssocID="{83A4ABF9-BABF-FF46-A028-747440C1EBBF}" presName="hierRoot2" presStyleCnt="0">
        <dgm:presLayoutVars>
          <dgm:hierBranch val="init"/>
        </dgm:presLayoutVars>
      </dgm:prSet>
      <dgm:spPr/>
    </dgm:pt>
    <dgm:pt modelId="{403889C0-2AE5-EA43-A675-C19ECC982722}" type="pres">
      <dgm:prSet presAssocID="{83A4ABF9-BABF-FF46-A028-747440C1EBBF}" presName="rootComposite" presStyleCnt="0"/>
      <dgm:spPr/>
    </dgm:pt>
    <dgm:pt modelId="{94544FB7-FDC8-854A-9D34-C0D59C493843}" type="pres">
      <dgm:prSet presAssocID="{83A4ABF9-BABF-FF46-A028-747440C1EBBF}" presName="rootText" presStyleLbl="node1" presStyleIdx="6" presStyleCnt="7" custScaleX="185863">
        <dgm:presLayoutVars>
          <dgm:chMax/>
          <dgm:chPref val="3"/>
        </dgm:presLayoutVars>
      </dgm:prSet>
      <dgm:spPr/>
    </dgm:pt>
    <dgm:pt modelId="{39A0C418-AFE0-4745-9297-E92B5AE450CA}" type="pres">
      <dgm:prSet presAssocID="{83A4ABF9-BABF-FF46-A028-747440C1EBBF}" presName="titleText2" presStyleLbl="fgAcc1" presStyleIdx="6" presStyleCnt="7">
        <dgm:presLayoutVars>
          <dgm:chMax val="0"/>
          <dgm:chPref val="0"/>
        </dgm:presLayoutVars>
      </dgm:prSet>
      <dgm:spPr/>
    </dgm:pt>
    <dgm:pt modelId="{1743366E-8533-864E-AE1A-A4616DA2C868}" type="pres">
      <dgm:prSet presAssocID="{83A4ABF9-BABF-FF46-A028-747440C1EBBF}" presName="rootConnector" presStyleLbl="node4" presStyleIdx="0" presStyleCnt="0"/>
      <dgm:spPr/>
    </dgm:pt>
    <dgm:pt modelId="{E5DF997C-9CFA-4B45-A5B4-895CB1062181}" type="pres">
      <dgm:prSet presAssocID="{83A4ABF9-BABF-FF46-A028-747440C1EBBF}" presName="hierChild4" presStyleCnt="0"/>
      <dgm:spPr/>
    </dgm:pt>
    <dgm:pt modelId="{AA076EA8-2676-7249-9141-6F8A518010C8}" type="pres">
      <dgm:prSet presAssocID="{83A4ABF9-BABF-FF46-A028-747440C1EBBF}" presName="hierChild5" presStyleCnt="0"/>
      <dgm:spPr/>
    </dgm:pt>
    <dgm:pt modelId="{2163129E-69A4-7048-90CB-8B81EF709798}" type="pres">
      <dgm:prSet presAssocID="{A03752A7-CE29-BF45-B0C6-A0A5FBB636D0}" presName="hierChild5" presStyleCnt="0"/>
      <dgm:spPr/>
    </dgm:pt>
    <dgm:pt modelId="{8951240C-95C4-7A40-9125-C42F8B6E7AE6}" type="pres">
      <dgm:prSet presAssocID="{9DBC7847-FAAE-2949-8244-67E82EA6EF01}" presName="hierChild5" presStyleCnt="0"/>
      <dgm:spPr/>
    </dgm:pt>
    <dgm:pt modelId="{8CCABAAE-D76B-F34B-A380-5D75DD5387E8}" type="pres">
      <dgm:prSet presAssocID="{55C9D849-1BA0-B849-B372-F98C9C284EA2}" presName="hierChild5" presStyleCnt="0"/>
      <dgm:spPr/>
    </dgm:pt>
    <dgm:pt modelId="{CEA9AFD1-109B-C748-B070-F449F11112A8}" type="pres">
      <dgm:prSet presAssocID="{B966B3A4-C51A-5846-BA8B-962A69171164}" presName="hierChild3" presStyleCnt="0"/>
      <dgm:spPr/>
    </dgm:pt>
  </dgm:ptLst>
  <dgm:cxnLst>
    <dgm:cxn modelId="{0B255C02-3C76-AD42-B191-66BF8B1F30E7}" type="presOf" srcId="{55C9D849-1BA0-B849-B372-F98C9C284EA2}" destId="{D5BFC25D-A5D2-6846-B10A-6B579E61A2A0}" srcOrd="0" destOrd="0" presId="urn:microsoft.com/office/officeart/2008/layout/NameandTitleOrganizationalChart"/>
    <dgm:cxn modelId="{57993F0F-CB5F-AE4F-866B-01F0843E1041}" type="presOf" srcId="{E9E84526-F0E9-7049-AF9A-928B8A887901}" destId="{9D76321B-9F70-454D-918C-EAABA4A9E2E1}" srcOrd="0" destOrd="0" presId="urn:microsoft.com/office/officeart/2008/layout/NameandTitleOrganizationalChart"/>
    <dgm:cxn modelId="{DE729312-08A6-404C-8F7D-B5EEAA4E7F20}" type="presOf" srcId="{9DBC7847-FAAE-2949-8244-67E82EA6EF01}" destId="{999B585D-4C70-4B42-A254-B9823D1B2435}" srcOrd="1" destOrd="0" presId="urn:microsoft.com/office/officeart/2008/layout/NameandTitleOrganizationalChart"/>
    <dgm:cxn modelId="{FE059618-133A-074C-B89F-693054DDD1A9}" type="presOf" srcId="{4E226C21-C518-B440-9353-91DD1DC691A5}" destId="{918FDF46-8D95-4144-8C62-40BDBAD8A36D}" srcOrd="0" destOrd="0" presId="urn:microsoft.com/office/officeart/2008/layout/NameandTitleOrganizationalChart"/>
    <dgm:cxn modelId="{8B14A418-2F0E-7B49-8E1A-90A46C984A6D}" srcId="{9DBC7847-FAAE-2949-8244-67E82EA6EF01}" destId="{A03752A7-CE29-BF45-B0C6-A0A5FBB636D0}" srcOrd="0" destOrd="0" parTransId="{BCAD4344-4AB0-0449-8118-0373EDF0CF5D}" sibTransId="{A65DEC1C-0F49-A448-9542-72C17A5D1948}"/>
    <dgm:cxn modelId="{32214819-9540-5844-BDE8-95C3782A7A0C}" type="presOf" srcId="{83A4ABF9-BABF-FF46-A028-747440C1EBBF}" destId="{94544FB7-FDC8-854A-9D34-C0D59C493843}" srcOrd="0" destOrd="0" presId="urn:microsoft.com/office/officeart/2008/layout/NameandTitleOrganizationalChart"/>
    <dgm:cxn modelId="{88AB511E-BC0B-E145-847F-9B497FCDC305}" type="presOf" srcId="{47850BAE-2689-5E40-A87F-81B4372D04BD}" destId="{68136E08-A070-D446-9DF9-E205D347FB49}" srcOrd="0" destOrd="0" presId="urn:microsoft.com/office/officeart/2008/layout/NameandTitleOrganizationalChart"/>
    <dgm:cxn modelId="{DC3AF21E-84BA-5D46-A7AD-CFEC28EA7490}" type="presOf" srcId="{B966B3A4-C51A-5846-BA8B-962A69171164}" destId="{25606D91-A342-004D-9F4B-D4FCA16703BE}" srcOrd="0" destOrd="0" presId="urn:microsoft.com/office/officeart/2008/layout/NameandTitleOrganizationalChart"/>
    <dgm:cxn modelId="{34A92820-577F-6744-BDB0-D9D85117B4CC}" type="presOf" srcId="{4B125B8B-18C6-D74C-8A9D-FA94F537B14D}" destId="{E8A27D4A-CEDF-7A4A-AE68-70891A7D26F2}" srcOrd="0" destOrd="0" presId="urn:microsoft.com/office/officeart/2008/layout/NameandTitleOrganizationalChart"/>
    <dgm:cxn modelId="{98D65D20-5B3F-9D44-A161-CE3E3CFFE846}" type="presOf" srcId="{83A4ABF9-BABF-FF46-A028-747440C1EBBF}" destId="{1743366E-8533-864E-AE1A-A4616DA2C868}" srcOrd="1" destOrd="0" presId="urn:microsoft.com/office/officeart/2008/layout/NameandTitleOrganizationalChart"/>
    <dgm:cxn modelId="{86D90724-B708-3347-B89A-8BB10AB132C8}" type="presOf" srcId="{A03752A7-CE29-BF45-B0C6-A0A5FBB636D0}" destId="{219C7697-8D02-0E4C-8DF2-6AC149F62E97}" srcOrd="1" destOrd="0" presId="urn:microsoft.com/office/officeart/2008/layout/NameandTitleOrganizationalChart"/>
    <dgm:cxn modelId="{21D1785B-379F-C241-BF02-9F18119E15B8}" type="presOf" srcId="{078B9028-4B07-AB46-923E-35366985FD63}" destId="{3838E628-30C7-2942-8A46-179AED4B519E}" srcOrd="0" destOrd="0" presId="urn:microsoft.com/office/officeart/2008/layout/NameandTitleOrganizationalChart"/>
    <dgm:cxn modelId="{686C385C-6FE4-DF4A-B398-BC171312BC25}" type="presOf" srcId="{22C4004A-2817-A349-95DD-82C9500A21FD}" destId="{1442BED8-46E3-2F43-AA34-9E89FB4322A7}" srcOrd="0" destOrd="0" presId="urn:microsoft.com/office/officeart/2008/layout/NameandTitleOrganizationalChart"/>
    <dgm:cxn modelId="{D3AE045E-0AE3-714F-AC0C-94B4386EAC73}" srcId="{A03752A7-CE29-BF45-B0C6-A0A5FBB636D0}" destId="{17FF324F-3311-4E49-B479-AF548AF672C5}" srcOrd="0" destOrd="0" parTransId="{BB48D40D-E6D9-6D4B-A721-D683B7783761}" sibTransId="{E9E84526-F0E9-7049-AF9A-928B8A887901}"/>
    <dgm:cxn modelId="{176C3061-E096-B34F-8878-952E1482F292}" type="presOf" srcId="{BB48D40D-E6D9-6D4B-A721-D683B7783761}" destId="{C9CAEC3A-CA7F-D041-9408-3618B790338C}" srcOrd="0" destOrd="0" presId="urn:microsoft.com/office/officeart/2008/layout/NameandTitleOrganizationalChart"/>
    <dgm:cxn modelId="{8BB0DA61-E80D-F044-A87D-B622AEE643C1}" type="presOf" srcId="{9DBC7847-FAAE-2949-8244-67E82EA6EF01}" destId="{5595A625-8852-7C44-82BB-DE36E99CD458}" srcOrd="0" destOrd="0" presId="urn:microsoft.com/office/officeart/2008/layout/NameandTitleOrganizationalChart"/>
    <dgm:cxn modelId="{EA3D3B46-0942-D747-AD70-7F209193D7F8}" type="presOf" srcId="{575446BA-C368-7049-B3E9-36952FEA616B}" destId="{CCB325E8-0466-3A48-96D8-2AA51231FCC0}" srcOrd="0" destOrd="0" presId="urn:microsoft.com/office/officeart/2008/layout/NameandTitleOrganizationalChart"/>
    <dgm:cxn modelId="{74211247-153A-CC4C-8F55-0C7898170B2C}" type="presOf" srcId="{17FF324F-3311-4E49-B479-AF548AF672C5}" destId="{C661C4E8-6A71-8D48-A67A-A9F92FE40A24}" srcOrd="1" destOrd="0" presId="urn:microsoft.com/office/officeart/2008/layout/NameandTitleOrganizationalChart"/>
    <dgm:cxn modelId="{98E2536E-7165-BD49-A49E-AE0CFBEFC671}" type="presOf" srcId="{ACC962CE-9074-E240-93D4-4261E3D1C2C9}" destId="{88663B15-379A-6245-81F9-199D9A3E727E}" srcOrd="0" destOrd="0" presId="urn:microsoft.com/office/officeart/2008/layout/NameandTitleOrganizationalChart"/>
    <dgm:cxn modelId="{E0E4B158-CB1D-4F40-B556-E256E1A21DCD}" type="presOf" srcId="{4E62B431-969F-504D-B1C3-C80E9717C9CF}" destId="{13AE0E68-3C99-F043-B0F1-123A12FCB146}" srcOrd="0" destOrd="0" presId="urn:microsoft.com/office/officeart/2008/layout/NameandTitleOrganizationalChart"/>
    <dgm:cxn modelId="{42A2E858-B730-0740-9DDC-209DA81EF84C}" type="presOf" srcId="{4461B08B-60F2-764C-B71B-71E9DDCF79C3}" destId="{401D8388-A598-A14E-A4F8-B16CD105B197}" srcOrd="1" destOrd="0" presId="urn:microsoft.com/office/officeart/2008/layout/NameandTitleOrganizationalChart"/>
    <dgm:cxn modelId="{9FA9E47B-9C5E-C748-8CA2-87847E62D5E2}" type="presOf" srcId="{B966B3A4-C51A-5846-BA8B-962A69171164}" destId="{2F6B5222-D2FC-3340-9B27-A734D59104CF}" srcOrd="1" destOrd="0" presId="urn:microsoft.com/office/officeart/2008/layout/NameandTitleOrganizationalChart"/>
    <dgm:cxn modelId="{ACE1057F-6D28-4F41-8EB9-D2C99F0F37E8}" type="presOf" srcId="{D6ED55C7-B40F-0E47-824D-41DCDA681D00}" destId="{E040E765-C7D3-124C-AF45-4D6225E1E618}" srcOrd="0" destOrd="0" presId="urn:microsoft.com/office/officeart/2008/layout/NameandTitleOrganizationalChart"/>
    <dgm:cxn modelId="{C8140784-5597-5F4A-A683-97ED3362A86B}" type="presOf" srcId="{17FF324F-3311-4E49-B479-AF548AF672C5}" destId="{E02B3BA6-879E-A04D-A05F-A7CF621418F4}" srcOrd="0" destOrd="0" presId="urn:microsoft.com/office/officeart/2008/layout/NameandTitleOrganizationalChart"/>
    <dgm:cxn modelId="{08A91489-BB42-884F-8559-20C26115FA78}" type="presOf" srcId="{A2D73CF0-0FD1-3C45-88DD-E4A3E42DC387}" destId="{39A0C418-AFE0-4745-9297-E92B5AE450CA}" srcOrd="0" destOrd="0" presId="urn:microsoft.com/office/officeart/2008/layout/NameandTitleOrganizationalChart"/>
    <dgm:cxn modelId="{79DFF099-76CF-C24B-BD1B-CDDF1159BEB7}" type="presOf" srcId="{4461B08B-60F2-764C-B71B-71E9DDCF79C3}" destId="{2D47136D-730F-FD40-AB18-55F8B116EB99}" srcOrd="0" destOrd="0" presId="urn:microsoft.com/office/officeart/2008/layout/NameandTitleOrganizationalChart"/>
    <dgm:cxn modelId="{576241A1-B6BB-DB4B-B1E1-518B1B5B59EB}" type="presOf" srcId="{47850BAE-2689-5E40-A87F-81B4372D04BD}" destId="{89C444F9-5F63-EB41-8ED7-603F98DB97A6}" srcOrd="1" destOrd="0" presId="urn:microsoft.com/office/officeart/2008/layout/NameandTitleOrganizationalChart"/>
    <dgm:cxn modelId="{23F7AEA1-2C35-8C4E-BAD4-DBF9D6276F0A}" srcId="{575446BA-C368-7049-B3E9-36952FEA616B}" destId="{B966B3A4-C51A-5846-BA8B-962A69171164}" srcOrd="0" destOrd="0" parTransId="{B92B7F5F-1BF2-FA45-825B-B8402F53F1EA}" sibTransId="{22C4004A-2817-A349-95DD-82C9500A21FD}"/>
    <dgm:cxn modelId="{0CECE8AA-D313-EE49-9878-C7898C8986A4}" srcId="{55C9D849-1BA0-B849-B372-F98C9C284EA2}" destId="{4461B08B-60F2-764C-B71B-71E9DDCF79C3}" srcOrd="0" destOrd="0" parTransId="{18A4BAB1-A4E8-364E-8ADC-8F4986476023}" sibTransId="{4E226C21-C518-B440-9353-91DD1DC691A5}"/>
    <dgm:cxn modelId="{EF3085B9-0839-A54F-AAF1-2BDC96CA5E5E}" type="presOf" srcId="{BCAD4344-4AB0-0449-8118-0373EDF0CF5D}" destId="{AE79CD31-E8BF-7D4E-AFCB-75BD74BBAFAA}" srcOrd="0" destOrd="0" presId="urn:microsoft.com/office/officeart/2008/layout/NameandTitleOrganizationalChart"/>
    <dgm:cxn modelId="{EDA0DCBE-3B3E-3944-A17C-9BC720C2EE26}" type="presOf" srcId="{18A4BAB1-A4E8-364E-8ADC-8F4986476023}" destId="{EE8ADFE7-2B21-DB4F-BAE2-6AE9CE63349E}" srcOrd="0" destOrd="0" presId="urn:microsoft.com/office/officeart/2008/layout/NameandTitleOrganizationalChart"/>
    <dgm:cxn modelId="{D50642C8-2CD6-6C43-8CC5-2CDAF86EBECB}" type="presOf" srcId="{CDDF67FF-BE5D-CB44-AF30-EFB12C2F6533}" destId="{6753C556-E8B7-CF4F-BE12-54CF75A45165}" srcOrd="0" destOrd="0" presId="urn:microsoft.com/office/officeart/2008/layout/NameandTitleOrganizationalChart"/>
    <dgm:cxn modelId="{625E98CA-F860-3045-A087-EA12CF625402}" type="presOf" srcId="{9F8149C7-1215-DC46-A3DF-C40C028683D0}" destId="{BFE40AA1-5C3B-B04B-8E7E-B97A43EE3498}" srcOrd="0" destOrd="0" presId="urn:microsoft.com/office/officeart/2008/layout/NameandTitleOrganizationalChart"/>
    <dgm:cxn modelId="{372CCCD7-CD3C-004D-B69E-742AC5FBCB33}" srcId="{4461B08B-60F2-764C-B71B-71E9DDCF79C3}" destId="{47850BAE-2689-5E40-A87F-81B4372D04BD}" srcOrd="0" destOrd="0" parTransId="{078B9028-4B07-AB46-923E-35366985FD63}" sibTransId="{4B125B8B-18C6-D74C-8A9D-FA94F537B14D}"/>
    <dgm:cxn modelId="{51F35FDC-933D-A345-9E25-F868295A4E12}" srcId="{A03752A7-CE29-BF45-B0C6-A0A5FBB636D0}" destId="{83A4ABF9-BABF-FF46-A028-747440C1EBBF}" srcOrd="1" destOrd="0" parTransId="{4E62B431-969F-504D-B1C3-C80E9717C9CF}" sibTransId="{A2D73CF0-0FD1-3C45-88DD-E4A3E42DC387}"/>
    <dgm:cxn modelId="{43C5C6DC-2780-A847-9CDB-71E34083D415}" type="presOf" srcId="{55C9D849-1BA0-B849-B372-F98C9C284EA2}" destId="{49934F84-C649-A944-8A34-1DDBA2360785}" srcOrd="1" destOrd="0" presId="urn:microsoft.com/office/officeart/2008/layout/NameandTitleOrganizationalChart"/>
    <dgm:cxn modelId="{E25894EB-C7B9-634B-8950-5D84C9C4F566}" srcId="{55C9D849-1BA0-B849-B372-F98C9C284EA2}" destId="{9DBC7847-FAAE-2949-8244-67E82EA6EF01}" srcOrd="1" destOrd="0" parTransId="{9F8149C7-1215-DC46-A3DF-C40C028683D0}" sibTransId="{CDDF67FF-BE5D-CB44-AF30-EFB12C2F6533}"/>
    <dgm:cxn modelId="{4437EBEC-1739-CC41-9BFE-A13573BDFDC8}" srcId="{B966B3A4-C51A-5846-BA8B-962A69171164}" destId="{55C9D849-1BA0-B849-B372-F98C9C284EA2}" srcOrd="0" destOrd="0" parTransId="{ACC962CE-9074-E240-93D4-4261E3D1C2C9}" sibTransId="{D6ED55C7-B40F-0E47-824D-41DCDA681D00}"/>
    <dgm:cxn modelId="{F72306F5-0242-B746-866B-4818733D4222}" type="presOf" srcId="{A65DEC1C-0F49-A448-9542-72C17A5D1948}" destId="{E6589D19-5190-D141-B866-82F1E6737C98}" srcOrd="0" destOrd="0" presId="urn:microsoft.com/office/officeart/2008/layout/NameandTitleOrganizationalChart"/>
    <dgm:cxn modelId="{84AF4DFA-76A0-134E-AC12-48BDBE21E7C7}" type="presOf" srcId="{A03752A7-CE29-BF45-B0C6-A0A5FBB636D0}" destId="{DBE4362C-8034-FC4E-A43E-A3C8879FA950}" srcOrd="0" destOrd="0" presId="urn:microsoft.com/office/officeart/2008/layout/NameandTitleOrganizationalChart"/>
    <dgm:cxn modelId="{7D040EB2-B8E6-A246-A58C-29B42155A42D}" type="presParOf" srcId="{CCB325E8-0466-3A48-96D8-2AA51231FCC0}" destId="{163652DA-2E84-4F4D-9D73-CBB3C52EA985}" srcOrd="0" destOrd="0" presId="urn:microsoft.com/office/officeart/2008/layout/NameandTitleOrganizationalChart"/>
    <dgm:cxn modelId="{43C6A8E3-6EEC-9F4C-8D00-540A3BF33FB0}" type="presParOf" srcId="{163652DA-2E84-4F4D-9D73-CBB3C52EA985}" destId="{629EFF4B-C342-1A42-A290-74CB056EEE6D}" srcOrd="0" destOrd="0" presId="urn:microsoft.com/office/officeart/2008/layout/NameandTitleOrganizationalChart"/>
    <dgm:cxn modelId="{30A7FB08-F5A7-F74E-A267-972FB78B5904}" type="presParOf" srcId="{629EFF4B-C342-1A42-A290-74CB056EEE6D}" destId="{25606D91-A342-004D-9F4B-D4FCA16703BE}" srcOrd="0" destOrd="0" presId="urn:microsoft.com/office/officeart/2008/layout/NameandTitleOrganizationalChart"/>
    <dgm:cxn modelId="{1D830448-CA1A-6E4F-822B-69D74FF0FBA1}" type="presParOf" srcId="{629EFF4B-C342-1A42-A290-74CB056EEE6D}" destId="{1442BED8-46E3-2F43-AA34-9E89FB4322A7}" srcOrd="1" destOrd="0" presId="urn:microsoft.com/office/officeart/2008/layout/NameandTitleOrganizationalChart"/>
    <dgm:cxn modelId="{E87DAB48-A214-8D45-9A49-07FAF42BC8FC}" type="presParOf" srcId="{629EFF4B-C342-1A42-A290-74CB056EEE6D}" destId="{2F6B5222-D2FC-3340-9B27-A734D59104CF}" srcOrd="2" destOrd="0" presId="urn:microsoft.com/office/officeart/2008/layout/NameandTitleOrganizationalChart"/>
    <dgm:cxn modelId="{46D52C78-BB09-4545-95AA-7F6CCE10E887}" type="presParOf" srcId="{163652DA-2E84-4F4D-9D73-CBB3C52EA985}" destId="{155E7C22-FF6E-C64C-B84E-5C683407664B}" srcOrd="1" destOrd="0" presId="urn:microsoft.com/office/officeart/2008/layout/NameandTitleOrganizationalChart"/>
    <dgm:cxn modelId="{44818372-61E0-1341-9EC2-A346A31BFA6F}" type="presParOf" srcId="{155E7C22-FF6E-C64C-B84E-5C683407664B}" destId="{88663B15-379A-6245-81F9-199D9A3E727E}" srcOrd="0" destOrd="0" presId="urn:microsoft.com/office/officeart/2008/layout/NameandTitleOrganizationalChart"/>
    <dgm:cxn modelId="{2D39C4BF-40E2-AE4E-A88F-1E65D8BE5FE4}" type="presParOf" srcId="{155E7C22-FF6E-C64C-B84E-5C683407664B}" destId="{8D72D901-523A-3847-9964-2415CAADE909}" srcOrd="1" destOrd="0" presId="urn:microsoft.com/office/officeart/2008/layout/NameandTitleOrganizationalChart"/>
    <dgm:cxn modelId="{A2D2B8D8-193B-5041-A0F4-05C56B6ABEF2}" type="presParOf" srcId="{8D72D901-523A-3847-9964-2415CAADE909}" destId="{92A8F7A4-CE79-0844-BFC3-44B8C9999D93}" srcOrd="0" destOrd="0" presId="urn:microsoft.com/office/officeart/2008/layout/NameandTitleOrganizationalChart"/>
    <dgm:cxn modelId="{C285A0B4-E815-6041-8582-70E45CA43C1E}" type="presParOf" srcId="{92A8F7A4-CE79-0844-BFC3-44B8C9999D93}" destId="{D5BFC25D-A5D2-6846-B10A-6B579E61A2A0}" srcOrd="0" destOrd="0" presId="urn:microsoft.com/office/officeart/2008/layout/NameandTitleOrganizationalChart"/>
    <dgm:cxn modelId="{30B6FA3F-05CF-C04E-8B3B-75531048001D}" type="presParOf" srcId="{92A8F7A4-CE79-0844-BFC3-44B8C9999D93}" destId="{E040E765-C7D3-124C-AF45-4D6225E1E618}" srcOrd="1" destOrd="0" presId="urn:microsoft.com/office/officeart/2008/layout/NameandTitleOrganizationalChart"/>
    <dgm:cxn modelId="{FC0C66C5-1A87-3249-9256-10F4E297A970}" type="presParOf" srcId="{92A8F7A4-CE79-0844-BFC3-44B8C9999D93}" destId="{49934F84-C649-A944-8A34-1DDBA2360785}" srcOrd="2" destOrd="0" presId="urn:microsoft.com/office/officeart/2008/layout/NameandTitleOrganizationalChart"/>
    <dgm:cxn modelId="{D8DECDDB-D4B9-9D43-8803-E56FD9192691}" type="presParOf" srcId="{8D72D901-523A-3847-9964-2415CAADE909}" destId="{7A1024D1-E1BD-FE46-BCDE-0C57930603E7}" srcOrd="1" destOrd="0" presId="urn:microsoft.com/office/officeart/2008/layout/NameandTitleOrganizationalChart"/>
    <dgm:cxn modelId="{3A8CAEA2-0687-BE4F-8B06-0AC0709A67D0}" type="presParOf" srcId="{7A1024D1-E1BD-FE46-BCDE-0C57930603E7}" destId="{EE8ADFE7-2B21-DB4F-BAE2-6AE9CE63349E}" srcOrd="0" destOrd="0" presId="urn:microsoft.com/office/officeart/2008/layout/NameandTitleOrganizationalChart"/>
    <dgm:cxn modelId="{F266FD88-1F9D-5E46-9394-2E11C35EA636}" type="presParOf" srcId="{7A1024D1-E1BD-FE46-BCDE-0C57930603E7}" destId="{2D0CAA04-2A16-C642-9549-E9DB519354E3}" srcOrd="1" destOrd="0" presId="urn:microsoft.com/office/officeart/2008/layout/NameandTitleOrganizationalChart"/>
    <dgm:cxn modelId="{7E184596-BB40-4443-A0EF-99363A41EB21}" type="presParOf" srcId="{2D0CAA04-2A16-C642-9549-E9DB519354E3}" destId="{45FEA71F-C35B-5143-A4C4-30ACC0259EE4}" srcOrd="0" destOrd="0" presId="urn:microsoft.com/office/officeart/2008/layout/NameandTitleOrganizationalChart"/>
    <dgm:cxn modelId="{6B1B8839-F52B-0B4C-A97C-0D44B5936121}" type="presParOf" srcId="{45FEA71F-C35B-5143-A4C4-30ACC0259EE4}" destId="{2D47136D-730F-FD40-AB18-55F8B116EB99}" srcOrd="0" destOrd="0" presId="urn:microsoft.com/office/officeart/2008/layout/NameandTitleOrganizationalChart"/>
    <dgm:cxn modelId="{C5516587-A388-4F4E-9212-8CF750333BF1}" type="presParOf" srcId="{45FEA71F-C35B-5143-A4C4-30ACC0259EE4}" destId="{918FDF46-8D95-4144-8C62-40BDBAD8A36D}" srcOrd="1" destOrd="0" presId="urn:microsoft.com/office/officeart/2008/layout/NameandTitleOrganizationalChart"/>
    <dgm:cxn modelId="{BA501001-11D4-1947-8516-88C6182E51C9}" type="presParOf" srcId="{45FEA71F-C35B-5143-A4C4-30ACC0259EE4}" destId="{401D8388-A598-A14E-A4F8-B16CD105B197}" srcOrd="2" destOrd="0" presId="urn:microsoft.com/office/officeart/2008/layout/NameandTitleOrganizationalChart"/>
    <dgm:cxn modelId="{CA091ADA-327E-1748-8D0B-0072092BFE4D}" type="presParOf" srcId="{2D0CAA04-2A16-C642-9549-E9DB519354E3}" destId="{79B0D3F2-6F8A-0E42-975E-F44441C18BF9}" srcOrd="1" destOrd="0" presId="urn:microsoft.com/office/officeart/2008/layout/NameandTitleOrganizationalChart"/>
    <dgm:cxn modelId="{C4291E68-2421-954E-8B52-40D926C6122A}" type="presParOf" srcId="{79B0D3F2-6F8A-0E42-975E-F44441C18BF9}" destId="{3838E628-30C7-2942-8A46-179AED4B519E}" srcOrd="0" destOrd="0" presId="urn:microsoft.com/office/officeart/2008/layout/NameandTitleOrganizationalChart"/>
    <dgm:cxn modelId="{FAFC0D1F-D0BF-4446-AFC6-4FE554CFAF25}" type="presParOf" srcId="{79B0D3F2-6F8A-0E42-975E-F44441C18BF9}" destId="{5D11218C-74A7-8545-B02F-F19B290DFBF3}" srcOrd="1" destOrd="0" presId="urn:microsoft.com/office/officeart/2008/layout/NameandTitleOrganizationalChart"/>
    <dgm:cxn modelId="{C764A537-08A2-D947-A127-1CA55C855CB6}" type="presParOf" srcId="{5D11218C-74A7-8545-B02F-F19B290DFBF3}" destId="{D3634301-FA95-6347-996C-4D64287DDDDB}" srcOrd="0" destOrd="0" presId="urn:microsoft.com/office/officeart/2008/layout/NameandTitleOrganizationalChart"/>
    <dgm:cxn modelId="{2A755EF2-2F42-5E46-9694-D4B9139C35CC}" type="presParOf" srcId="{D3634301-FA95-6347-996C-4D64287DDDDB}" destId="{68136E08-A070-D446-9DF9-E205D347FB49}" srcOrd="0" destOrd="0" presId="urn:microsoft.com/office/officeart/2008/layout/NameandTitleOrganizationalChart"/>
    <dgm:cxn modelId="{7DE18645-A17E-244E-857D-9585FDD525A4}" type="presParOf" srcId="{D3634301-FA95-6347-996C-4D64287DDDDB}" destId="{E8A27D4A-CEDF-7A4A-AE68-70891A7D26F2}" srcOrd="1" destOrd="0" presId="urn:microsoft.com/office/officeart/2008/layout/NameandTitleOrganizationalChart"/>
    <dgm:cxn modelId="{87CF1007-C55C-2240-BDE7-980D21F5909D}" type="presParOf" srcId="{D3634301-FA95-6347-996C-4D64287DDDDB}" destId="{89C444F9-5F63-EB41-8ED7-603F98DB97A6}" srcOrd="2" destOrd="0" presId="urn:microsoft.com/office/officeart/2008/layout/NameandTitleOrganizationalChart"/>
    <dgm:cxn modelId="{64E10B7C-E784-1B4F-B938-6CF6198304CE}" type="presParOf" srcId="{5D11218C-74A7-8545-B02F-F19B290DFBF3}" destId="{2B3A6A19-AA0B-4642-9CA6-D5F6216467CE}" srcOrd="1" destOrd="0" presId="urn:microsoft.com/office/officeart/2008/layout/NameandTitleOrganizationalChart"/>
    <dgm:cxn modelId="{2902C7D4-08B4-E04A-97EE-A332EDCEF71A}" type="presParOf" srcId="{5D11218C-74A7-8545-B02F-F19B290DFBF3}" destId="{248FC170-792C-B94A-831D-83A98737D095}" srcOrd="2" destOrd="0" presId="urn:microsoft.com/office/officeart/2008/layout/NameandTitleOrganizationalChart"/>
    <dgm:cxn modelId="{0D43CEDD-FE73-F547-9B88-9E84DA634F8C}" type="presParOf" srcId="{2D0CAA04-2A16-C642-9549-E9DB519354E3}" destId="{5732560C-3A7B-BA43-A413-8D0DA0AA0F55}" srcOrd="2" destOrd="0" presId="urn:microsoft.com/office/officeart/2008/layout/NameandTitleOrganizationalChart"/>
    <dgm:cxn modelId="{278F8552-C124-B54B-A053-BACBFD813D25}" type="presParOf" srcId="{7A1024D1-E1BD-FE46-BCDE-0C57930603E7}" destId="{BFE40AA1-5C3B-B04B-8E7E-B97A43EE3498}" srcOrd="2" destOrd="0" presId="urn:microsoft.com/office/officeart/2008/layout/NameandTitleOrganizationalChart"/>
    <dgm:cxn modelId="{BD0A9913-2D6D-6946-AA7E-13A088DD3F96}" type="presParOf" srcId="{7A1024D1-E1BD-FE46-BCDE-0C57930603E7}" destId="{918230E3-8025-B44D-BB8C-81A208DB6E3E}" srcOrd="3" destOrd="0" presId="urn:microsoft.com/office/officeart/2008/layout/NameandTitleOrganizationalChart"/>
    <dgm:cxn modelId="{29CFC14C-7CBE-3842-A8C6-64159EA5B1B9}" type="presParOf" srcId="{918230E3-8025-B44D-BB8C-81A208DB6E3E}" destId="{7FF91E4A-B42B-3940-9D96-FDEF9A320A87}" srcOrd="0" destOrd="0" presId="urn:microsoft.com/office/officeart/2008/layout/NameandTitleOrganizationalChart"/>
    <dgm:cxn modelId="{DE60AF36-E129-B840-AA9C-9F3000D91EC7}" type="presParOf" srcId="{7FF91E4A-B42B-3940-9D96-FDEF9A320A87}" destId="{5595A625-8852-7C44-82BB-DE36E99CD458}" srcOrd="0" destOrd="0" presId="urn:microsoft.com/office/officeart/2008/layout/NameandTitleOrganizationalChart"/>
    <dgm:cxn modelId="{04A16D19-BADB-544E-A81F-199FDCE68DE4}" type="presParOf" srcId="{7FF91E4A-B42B-3940-9D96-FDEF9A320A87}" destId="{6753C556-E8B7-CF4F-BE12-54CF75A45165}" srcOrd="1" destOrd="0" presId="urn:microsoft.com/office/officeart/2008/layout/NameandTitleOrganizationalChart"/>
    <dgm:cxn modelId="{798C96B2-AD1B-8246-9630-2010A868378C}" type="presParOf" srcId="{7FF91E4A-B42B-3940-9D96-FDEF9A320A87}" destId="{999B585D-4C70-4B42-A254-B9823D1B2435}" srcOrd="2" destOrd="0" presId="urn:microsoft.com/office/officeart/2008/layout/NameandTitleOrganizationalChart"/>
    <dgm:cxn modelId="{EF81F268-14A3-4640-B32C-B4CBF64AED10}" type="presParOf" srcId="{918230E3-8025-B44D-BB8C-81A208DB6E3E}" destId="{71554DF0-AE95-794D-B5D8-0B4C348CD628}" srcOrd="1" destOrd="0" presId="urn:microsoft.com/office/officeart/2008/layout/NameandTitleOrganizationalChart"/>
    <dgm:cxn modelId="{13F9E251-A33D-144E-A139-3C2734E51968}" type="presParOf" srcId="{71554DF0-AE95-794D-B5D8-0B4C348CD628}" destId="{AE79CD31-E8BF-7D4E-AFCB-75BD74BBAFAA}" srcOrd="0" destOrd="0" presId="urn:microsoft.com/office/officeart/2008/layout/NameandTitleOrganizationalChart"/>
    <dgm:cxn modelId="{A9856F43-79A3-594B-8F25-CD6D7C989AA8}" type="presParOf" srcId="{71554DF0-AE95-794D-B5D8-0B4C348CD628}" destId="{5F8C0785-1C96-6F41-BB6D-0C64B52F5EF9}" srcOrd="1" destOrd="0" presId="urn:microsoft.com/office/officeart/2008/layout/NameandTitleOrganizationalChart"/>
    <dgm:cxn modelId="{9E9C1762-096B-604F-ADE3-91280E3B892E}" type="presParOf" srcId="{5F8C0785-1C96-6F41-BB6D-0C64B52F5EF9}" destId="{3D5C139E-C80E-1744-BE46-8FD7765044E4}" srcOrd="0" destOrd="0" presId="urn:microsoft.com/office/officeart/2008/layout/NameandTitleOrganizationalChart"/>
    <dgm:cxn modelId="{CA8B5F2E-0773-4F42-813C-3F50C9B0819D}" type="presParOf" srcId="{3D5C139E-C80E-1744-BE46-8FD7765044E4}" destId="{DBE4362C-8034-FC4E-A43E-A3C8879FA950}" srcOrd="0" destOrd="0" presId="urn:microsoft.com/office/officeart/2008/layout/NameandTitleOrganizationalChart"/>
    <dgm:cxn modelId="{0AC9B697-E320-A347-B389-2637CCCD3B80}" type="presParOf" srcId="{3D5C139E-C80E-1744-BE46-8FD7765044E4}" destId="{E6589D19-5190-D141-B866-82F1E6737C98}" srcOrd="1" destOrd="0" presId="urn:microsoft.com/office/officeart/2008/layout/NameandTitleOrganizationalChart"/>
    <dgm:cxn modelId="{E3C98D33-D03A-2A40-A283-4E5A8D1E146B}" type="presParOf" srcId="{3D5C139E-C80E-1744-BE46-8FD7765044E4}" destId="{219C7697-8D02-0E4C-8DF2-6AC149F62E97}" srcOrd="2" destOrd="0" presId="urn:microsoft.com/office/officeart/2008/layout/NameandTitleOrganizationalChart"/>
    <dgm:cxn modelId="{EC9445B2-0ADD-0942-A7F6-38CA244D9DF4}" type="presParOf" srcId="{5F8C0785-1C96-6F41-BB6D-0C64B52F5EF9}" destId="{C340B43F-B6BC-4849-AAF4-473A66230A32}" srcOrd="1" destOrd="0" presId="urn:microsoft.com/office/officeart/2008/layout/NameandTitleOrganizationalChart"/>
    <dgm:cxn modelId="{EA448038-2655-BF43-AE33-8665F00143D7}" type="presParOf" srcId="{C340B43F-B6BC-4849-AAF4-473A66230A32}" destId="{C9CAEC3A-CA7F-D041-9408-3618B790338C}" srcOrd="0" destOrd="0" presId="urn:microsoft.com/office/officeart/2008/layout/NameandTitleOrganizationalChart"/>
    <dgm:cxn modelId="{AE2E6C94-59EB-5344-A779-B7F637DC0DF8}" type="presParOf" srcId="{C340B43F-B6BC-4849-AAF4-473A66230A32}" destId="{6EFF8C2B-5AAB-114E-A972-BC4F5558FD86}" srcOrd="1" destOrd="0" presId="urn:microsoft.com/office/officeart/2008/layout/NameandTitleOrganizationalChart"/>
    <dgm:cxn modelId="{77F22216-4CC6-1943-BC7E-1DD62DE1E0CE}" type="presParOf" srcId="{6EFF8C2B-5AAB-114E-A972-BC4F5558FD86}" destId="{5DAEF92B-DAFB-6246-8A27-B49BF132B545}" srcOrd="0" destOrd="0" presId="urn:microsoft.com/office/officeart/2008/layout/NameandTitleOrganizationalChart"/>
    <dgm:cxn modelId="{73EDE3C6-DEA3-3F45-BCBF-DA395EE812C2}" type="presParOf" srcId="{5DAEF92B-DAFB-6246-8A27-B49BF132B545}" destId="{E02B3BA6-879E-A04D-A05F-A7CF621418F4}" srcOrd="0" destOrd="0" presId="urn:microsoft.com/office/officeart/2008/layout/NameandTitleOrganizationalChart"/>
    <dgm:cxn modelId="{7D7AB972-3DAD-1840-AF76-79714AE3BEF7}" type="presParOf" srcId="{5DAEF92B-DAFB-6246-8A27-B49BF132B545}" destId="{9D76321B-9F70-454D-918C-EAABA4A9E2E1}" srcOrd="1" destOrd="0" presId="urn:microsoft.com/office/officeart/2008/layout/NameandTitleOrganizationalChart"/>
    <dgm:cxn modelId="{AEADCE53-66E4-E247-9EDE-77550D16DBE8}" type="presParOf" srcId="{5DAEF92B-DAFB-6246-8A27-B49BF132B545}" destId="{C661C4E8-6A71-8D48-A67A-A9F92FE40A24}" srcOrd="2" destOrd="0" presId="urn:microsoft.com/office/officeart/2008/layout/NameandTitleOrganizationalChart"/>
    <dgm:cxn modelId="{2BD4F7BF-082A-3A4F-B255-D34EB4AD6B92}" type="presParOf" srcId="{6EFF8C2B-5AAB-114E-A972-BC4F5558FD86}" destId="{1A9BC3CC-819F-614E-ADD6-4FDDB7D9E040}" srcOrd="1" destOrd="0" presId="urn:microsoft.com/office/officeart/2008/layout/NameandTitleOrganizationalChart"/>
    <dgm:cxn modelId="{3EC059C6-11F3-0641-856C-814381BD6E76}" type="presParOf" srcId="{6EFF8C2B-5AAB-114E-A972-BC4F5558FD86}" destId="{E91D22DE-65FC-A647-8248-33B8266676D4}" srcOrd="2" destOrd="0" presId="urn:microsoft.com/office/officeart/2008/layout/NameandTitleOrganizationalChart"/>
    <dgm:cxn modelId="{D1B89364-A8E8-3E4E-A980-AB24B3A9C641}" type="presParOf" srcId="{C340B43F-B6BC-4849-AAF4-473A66230A32}" destId="{13AE0E68-3C99-F043-B0F1-123A12FCB146}" srcOrd="2" destOrd="0" presId="urn:microsoft.com/office/officeart/2008/layout/NameandTitleOrganizationalChart"/>
    <dgm:cxn modelId="{0011368C-A76F-E944-9C8D-FF682664A5DE}" type="presParOf" srcId="{C340B43F-B6BC-4849-AAF4-473A66230A32}" destId="{0FE908BE-B4C4-FC4D-A86E-EB63EEF0E12F}" srcOrd="3" destOrd="0" presId="urn:microsoft.com/office/officeart/2008/layout/NameandTitleOrganizationalChart"/>
    <dgm:cxn modelId="{C90DD88F-AC2F-A34A-A8EC-0DAF37496E41}" type="presParOf" srcId="{0FE908BE-B4C4-FC4D-A86E-EB63EEF0E12F}" destId="{403889C0-2AE5-EA43-A675-C19ECC982722}" srcOrd="0" destOrd="0" presId="urn:microsoft.com/office/officeart/2008/layout/NameandTitleOrganizationalChart"/>
    <dgm:cxn modelId="{B0F72A9C-1A18-7C44-8F7D-976371F116D3}" type="presParOf" srcId="{403889C0-2AE5-EA43-A675-C19ECC982722}" destId="{94544FB7-FDC8-854A-9D34-C0D59C493843}" srcOrd="0" destOrd="0" presId="urn:microsoft.com/office/officeart/2008/layout/NameandTitleOrganizationalChart"/>
    <dgm:cxn modelId="{98903872-A03C-2242-8405-816497F546D6}" type="presParOf" srcId="{403889C0-2AE5-EA43-A675-C19ECC982722}" destId="{39A0C418-AFE0-4745-9297-E92B5AE450CA}" srcOrd="1" destOrd="0" presId="urn:microsoft.com/office/officeart/2008/layout/NameandTitleOrganizationalChart"/>
    <dgm:cxn modelId="{062384DC-3BF2-8646-829C-77C3E8824A19}" type="presParOf" srcId="{403889C0-2AE5-EA43-A675-C19ECC982722}" destId="{1743366E-8533-864E-AE1A-A4616DA2C868}" srcOrd="2" destOrd="0" presId="urn:microsoft.com/office/officeart/2008/layout/NameandTitleOrganizationalChart"/>
    <dgm:cxn modelId="{9EE282D2-4B29-624E-960C-79B0F31E777B}" type="presParOf" srcId="{0FE908BE-B4C4-FC4D-A86E-EB63EEF0E12F}" destId="{E5DF997C-9CFA-4B45-A5B4-895CB1062181}" srcOrd="1" destOrd="0" presId="urn:microsoft.com/office/officeart/2008/layout/NameandTitleOrganizationalChart"/>
    <dgm:cxn modelId="{13A9EAB9-9C48-0D46-8C5C-9A60849FA96A}" type="presParOf" srcId="{0FE908BE-B4C4-FC4D-A86E-EB63EEF0E12F}" destId="{AA076EA8-2676-7249-9141-6F8A518010C8}" srcOrd="2" destOrd="0" presId="urn:microsoft.com/office/officeart/2008/layout/NameandTitleOrganizationalChart"/>
    <dgm:cxn modelId="{7DF0B6E6-8022-E84D-B42D-BBC3D329272E}" type="presParOf" srcId="{5F8C0785-1C96-6F41-BB6D-0C64B52F5EF9}" destId="{2163129E-69A4-7048-90CB-8B81EF709798}" srcOrd="2" destOrd="0" presId="urn:microsoft.com/office/officeart/2008/layout/NameandTitleOrganizationalChart"/>
    <dgm:cxn modelId="{8671A663-0D44-564E-9323-54AE4E947019}" type="presParOf" srcId="{918230E3-8025-B44D-BB8C-81A208DB6E3E}" destId="{8951240C-95C4-7A40-9125-C42F8B6E7AE6}" srcOrd="2" destOrd="0" presId="urn:microsoft.com/office/officeart/2008/layout/NameandTitleOrganizationalChart"/>
    <dgm:cxn modelId="{6453E8A7-3083-5A44-90E7-15BA435E5568}" type="presParOf" srcId="{8D72D901-523A-3847-9964-2415CAADE909}" destId="{8CCABAAE-D76B-F34B-A380-5D75DD5387E8}" srcOrd="2" destOrd="0" presId="urn:microsoft.com/office/officeart/2008/layout/NameandTitleOrganizationalChart"/>
    <dgm:cxn modelId="{8A4F682F-691E-AA4A-9B6D-E5498790EAA4}" type="presParOf" srcId="{163652DA-2E84-4F4D-9D73-CBB3C52EA985}" destId="{CEA9AFD1-109B-C748-B070-F449F11112A8}"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5446BA-C368-7049-B3E9-36952FEA616B}" type="doc">
      <dgm:prSet loTypeId="urn:microsoft.com/office/officeart/2008/layout/NameandTitleOrganizationalChart" loCatId="" qsTypeId="urn:microsoft.com/office/officeart/2005/8/quickstyle/simple1" qsCatId="simple" csTypeId="urn:microsoft.com/office/officeart/2005/8/colors/accent2_2" csCatId="accent2" phldr="1"/>
      <dgm:spPr/>
      <dgm:t>
        <a:bodyPr/>
        <a:lstStyle/>
        <a:p>
          <a:endParaRPr lang="en-US"/>
        </a:p>
      </dgm:t>
    </dgm:pt>
    <dgm:pt modelId="{B966B3A4-C51A-5846-BA8B-962A69171164}">
      <dgm:prSet phldrT="[Tex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Yêu cầu dữ liệu cần khóa</a:t>
          </a:r>
        </a:p>
      </dgm:t>
    </dgm:pt>
    <dgm:pt modelId="{B92B7F5F-1BF2-FA45-825B-B8402F53F1EA}" type="parTrans" cxnId="{23F7AEA1-2C35-8C4E-BAD4-DBF9D6276F0A}">
      <dgm:prSet/>
      <dgm:spPr/>
      <dgm:t>
        <a:bodyPr/>
        <a:lstStyle/>
        <a:p>
          <a:endParaRPr lang="en-US"/>
        </a:p>
      </dgm:t>
    </dgm:pt>
    <dgm:pt modelId="{22C4004A-2817-A349-95DD-82C9500A21FD}" type="sibTrans" cxnId="{23F7AEA1-2C35-8C4E-BAD4-DBF9D6276F0A}">
      <dgm:prSet/>
      <dgm:spPr/>
      <dgm:t>
        <a:bodyPr/>
        <a:lstStyle/>
        <a:p>
          <a:endParaRPr lang="en-US"/>
        </a:p>
      </dgm:t>
    </dgm:pt>
    <dgm:pt modelId="{55C9D849-1BA0-B849-B372-F98C9C284EA2}">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Kiểm tra</a:t>
          </a:r>
        </a:p>
      </dgm:t>
    </dgm:pt>
    <dgm:pt modelId="{ACC962CE-9074-E240-93D4-4261E3D1C2C9}" type="parTrans" cxnId="{4437EBEC-1739-CC41-9BFE-A13573BDFDC8}">
      <dgm:prSet/>
      <dgm:spPr/>
      <dgm:t>
        <a:bodyPr/>
        <a:lstStyle/>
        <a:p>
          <a:endParaRPr lang="en-US"/>
        </a:p>
      </dgm:t>
    </dgm:pt>
    <dgm:pt modelId="{D6ED55C7-B40F-0E47-824D-41DCDA681D00}" type="sibTrans" cxnId="{4437EBEC-1739-CC41-9BFE-A13573BDFDC8}">
      <dgm:prSet/>
      <dgm:spPr/>
      <dgm:t>
        <a:bodyPr/>
        <a:lstStyle/>
        <a:p>
          <a:endParaRPr lang="en-US"/>
        </a:p>
      </dgm:t>
    </dgm:pt>
    <dgm:pt modelId="{4461B08B-60F2-764C-B71B-71E9DDCF79C3}">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có sẵn</a:t>
          </a:r>
        </a:p>
      </dgm:t>
    </dgm:pt>
    <dgm:pt modelId="{18A4BAB1-A4E8-364E-8ADC-8F4986476023}" type="parTrans" cxnId="{0CECE8AA-D313-EE49-9878-C7898C8986A4}">
      <dgm:prSet/>
      <dgm:spPr/>
      <dgm:t>
        <a:bodyPr/>
        <a:lstStyle/>
        <a:p>
          <a:endParaRPr lang="en-US"/>
        </a:p>
      </dgm:t>
    </dgm:pt>
    <dgm:pt modelId="{4E226C21-C518-B440-9353-91DD1DC691A5}" type="sibTrans" cxnId="{0CECE8AA-D313-EE49-9878-C7898C8986A4}">
      <dgm:prSet/>
      <dgm:spPr/>
      <dgm:t>
        <a:bodyPr/>
        <a:lstStyle/>
        <a:p>
          <a:endParaRPr lang="en-US"/>
        </a:p>
      </dgm:t>
    </dgm:pt>
    <dgm:pt modelId="{9DBC7847-FAAE-2949-8244-67E82EA6EF01}">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không có sẵn</a:t>
          </a:r>
        </a:p>
      </dgm:t>
    </dgm:pt>
    <dgm:pt modelId="{9F8149C7-1215-DC46-A3DF-C40C028683D0}" type="parTrans" cxnId="{E25894EB-C7B9-634B-8950-5D84C9C4F566}">
      <dgm:prSet/>
      <dgm:spPr/>
      <dgm:t>
        <a:bodyPr/>
        <a:lstStyle/>
        <a:p>
          <a:endParaRPr lang="en-US"/>
        </a:p>
      </dgm:t>
    </dgm:pt>
    <dgm:pt modelId="{CDDF67FF-BE5D-CB44-AF30-EFB12C2F6533}" type="sibTrans" cxnId="{E25894EB-C7B9-634B-8950-5D84C9C4F566}">
      <dgm:prSet/>
      <dgm:spPr/>
      <dgm:t>
        <a:bodyPr/>
        <a:lstStyle/>
        <a:p>
          <a:endParaRPr lang="en-US"/>
        </a:p>
      </dgm:t>
    </dgm:pt>
    <dgm:pt modelId="{47850BAE-2689-5E40-A87F-81B4372D04BD}">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Thực thi</a:t>
          </a:r>
        </a:p>
      </dgm:t>
    </dgm:pt>
    <dgm:pt modelId="{078B9028-4B07-AB46-923E-35366985FD63}" type="parTrans" cxnId="{372CCCD7-CD3C-004D-B69E-742AC5FBCB33}">
      <dgm:prSet/>
      <dgm:spPr/>
      <dgm:t>
        <a:bodyPr/>
        <a:lstStyle/>
        <a:p>
          <a:endParaRPr lang="en-US"/>
        </a:p>
      </dgm:t>
    </dgm:pt>
    <dgm:pt modelId="{4B125B8B-18C6-D74C-8A9D-FA94F537B14D}" type="sibTrans" cxnId="{372CCCD7-CD3C-004D-B69E-742AC5FBCB33}">
      <dgm:prSet/>
      <dgm:spPr/>
      <dgm:t>
        <a:bodyPr/>
        <a:lstStyle/>
        <a:p>
          <a:endParaRPr lang="en-US"/>
        </a:p>
      </dgm:t>
    </dgm:pt>
    <dgm:pt modelId="{A03752A7-CE29-BF45-B0C6-A0A5FBB636D0}">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Trình quản lí xem xét chờ</a:t>
          </a:r>
        </a:p>
      </dgm:t>
    </dgm:pt>
    <dgm:pt modelId="{BCAD4344-4AB0-0449-8118-0373EDF0CF5D}" type="parTrans" cxnId="{8B14A418-2F0E-7B49-8E1A-90A46C984A6D}">
      <dgm:prSet/>
      <dgm:spPr/>
      <dgm:t>
        <a:bodyPr/>
        <a:lstStyle/>
        <a:p>
          <a:endParaRPr lang="en-US"/>
        </a:p>
      </dgm:t>
    </dgm:pt>
    <dgm:pt modelId="{A65DEC1C-0F49-A448-9542-72C17A5D1948}" type="sibTrans" cxnId="{8B14A418-2F0E-7B49-8E1A-90A46C984A6D}">
      <dgm:prSet/>
      <dgm:spPr/>
      <dgm:t>
        <a:bodyPr/>
        <a:lstStyle/>
        <a:p>
          <a:endParaRPr lang="en-US"/>
        </a:p>
      </dgm:t>
    </dgm:pt>
    <dgm:pt modelId="{17FF324F-3311-4E49-B479-AF548AF672C5}">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Chờ</a:t>
          </a:r>
        </a:p>
      </dgm:t>
    </dgm:pt>
    <dgm:pt modelId="{BB48D40D-E6D9-6D4B-A721-D683B7783761}" type="parTrans" cxnId="{D3AE045E-0AE3-714F-AC0C-94B4386EAC73}">
      <dgm:prSet/>
      <dgm:spPr/>
      <dgm:t>
        <a:bodyPr/>
        <a:lstStyle/>
        <a:p>
          <a:endParaRPr lang="en-US"/>
        </a:p>
      </dgm:t>
    </dgm:pt>
    <dgm:pt modelId="{E9E84526-F0E9-7049-AF9A-928B8A887901}" type="sibTrans" cxnId="{D3AE045E-0AE3-714F-AC0C-94B4386EAC73}">
      <dgm:prSet/>
      <dgm:spPr/>
      <dgm:t>
        <a:bodyPr/>
        <a:lstStyle/>
        <a:p>
          <a:endParaRPr lang="en-US"/>
        </a:p>
      </dgm:t>
    </dgm:pt>
    <dgm:pt modelId="{83A4ABF9-BABF-FF46-A028-747440C1EBBF}">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Hủy bỏ transaction</a:t>
          </a:r>
        </a:p>
      </dgm:t>
    </dgm:pt>
    <dgm:pt modelId="{4E62B431-969F-504D-B1C3-C80E9717C9CF}" type="parTrans" cxnId="{51F35FDC-933D-A345-9E25-F868295A4E12}">
      <dgm:prSet/>
      <dgm:spPr/>
      <dgm:t>
        <a:bodyPr/>
        <a:lstStyle/>
        <a:p>
          <a:endParaRPr lang="en-US"/>
        </a:p>
      </dgm:t>
    </dgm:pt>
    <dgm:pt modelId="{A2D73CF0-0FD1-3C45-88DD-E4A3E42DC387}" type="sibTrans" cxnId="{51F35FDC-933D-A345-9E25-F868295A4E12}">
      <dgm:prSet/>
      <dgm:spPr/>
      <dgm:t>
        <a:bodyPr/>
        <a:lstStyle/>
        <a:p>
          <a:endParaRPr lang="en-US"/>
        </a:p>
      </dgm:t>
    </dgm:pt>
    <dgm:pt modelId="{CCB325E8-0466-3A48-96D8-2AA51231FCC0}" type="pres">
      <dgm:prSet presAssocID="{575446BA-C368-7049-B3E9-36952FEA616B}" presName="hierChild1" presStyleCnt="0">
        <dgm:presLayoutVars>
          <dgm:orgChart val="1"/>
          <dgm:chPref val="1"/>
          <dgm:dir/>
          <dgm:animOne val="branch"/>
          <dgm:animLvl val="lvl"/>
          <dgm:resizeHandles/>
        </dgm:presLayoutVars>
      </dgm:prSet>
      <dgm:spPr/>
    </dgm:pt>
    <dgm:pt modelId="{163652DA-2E84-4F4D-9D73-CBB3C52EA985}" type="pres">
      <dgm:prSet presAssocID="{B966B3A4-C51A-5846-BA8B-962A69171164}" presName="hierRoot1" presStyleCnt="0">
        <dgm:presLayoutVars>
          <dgm:hierBranch val="init"/>
        </dgm:presLayoutVars>
      </dgm:prSet>
      <dgm:spPr/>
    </dgm:pt>
    <dgm:pt modelId="{629EFF4B-C342-1A42-A290-74CB056EEE6D}" type="pres">
      <dgm:prSet presAssocID="{B966B3A4-C51A-5846-BA8B-962A69171164}" presName="rootComposite1" presStyleCnt="0"/>
      <dgm:spPr/>
    </dgm:pt>
    <dgm:pt modelId="{25606D91-A342-004D-9F4B-D4FCA16703BE}" type="pres">
      <dgm:prSet presAssocID="{B966B3A4-C51A-5846-BA8B-962A69171164}" presName="rootText1" presStyleLbl="node0" presStyleIdx="0" presStyleCnt="1" custScaleX="249541">
        <dgm:presLayoutVars>
          <dgm:chMax/>
          <dgm:chPref val="3"/>
        </dgm:presLayoutVars>
      </dgm:prSet>
      <dgm:spPr/>
    </dgm:pt>
    <dgm:pt modelId="{1442BED8-46E3-2F43-AA34-9E89FB4322A7}" type="pres">
      <dgm:prSet presAssocID="{B966B3A4-C51A-5846-BA8B-962A69171164}" presName="titleText1" presStyleLbl="fgAcc0" presStyleIdx="0" presStyleCnt="1" custScaleX="207155" custScaleY="101233" custLinFactNeighborX="21702" custLinFactNeighborY="-75">
        <dgm:presLayoutVars>
          <dgm:chMax val="0"/>
          <dgm:chPref val="0"/>
        </dgm:presLayoutVars>
      </dgm:prSet>
      <dgm:spPr/>
    </dgm:pt>
    <dgm:pt modelId="{2F6B5222-D2FC-3340-9B27-A734D59104CF}" type="pres">
      <dgm:prSet presAssocID="{B966B3A4-C51A-5846-BA8B-962A69171164}" presName="rootConnector1" presStyleLbl="node1" presStyleIdx="0" presStyleCnt="7"/>
      <dgm:spPr/>
    </dgm:pt>
    <dgm:pt modelId="{155E7C22-FF6E-C64C-B84E-5C683407664B}" type="pres">
      <dgm:prSet presAssocID="{B966B3A4-C51A-5846-BA8B-962A69171164}" presName="hierChild2" presStyleCnt="0"/>
      <dgm:spPr/>
    </dgm:pt>
    <dgm:pt modelId="{88663B15-379A-6245-81F9-199D9A3E727E}" type="pres">
      <dgm:prSet presAssocID="{ACC962CE-9074-E240-93D4-4261E3D1C2C9}" presName="Name37" presStyleLbl="parChTrans1D2" presStyleIdx="0" presStyleCnt="1"/>
      <dgm:spPr/>
    </dgm:pt>
    <dgm:pt modelId="{8D72D901-523A-3847-9964-2415CAADE909}" type="pres">
      <dgm:prSet presAssocID="{55C9D849-1BA0-B849-B372-F98C9C284EA2}" presName="hierRoot2" presStyleCnt="0">
        <dgm:presLayoutVars>
          <dgm:hierBranch val="init"/>
        </dgm:presLayoutVars>
      </dgm:prSet>
      <dgm:spPr/>
    </dgm:pt>
    <dgm:pt modelId="{92A8F7A4-CE79-0844-BFC3-44B8C9999D93}" type="pres">
      <dgm:prSet presAssocID="{55C9D849-1BA0-B849-B372-F98C9C284EA2}" presName="rootComposite" presStyleCnt="0"/>
      <dgm:spPr/>
    </dgm:pt>
    <dgm:pt modelId="{D5BFC25D-A5D2-6846-B10A-6B579E61A2A0}" type="pres">
      <dgm:prSet presAssocID="{55C9D849-1BA0-B849-B372-F98C9C284EA2}" presName="rootText" presStyleLbl="node1" presStyleIdx="0" presStyleCnt="7">
        <dgm:presLayoutVars>
          <dgm:chMax/>
          <dgm:chPref val="3"/>
        </dgm:presLayoutVars>
      </dgm:prSet>
      <dgm:spPr/>
    </dgm:pt>
    <dgm:pt modelId="{E040E765-C7D3-124C-AF45-4D6225E1E618}" type="pres">
      <dgm:prSet presAssocID="{55C9D849-1BA0-B849-B372-F98C9C284EA2}" presName="titleText2" presStyleLbl="fgAcc1" presStyleIdx="0" presStyleCnt="7">
        <dgm:presLayoutVars>
          <dgm:chMax val="0"/>
          <dgm:chPref val="0"/>
        </dgm:presLayoutVars>
      </dgm:prSet>
      <dgm:spPr/>
    </dgm:pt>
    <dgm:pt modelId="{49934F84-C649-A944-8A34-1DDBA2360785}" type="pres">
      <dgm:prSet presAssocID="{55C9D849-1BA0-B849-B372-F98C9C284EA2}" presName="rootConnector" presStyleLbl="node2" presStyleIdx="0" presStyleCnt="0"/>
      <dgm:spPr/>
    </dgm:pt>
    <dgm:pt modelId="{7A1024D1-E1BD-FE46-BCDE-0C57930603E7}" type="pres">
      <dgm:prSet presAssocID="{55C9D849-1BA0-B849-B372-F98C9C284EA2}" presName="hierChild4" presStyleCnt="0"/>
      <dgm:spPr/>
    </dgm:pt>
    <dgm:pt modelId="{EE8ADFE7-2B21-DB4F-BAE2-6AE9CE63349E}" type="pres">
      <dgm:prSet presAssocID="{18A4BAB1-A4E8-364E-8ADC-8F4986476023}" presName="Name37" presStyleLbl="parChTrans1D3" presStyleIdx="0" presStyleCnt="2"/>
      <dgm:spPr/>
    </dgm:pt>
    <dgm:pt modelId="{2D0CAA04-2A16-C642-9549-E9DB519354E3}" type="pres">
      <dgm:prSet presAssocID="{4461B08B-60F2-764C-B71B-71E9DDCF79C3}" presName="hierRoot2" presStyleCnt="0">
        <dgm:presLayoutVars>
          <dgm:hierBranch val="init"/>
        </dgm:presLayoutVars>
      </dgm:prSet>
      <dgm:spPr/>
    </dgm:pt>
    <dgm:pt modelId="{45FEA71F-C35B-5143-A4C4-30ACC0259EE4}" type="pres">
      <dgm:prSet presAssocID="{4461B08B-60F2-764C-B71B-71E9DDCF79C3}" presName="rootComposite" presStyleCnt="0"/>
      <dgm:spPr/>
    </dgm:pt>
    <dgm:pt modelId="{2D47136D-730F-FD40-AB18-55F8B116EB99}" type="pres">
      <dgm:prSet presAssocID="{4461B08B-60F2-764C-B71B-71E9DDCF79C3}" presName="rootText" presStyleLbl="node1" presStyleIdx="1" presStyleCnt="7" custScaleX="161217">
        <dgm:presLayoutVars>
          <dgm:chMax/>
          <dgm:chPref val="3"/>
        </dgm:presLayoutVars>
      </dgm:prSet>
      <dgm:spPr/>
    </dgm:pt>
    <dgm:pt modelId="{918FDF46-8D95-4144-8C62-40BDBAD8A36D}" type="pres">
      <dgm:prSet presAssocID="{4461B08B-60F2-764C-B71B-71E9DDCF79C3}" presName="titleText2" presStyleLbl="fgAcc1" presStyleIdx="1" presStyleCnt="7">
        <dgm:presLayoutVars>
          <dgm:chMax val="0"/>
          <dgm:chPref val="0"/>
        </dgm:presLayoutVars>
      </dgm:prSet>
      <dgm:spPr/>
    </dgm:pt>
    <dgm:pt modelId="{401D8388-A598-A14E-A4F8-B16CD105B197}" type="pres">
      <dgm:prSet presAssocID="{4461B08B-60F2-764C-B71B-71E9DDCF79C3}" presName="rootConnector" presStyleLbl="node3" presStyleIdx="0" presStyleCnt="0"/>
      <dgm:spPr/>
    </dgm:pt>
    <dgm:pt modelId="{79B0D3F2-6F8A-0E42-975E-F44441C18BF9}" type="pres">
      <dgm:prSet presAssocID="{4461B08B-60F2-764C-B71B-71E9DDCF79C3}" presName="hierChild4" presStyleCnt="0"/>
      <dgm:spPr/>
    </dgm:pt>
    <dgm:pt modelId="{3838E628-30C7-2942-8A46-179AED4B519E}" type="pres">
      <dgm:prSet presAssocID="{078B9028-4B07-AB46-923E-35366985FD63}" presName="Name37" presStyleLbl="parChTrans1D4" presStyleIdx="0" presStyleCnt="4"/>
      <dgm:spPr/>
    </dgm:pt>
    <dgm:pt modelId="{5D11218C-74A7-8545-B02F-F19B290DFBF3}" type="pres">
      <dgm:prSet presAssocID="{47850BAE-2689-5E40-A87F-81B4372D04BD}" presName="hierRoot2" presStyleCnt="0">
        <dgm:presLayoutVars>
          <dgm:hierBranch val="init"/>
        </dgm:presLayoutVars>
      </dgm:prSet>
      <dgm:spPr/>
    </dgm:pt>
    <dgm:pt modelId="{D3634301-FA95-6347-996C-4D64287DDDDB}" type="pres">
      <dgm:prSet presAssocID="{47850BAE-2689-5E40-A87F-81B4372D04BD}" presName="rootComposite" presStyleCnt="0"/>
      <dgm:spPr/>
    </dgm:pt>
    <dgm:pt modelId="{68136E08-A070-D446-9DF9-E205D347FB49}" type="pres">
      <dgm:prSet presAssocID="{47850BAE-2689-5E40-A87F-81B4372D04BD}" presName="rootText" presStyleLbl="node1" presStyleIdx="2" presStyleCnt="7">
        <dgm:presLayoutVars>
          <dgm:chMax/>
          <dgm:chPref val="3"/>
        </dgm:presLayoutVars>
      </dgm:prSet>
      <dgm:spPr/>
    </dgm:pt>
    <dgm:pt modelId="{E8A27D4A-CEDF-7A4A-AE68-70891A7D26F2}" type="pres">
      <dgm:prSet presAssocID="{47850BAE-2689-5E40-A87F-81B4372D04BD}" presName="titleText2" presStyleLbl="fgAcc1" presStyleIdx="2" presStyleCnt="7">
        <dgm:presLayoutVars>
          <dgm:chMax val="0"/>
          <dgm:chPref val="0"/>
        </dgm:presLayoutVars>
      </dgm:prSet>
      <dgm:spPr/>
    </dgm:pt>
    <dgm:pt modelId="{89C444F9-5F63-EB41-8ED7-603F98DB97A6}" type="pres">
      <dgm:prSet presAssocID="{47850BAE-2689-5E40-A87F-81B4372D04BD}" presName="rootConnector" presStyleLbl="node4" presStyleIdx="0" presStyleCnt="0"/>
      <dgm:spPr/>
    </dgm:pt>
    <dgm:pt modelId="{2B3A6A19-AA0B-4642-9CA6-D5F6216467CE}" type="pres">
      <dgm:prSet presAssocID="{47850BAE-2689-5E40-A87F-81B4372D04BD}" presName="hierChild4" presStyleCnt="0"/>
      <dgm:spPr/>
    </dgm:pt>
    <dgm:pt modelId="{248FC170-792C-B94A-831D-83A98737D095}" type="pres">
      <dgm:prSet presAssocID="{47850BAE-2689-5E40-A87F-81B4372D04BD}" presName="hierChild5" presStyleCnt="0"/>
      <dgm:spPr/>
    </dgm:pt>
    <dgm:pt modelId="{5732560C-3A7B-BA43-A413-8D0DA0AA0F55}" type="pres">
      <dgm:prSet presAssocID="{4461B08B-60F2-764C-B71B-71E9DDCF79C3}" presName="hierChild5" presStyleCnt="0"/>
      <dgm:spPr/>
    </dgm:pt>
    <dgm:pt modelId="{BFE40AA1-5C3B-B04B-8E7E-B97A43EE3498}" type="pres">
      <dgm:prSet presAssocID="{9F8149C7-1215-DC46-A3DF-C40C028683D0}" presName="Name37" presStyleLbl="parChTrans1D3" presStyleIdx="1" presStyleCnt="2"/>
      <dgm:spPr/>
    </dgm:pt>
    <dgm:pt modelId="{918230E3-8025-B44D-BB8C-81A208DB6E3E}" type="pres">
      <dgm:prSet presAssocID="{9DBC7847-FAAE-2949-8244-67E82EA6EF01}" presName="hierRoot2" presStyleCnt="0">
        <dgm:presLayoutVars>
          <dgm:hierBranch val="init"/>
        </dgm:presLayoutVars>
      </dgm:prSet>
      <dgm:spPr/>
    </dgm:pt>
    <dgm:pt modelId="{7FF91E4A-B42B-3940-9D96-FDEF9A320A87}" type="pres">
      <dgm:prSet presAssocID="{9DBC7847-FAAE-2949-8244-67E82EA6EF01}" presName="rootComposite" presStyleCnt="0"/>
      <dgm:spPr/>
    </dgm:pt>
    <dgm:pt modelId="{5595A625-8852-7C44-82BB-DE36E99CD458}" type="pres">
      <dgm:prSet presAssocID="{9DBC7847-FAAE-2949-8244-67E82EA6EF01}" presName="rootText" presStyleLbl="node1" presStyleIdx="3" presStyleCnt="7" custScaleX="200435" custLinFactNeighborX="1004">
        <dgm:presLayoutVars>
          <dgm:chMax/>
          <dgm:chPref val="3"/>
        </dgm:presLayoutVars>
      </dgm:prSet>
      <dgm:spPr/>
    </dgm:pt>
    <dgm:pt modelId="{6753C556-E8B7-CF4F-BE12-54CF75A45165}" type="pres">
      <dgm:prSet presAssocID="{9DBC7847-FAAE-2949-8244-67E82EA6EF01}" presName="titleText2" presStyleLbl="fgAcc1" presStyleIdx="3" presStyleCnt="7">
        <dgm:presLayoutVars>
          <dgm:chMax val="0"/>
          <dgm:chPref val="0"/>
        </dgm:presLayoutVars>
      </dgm:prSet>
      <dgm:spPr/>
    </dgm:pt>
    <dgm:pt modelId="{999B585D-4C70-4B42-A254-B9823D1B2435}" type="pres">
      <dgm:prSet presAssocID="{9DBC7847-FAAE-2949-8244-67E82EA6EF01}" presName="rootConnector" presStyleLbl="node3" presStyleIdx="0" presStyleCnt="0"/>
      <dgm:spPr/>
    </dgm:pt>
    <dgm:pt modelId="{71554DF0-AE95-794D-B5D8-0B4C348CD628}" type="pres">
      <dgm:prSet presAssocID="{9DBC7847-FAAE-2949-8244-67E82EA6EF01}" presName="hierChild4" presStyleCnt="0"/>
      <dgm:spPr/>
    </dgm:pt>
    <dgm:pt modelId="{AE79CD31-E8BF-7D4E-AFCB-75BD74BBAFAA}" type="pres">
      <dgm:prSet presAssocID="{BCAD4344-4AB0-0449-8118-0373EDF0CF5D}" presName="Name37" presStyleLbl="parChTrans1D4" presStyleIdx="1" presStyleCnt="4"/>
      <dgm:spPr/>
    </dgm:pt>
    <dgm:pt modelId="{5F8C0785-1C96-6F41-BB6D-0C64B52F5EF9}" type="pres">
      <dgm:prSet presAssocID="{A03752A7-CE29-BF45-B0C6-A0A5FBB636D0}" presName="hierRoot2" presStyleCnt="0">
        <dgm:presLayoutVars>
          <dgm:hierBranch val="init"/>
        </dgm:presLayoutVars>
      </dgm:prSet>
      <dgm:spPr/>
    </dgm:pt>
    <dgm:pt modelId="{3D5C139E-C80E-1744-BE46-8FD7765044E4}" type="pres">
      <dgm:prSet presAssocID="{A03752A7-CE29-BF45-B0C6-A0A5FBB636D0}" presName="rootComposite" presStyleCnt="0"/>
      <dgm:spPr/>
    </dgm:pt>
    <dgm:pt modelId="{DBE4362C-8034-FC4E-A43E-A3C8879FA950}" type="pres">
      <dgm:prSet presAssocID="{A03752A7-CE29-BF45-B0C6-A0A5FBB636D0}" presName="rootText" presStyleLbl="node1" presStyleIdx="4" presStyleCnt="7" custScaleX="252315">
        <dgm:presLayoutVars>
          <dgm:chMax/>
          <dgm:chPref val="3"/>
        </dgm:presLayoutVars>
      </dgm:prSet>
      <dgm:spPr/>
    </dgm:pt>
    <dgm:pt modelId="{E6589D19-5190-D141-B866-82F1E6737C98}" type="pres">
      <dgm:prSet presAssocID="{A03752A7-CE29-BF45-B0C6-A0A5FBB636D0}" presName="titleText2" presStyleLbl="fgAcc1" presStyleIdx="4" presStyleCnt="7">
        <dgm:presLayoutVars>
          <dgm:chMax val="0"/>
          <dgm:chPref val="0"/>
        </dgm:presLayoutVars>
      </dgm:prSet>
      <dgm:spPr/>
    </dgm:pt>
    <dgm:pt modelId="{219C7697-8D02-0E4C-8DF2-6AC149F62E97}" type="pres">
      <dgm:prSet presAssocID="{A03752A7-CE29-BF45-B0C6-A0A5FBB636D0}" presName="rootConnector" presStyleLbl="node4" presStyleIdx="0" presStyleCnt="0"/>
      <dgm:spPr/>
    </dgm:pt>
    <dgm:pt modelId="{C340B43F-B6BC-4849-AAF4-473A66230A32}" type="pres">
      <dgm:prSet presAssocID="{A03752A7-CE29-BF45-B0C6-A0A5FBB636D0}" presName="hierChild4" presStyleCnt="0"/>
      <dgm:spPr/>
    </dgm:pt>
    <dgm:pt modelId="{C9CAEC3A-CA7F-D041-9408-3618B790338C}" type="pres">
      <dgm:prSet presAssocID="{BB48D40D-E6D9-6D4B-A721-D683B7783761}" presName="Name37" presStyleLbl="parChTrans1D4" presStyleIdx="2" presStyleCnt="4"/>
      <dgm:spPr/>
    </dgm:pt>
    <dgm:pt modelId="{6EFF8C2B-5AAB-114E-A972-BC4F5558FD86}" type="pres">
      <dgm:prSet presAssocID="{17FF324F-3311-4E49-B479-AF548AF672C5}" presName="hierRoot2" presStyleCnt="0">
        <dgm:presLayoutVars>
          <dgm:hierBranch val="init"/>
        </dgm:presLayoutVars>
      </dgm:prSet>
      <dgm:spPr/>
    </dgm:pt>
    <dgm:pt modelId="{5DAEF92B-DAFB-6246-8A27-B49BF132B545}" type="pres">
      <dgm:prSet presAssocID="{17FF324F-3311-4E49-B479-AF548AF672C5}" presName="rootComposite" presStyleCnt="0"/>
      <dgm:spPr/>
    </dgm:pt>
    <dgm:pt modelId="{E02B3BA6-879E-A04D-A05F-A7CF621418F4}" type="pres">
      <dgm:prSet presAssocID="{17FF324F-3311-4E49-B479-AF548AF672C5}" presName="rootText" presStyleLbl="node1" presStyleIdx="5" presStyleCnt="7">
        <dgm:presLayoutVars>
          <dgm:chMax/>
          <dgm:chPref val="3"/>
        </dgm:presLayoutVars>
      </dgm:prSet>
      <dgm:spPr/>
    </dgm:pt>
    <dgm:pt modelId="{9D76321B-9F70-454D-918C-EAABA4A9E2E1}" type="pres">
      <dgm:prSet presAssocID="{17FF324F-3311-4E49-B479-AF548AF672C5}" presName="titleText2" presStyleLbl="fgAcc1" presStyleIdx="5" presStyleCnt="7">
        <dgm:presLayoutVars>
          <dgm:chMax val="0"/>
          <dgm:chPref val="0"/>
        </dgm:presLayoutVars>
      </dgm:prSet>
      <dgm:spPr/>
    </dgm:pt>
    <dgm:pt modelId="{C661C4E8-6A71-8D48-A67A-A9F92FE40A24}" type="pres">
      <dgm:prSet presAssocID="{17FF324F-3311-4E49-B479-AF548AF672C5}" presName="rootConnector" presStyleLbl="node4" presStyleIdx="0" presStyleCnt="0"/>
      <dgm:spPr/>
    </dgm:pt>
    <dgm:pt modelId="{1A9BC3CC-819F-614E-ADD6-4FDDB7D9E040}" type="pres">
      <dgm:prSet presAssocID="{17FF324F-3311-4E49-B479-AF548AF672C5}" presName="hierChild4" presStyleCnt="0"/>
      <dgm:spPr/>
    </dgm:pt>
    <dgm:pt modelId="{E91D22DE-65FC-A647-8248-33B8266676D4}" type="pres">
      <dgm:prSet presAssocID="{17FF324F-3311-4E49-B479-AF548AF672C5}" presName="hierChild5" presStyleCnt="0"/>
      <dgm:spPr/>
    </dgm:pt>
    <dgm:pt modelId="{13AE0E68-3C99-F043-B0F1-123A12FCB146}" type="pres">
      <dgm:prSet presAssocID="{4E62B431-969F-504D-B1C3-C80E9717C9CF}" presName="Name37" presStyleLbl="parChTrans1D4" presStyleIdx="3" presStyleCnt="4"/>
      <dgm:spPr/>
    </dgm:pt>
    <dgm:pt modelId="{0FE908BE-B4C4-FC4D-A86E-EB63EEF0E12F}" type="pres">
      <dgm:prSet presAssocID="{83A4ABF9-BABF-FF46-A028-747440C1EBBF}" presName="hierRoot2" presStyleCnt="0">
        <dgm:presLayoutVars>
          <dgm:hierBranch val="init"/>
        </dgm:presLayoutVars>
      </dgm:prSet>
      <dgm:spPr/>
    </dgm:pt>
    <dgm:pt modelId="{403889C0-2AE5-EA43-A675-C19ECC982722}" type="pres">
      <dgm:prSet presAssocID="{83A4ABF9-BABF-FF46-A028-747440C1EBBF}" presName="rootComposite" presStyleCnt="0"/>
      <dgm:spPr/>
    </dgm:pt>
    <dgm:pt modelId="{94544FB7-FDC8-854A-9D34-C0D59C493843}" type="pres">
      <dgm:prSet presAssocID="{83A4ABF9-BABF-FF46-A028-747440C1EBBF}" presName="rootText" presStyleLbl="node1" presStyleIdx="6" presStyleCnt="7" custScaleX="185863">
        <dgm:presLayoutVars>
          <dgm:chMax/>
          <dgm:chPref val="3"/>
        </dgm:presLayoutVars>
      </dgm:prSet>
      <dgm:spPr/>
    </dgm:pt>
    <dgm:pt modelId="{39A0C418-AFE0-4745-9297-E92B5AE450CA}" type="pres">
      <dgm:prSet presAssocID="{83A4ABF9-BABF-FF46-A028-747440C1EBBF}" presName="titleText2" presStyleLbl="fgAcc1" presStyleIdx="6" presStyleCnt="7">
        <dgm:presLayoutVars>
          <dgm:chMax val="0"/>
          <dgm:chPref val="0"/>
        </dgm:presLayoutVars>
      </dgm:prSet>
      <dgm:spPr/>
    </dgm:pt>
    <dgm:pt modelId="{1743366E-8533-864E-AE1A-A4616DA2C868}" type="pres">
      <dgm:prSet presAssocID="{83A4ABF9-BABF-FF46-A028-747440C1EBBF}" presName="rootConnector" presStyleLbl="node4" presStyleIdx="0" presStyleCnt="0"/>
      <dgm:spPr/>
    </dgm:pt>
    <dgm:pt modelId="{E5DF997C-9CFA-4B45-A5B4-895CB1062181}" type="pres">
      <dgm:prSet presAssocID="{83A4ABF9-BABF-FF46-A028-747440C1EBBF}" presName="hierChild4" presStyleCnt="0"/>
      <dgm:spPr/>
    </dgm:pt>
    <dgm:pt modelId="{AA076EA8-2676-7249-9141-6F8A518010C8}" type="pres">
      <dgm:prSet presAssocID="{83A4ABF9-BABF-FF46-A028-747440C1EBBF}" presName="hierChild5" presStyleCnt="0"/>
      <dgm:spPr/>
    </dgm:pt>
    <dgm:pt modelId="{2163129E-69A4-7048-90CB-8B81EF709798}" type="pres">
      <dgm:prSet presAssocID="{A03752A7-CE29-BF45-B0C6-A0A5FBB636D0}" presName="hierChild5" presStyleCnt="0"/>
      <dgm:spPr/>
    </dgm:pt>
    <dgm:pt modelId="{8951240C-95C4-7A40-9125-C42F8B6E7AE6}" type="pres">
      <dgm:prSet presAssocID="{9DBC7847-FAAE-2949-8244-67E82EA6EF01}" presName="hierChild5" presStyleCnt="0"/>
      <dgm:spPr/>
    </dgm:pt>
    <dgm:pt modelId="{8CCABAAE-D76B-F34B-A380-5D75DD5387E8}" type="pres">
      <dgm:prSet presAssocID="{55C9D849-1BA0-B849-B372-F98C9C284EA2}" presName="hierChild5" presStyleCnt="0"/>
      <dgm:spPr/>
    </dgm:pt>
    <dgm:pt modelId="{CEA9AFD1-109B-C748-B070-F449F11112A8}" type="pres">
      <dgm:prSet presAssocID="{B966B3A4-C51A-5846-BA8B-962A69171164}" presName="hierChild3" presStyleCnt="0"/>
      <dgm:spPr/>
    </dgm:pt>
  </dgm:ptLst>
  <dgm:cxnLst>
    <dgm:cxn modelId="{0B255C02-3C76-AD42-B191-66BF8B1F30E7}" type="presOf" srcId="{55C9D849-1BA0-B849-B372-F98C9C284EA2}" destId="{D5BFC25D-A5D2-6846-B10A-6B579E61A2A0}" srcOrd="0" destOrd="0" presId="urn:microsoft.com/office/officeart/2008/layout/NameandTitleOrganizationalChart"/>
    <dgm:cxn modelId="{57993F0F-CB5F-AE4F-866B-01F0843E1041}" type="presOf" srcId="{E9E84526-F0E9-7049-AF9A-928B8A887901}" destId="{9D76321B-9F70-454D-918C-EAABA4A9E2E1}" srcOrd="0" destOrd="0" presId="urn:microsoft.com/office/officeart/2008/layout/NameandTitleOrganizationalChart"/>
    <dgm:cxn modelId="{DE729312-08A6-404C-8F7D-B5EEAA4E7F20}" type="presOf" srcId="{9DBC7847-FAAE-2949-8244-67E82EA6EF01}" destId="{999B585D-4C70-4B42-A254-B9823D1B2435}" srcOrd="1" destOrd="0" presId="urn:microsoft.com/office/officeart/2008/layout/NameandTitleOrganizationalChart"/>
    <dgm:cxn modelId="{FE059618-133A-074C-B89F-693054DDD1A9}" type="presOf" srcId="{4E226C21-C518-B440-9353-91DD1DC691A5}" destId="{918FDF46-8D95-4144-8C62-40BDBAD8A36D}" srcOrd="0" destOrd="0" presId="urn:microsoft.com/office/officeart/2008/layout/NameandTitleOrganizationalChart"/>
    <dgm:cxn modelId="{8B14A418-2F0E-7B49-8E1A-90A46C984A6D}" srcId="{9DBC7847-FAAE-2949-8244-67E82EA6EF01}" destId="{A03752A7-CE29-BF45-B0C6-A0A5FBB636D0}" srcOrd="0" destOrd="0" parTransId="{BCAD4344-4AB0-0449-8118-0373EDF0CF5D}" sibTransId="{A65DEC1C-0F49-A448-9542-72C17A5D1948}"/>
    <dgm:cxn modelId="{32214819-9540-5844-BDE8-95C3782A7A0C}" type="presOf" srcId="{83A4ABF9-BABF-FF46-A028-747440C1EBBF}" destId="{94544FB7-FDC8-854A-9D34-C0D59C493843}" srcOrd="0" destOrd="0" presId="urn:microsoft.com/office/officeart/2008/layout/NameandTitleOrganizationalChart"/>
    <dgm:cxn modelId="{88AB511E-BC0B-E145-847F-9B497FCDC305}" type="presOf" srcId="{47850BAE-2689-5E40-A87F-81B4372D04BD}" destId="{68136E08-A070-D446-9DF9-E205D347FB49}" srcOrd="0" destOrd="0" presId="urn:microsoft.com/office/officeart/2008/layout/NameandTitleOrganizationalChart"/>
    <dgm:cxn modelId="{DC3AF21E-84BA-5D46-A7AD-CFEC28EA7490}" type="presOf" srcId="{B966B3A4-C51A-5846-BA8B-962A69171164}" destId="{25606D91-A342-004D-9F4B-D4FCA16703BE}" srcOrd="0" destOrd="0" presId="urn:microsoft.com/office/officeart/2008/layout/NameandTitleOrganizationalChart"/>
    <dgm:cxn modelId="{34A92820-577F-6744-BDB0-D9D85117B4CC}" type="presOf" srcId="{4B125B8B-18C6-D74C-8A9D-FA94F537B14D}" destId="{E8A27D4A-CEDF-7A4A-AE68-70891A7D26F2}" srcOrd="0" destOrd="0" presId="urn:microsoft.com/office/officeart/2008/layout/NameandTitleOrganizationalChart"/>
    <dgm:cxn modelId="{98D65D20-5B3F-9D44-A161-CE3E3CFFE846}" type="presOf" srcId="{83A4ABF9-BABF-FF46-A028-747440C1EBBF}" destId="{1743366E-8533-864E-AE1A-A4616DA2C868}" srcOrd="1" destOrd="0" presId="urn:microsoft.com/office/officeart/2008/layout/NameandTitleOrganizationalChart"/>
    <dgm:cxn modelId="{86D90724-B708-3347-B89A-8BB10AB132C8}" type="presOf" srcId="{A03752A7-CE29-BF45-B0C6-A0A5FBB636D0}" destId="{219C7697-8D02-0E4C-8DF2-6AC149F62E97}" srcOrd="1" destOrd="0" presId="urn:microsoft.com/office/officeart/2008/layout/NameandTitleOrganizationalChart"/>
    <dgm:cxn modelId="{21D1785B-379F-C241-BF02-9F18119E15B8}" type="presOf" srcId="{078B9028-4B07-AB46-923E-35366985FD63}" destId="{3838E628-30C7-2942-8A46-179AED4B519E}" srcOrd="0" destOrd="0" presId="urn:microsoft.com/office/officeart/2008/layout/NameandTitleOrganizationalChart"/>
    <dgm:cxn modelId="{686C385C-6FE4-DF4A-B398-BC171312BC25}" type="presOf" srcId="{22C4004A-2817-A349-95DD-82C9500A21FD}" destId="{1442BED8-46E3-2F43-AA34-9E89FB4322A7}" srcOrd="0" destOrd="0" presId="urn:microsoft.com/office/officeart/2008/layout/NameandTitleOrganizationalChart"/>
    <dgm:cxn modelId="{D3AE045E-0AE3-714F-AC0C-94B4386EAC73}" srcId="{A03752A7-CE29-BF45-B0C6-A0A5FBB636D0}" destId="{17FF324F-3311-4E49-B479-AF548AF672C5}" srcOrd="0" destOrd="0" parTransId="{BB48D40D-E6D9-6D4B-A721-D683B7783761}" sibTransId="{E9E84526-F0E9-7049-AF9A-928B8A887901}"/>
    <dgm:cxn modelId="{176C3061-E096-B34F-8878-952E1482F292}" type="presOf" srcId="{BB48D40D-E6D9-6D4B-A721-D683B7783761}" destId="{C9CAEC3A-CA7F-D041-9408-3618B790338C}" srcOrd="0" destOrd="0" presId="urn:microsoft.com/office/officeart/2008/layout/NameandTitleOrganizationalChart"/>
    <dgm:cxn modelId="{8BB0DA61-E80D-F044-A87D-B622AEE643C1}" type="presOf" srcId="{9DBC7847-FAAE-2949-8244-67E82EA6EF01}" destId="{5595A625-8852-7C44-82BB-DE36E99CD458}" srcOrd="0" destOrd="0" presId="urn:microsoft.com/office/officeart/2008/layout/NameandTitleOrganizationalChart"/>
    <dgm:cxn modelId="{EA3D3B46-0942-D747-AD70-7F209193D7F8}" type="presOf" srcId="{575446BA-C368-7049-B3E9-36952FEA616B}" destId="{CCB325E8-0466-3A48-96D8-2AA51231FCC0}" srcOrd="0" destOrd="0" presId="urn:microsoft.com/office/officeart/2008/layout/NameandTitleOrganizationalChart"/>
    <dgm:cxn modelId="{74211247-153A-CC4C-8F55-0C7898170B2C}" type="presOf" srcId="{17FF324F-3311-4E49-B479-AF548AF672C5}" destId="{C661C4E8-6A71-8D48-A67A-A9F92FE40A24}" srcOrd="1" destOrd="0" presId="urn:microsoft.com/office/officeart/2008/layout/NameandTitleOrganizationalChart"/>
    <dgm:cxn modelId="{98E2536E-7165-BD49-A49E-AE0CFBEFC671}" type="presOf" srcId="{ACC962CE-9074-E240-93D4-4261E3D1C2C9}" destId="{88663B15-379A-6245-81F9-199D9A3E727E}" srcOrd="0" destOrd="0" presId="urn:microsoft.com/office/officeart/2008/layout/NameandTitleOrganizationalChart"/>
    <dgm:cxn modelId="{E0E4B158-CB1D-4F40-B556-E256E1A21DCD}" type="presOf" srcId="{4E62B431-969F-504D-B1C3-C80E9717C9CF}" destId="{13AE0E68-3C99-F043-B0F1-123A12FCB146}" srcOrd="0" destOrd="0" presId="urn:microsoft.com/office/officeart/2008/layout/NameandTitleOrganizationalChart"/>
    <dgm:cxn modelId="{42A2E858-B730-0740-9DDC-209DA81EF84C}" type="presOf" srcId="{4461B08B-60F2-764C-B71B-71E9DDCF79C3}" destId="{401D8388-A598-A14E-A4F8-B16CD105B197}" srcOrd="1" destOrd="0" presId="urn:microsoft.com/office/officeart/2008/layout/NameandTitleOrganizationalChart"/>
    <dgm:cxn modelId="{9FA9E47B-9C5E-C748-8CA2-87847E62D5E2}" type="presOf" srcId="{B966B3A4-C51A-5846-BA8B-962A69171164}" destId="{2F6B5222-D2FC-3340-9B27-A734D59104CF}" srcOrd="1" destOrd="0" presId="urn:microsoft.com/office/officeart/2008/layout/NameandTitleOrganizationalChart"/>
    <dgm:cxn modelId="{ACE1057F-6D28-4F41-8EB9-D2C99F0F37E8}" type="presOf" srcId="{D6ED55C7-B40F-0E47-824D-41DCDA681D00}" destId="{E040E765-C7D3-124C-AF45-4D6225E1E618}" srcOrd="0" destOrd="0" presId="urn:microsoft.com/office/officeart/2008/layout/NameandTitleOrganizationalChart"/>
    <dgm:cxn modelId="{C8140784-5597-5F4A-A683-97ED3362A86B}" type="presOf" srcId="{17FF324F-3311-4E49-B479-AF548AF672C5}" destId="{E02B3BA6-879E-A04D-A05F-A7CF621418F4}" srcOrd="0" destOrd="0" presId="urn:microsoft.com/office/officeart/2008/layout/NameandTitleOrganizationalChart"/>
    <dgm:cxn modelId="{08A91489-BB42-884F-8559-20C26115FA78}" type="presOf" srcId="{A2D73CF0-0FD1-3C45-88DD-E4A3E42DC387}" destId="{39A0C418-AFE0-4745-9297-E92B5AE450CA}" srcOrd="0" destOrd="0" presId="urn:microsoft.com/office/officeart/2008/layout/NameandTitleOrganizationalChart"/>
    <dgm:cxn modelId="{79DFF099-76CF-C24B-BD1B-CDDF1159BEB7}" type="presOf" srcId="{4461B08B-60F2-764C-B71B-71E9DDCF79C3}" destId="{2D47136D-730F-FD40-AB18-55F8B116EB99}" srcOrd="0" destOrd="0" presId="urn:microsoft.com/office/officeart/2008/layout/NameandTitleOrganizationalChart"/>
    <dgm:cxn modelId="{576241A1-B6BB-DB4B-B1E1-518B1B5B59EB}" type="presOf" srcId="{47850BAE-2689-5E40-A87F-81B4372D04BD}" destId="{89C444F9-5F63-EB41-8ED7-603F98DB97A6}" srcOrd="1" destOrd="0" presId="urn:microsoft.com/office/officeart/2008/layout/NameandTitleOrganizationalChart"/>
    <dgm:cxn modelId="{23F7AEA1-2C35-8C4E-BAD4-DBF9D6276F0A}" srcId="{575446BA-C368-7049-B3E9-36952FEA616B}" destId="{B966B3A4-C51A-5846-BA8B-962A69171164}" srcOrd="0" destOrd="0" parTransId="{B92B7F5F-1BF2-FA45-825B-B8402F53F1EA}" sibTransId="{22C4004A-2817-A349-95DD-82C9500A21FD}"/>
    <dgm:cxn modelId="{0CECE8AA-D313-EE49-9878-C7898C8986A4}" srcId="{55C9D849-1BA0-B849-B372-F98C9C284EA2}" destId="{4461B08B-60F2-764C-B71B-71E9DDCF79C3}" srcOrd="0" destOrd="0" parTransId="{18A4BAB1-A4E8-364E-8ADC-8F4986476023}" sibTransId="{4E226C21-C518-B440-9353-91DD1DC691A5}"/>
    <dgm:cxn modelId="{EF3085B9-0839-A54F-AAF1-2BDC96CA5E5E}" type="presOf" srcId="{BCAD4344-4AB0-0449-8118-0373EDF0CF5D}" destId="{AE79CD31-E8BF-7D4E-AFCB-75BD74BBAFAA}" srcOrd="0" destOrd="0" presId="urn:microsoft.com/office/officeart/2008/layout/NameandTitleOrganizationalChart"/>
    <dgm:cxn modelId="{EDA0DCBE-3B3E-3944-A17C-9BC720C2EE26}" type="presOf" srcId="{18A4BAB1-A4E8-364E-8ADC-8F4986476023}" destId="{EE8ADFE7-2B21-DB4F-BAE2-6AE9CE63349E}" srcOrd="0" destOrd="0" presId="urn:microsoft.com/office/officeart/2008/layout/NameandTitleOrganizationalChart"/>
    <dgm:cxn modelId="{D50642C8-2CD6-6C43-8CC5-2CDAF86EBECB}" type="presOf" srcId="{CDDF67FF-BE5D-CB44-AF30-EFB12C2F6533}" destId="{6753C556-E8B7-CF4F-BE12-54CF75A45165}" srcOrd="0" destOrd="0" presId="urn:microsoft.com/office/officeart/2008/layout/NameandTitleOrganizationalChart"/>
    <dgm:cxn modelId="{625E98CA-F860-3045-A087-EA12CF625402}" type="presOf" srcId="{9F8149C7-1215-DC46-A3DF-C40C028683D0}" destId="{BFE40AA1-5C3B-B04B-8E7E-B97A43EE3498}" srcOrd="0" destOrd="0" presId="urn:microsoft.com/office/officeart/2008/layout/NameandTitleOrganizationalChart"/>
    <dgm:cxn modelId="{372CCCD7-CD3C-004D-B69E-742AC5FBCB33}" srcId="{4461B08B-60F2-764C-B71B-71E9DDCF79C3}" destId="{47850BAE-2689-5E40-A87F-81B4372D04BD}" srcOrd="0" destOrd="0" parTransId="{078B9028-4B07-AB46-923E-35366985FD63}" sibTransId="{4B125B8B-18C6-D74C-8A9D-FA94F537B14D}"/>
    <dgm:cxn modelId="{51F35FDC-933D-A345-9E25-F868295A4E12}" srcId="{A03752A7-CE29-BF45-B0C6-A0A5FBB636D0}" destId="{83A4ABF9-BABF-FF46-A028-747440C1EBBF}" srcOrd="1" destOrd="0" parTransId="{4E62B431-969F-504D-B1C3-C80E9717C9CF}" sibTransId="{A2D73CF0-0FD1-3C45-88DD-E4A3E42DC387}"/>
    <dgm:cxn modelId="{43C5C6DC-2780-A847-9CDB-71E34083D415}" type="presOf" srcId="{55C9D849-1BA0-B849-B372-F98C9C284EA2}" destId="{49934F84-C649-A944-8A34-1DDBA2360785}" srcOrd="1" destOrd="0" presId="urn:microsoft.com/office/officeart/2008/layout/NameandTitleOrganizationalChart"/>
    <dgm:cxn modelId="{E25894EB-C7B9-634B-8950-5D84C9C4F566}" srcId="{55C9D849-1BA0-B849-B372-F98C9C284EA2}" destId="{9DBC7847-FAAE-2949-8244-67E82EA6EF01}" srcOrd="1" destOrd="0" parTransId="{9F8149C7-1215-DC46-A3DF-C40C028683D0}" sibTransId="{CDDF67FF-BE5D-CB44-AF30-EFB12C2F6533}"/>
    <dgm:cxn modelId="{4437EBEC-1739-CC41-9BFE-A13573BDFDC8}" srcId="{B966B3A4-C51A-5846-BA8B-962A69171164}" destId="{55C9D849-1BA0-B849-B372-F98C9C284EA2}" srcOrd="0" destOrd="0" parTransId="{ACC962CE-9074-E240-93D4-4261E3D1C2C9}" sibTransId="{D6ED55C7-B40F-0E47-824D-41DCDA681D00}"/>
    <dgm:cxn modelId="{F72306F5-0242-B746-866B-4818733D4222}" type="presOf" srcId="{A65DEC1C-0F49-A448-9542-72C17A5D1948}" destId="{E6589D19-5190-D141-B866-82F1E6737C98}" srcOrd="0" destOrd="0" presId="urn:microsoft.com/office/officeart/2008/layout/NameandTitleOrganizationalChart"/>
    <dgm:cxn modelId="{84AF4DFA-76A0-134E-AC12-48BDBE21E7C7}" type="presOf" srcId="{A03752A7-CE29-BF45-B0C6-A0A5FBB636D0}" destId="{DBE4362C-8034-FC4E-A43E-A3C8879FA950}" srcOrd="0" destOrd="0" presId="urn:microsoft.com/office/officeart/2008/layout/NameandTitleOrganizationalChart"/>
    <dgm:cxn modelId="{7D040EB2-B8E6-A246-A58C-29B42155A42D}" type="presParOf" srcId="{CCB325E8-0466-3A48-96D8-2AA51231FCC0}" destId="{163652DA-2E84-4F4D-9D73-CBB3C52EA985}" srcOrd="0" destOrd="0" presId="urn:microsoft.com/office/officeart/2008/layout/NameandTitleOrganizationalChart"/>
    <dgm:cxn modelId="{43C6A8E3-6EEC-9F4C-8D00-540A3BF33FB0}" type="presParOf" srcId="{163652DA-2E84-4F4D-9D73-CBB3C52EA985}" destId="{629EFF4B-C342-1A42-A290-74CB056EEE6D}" srcOrd="0" destOrd="0" presId="urn:microsoft.com/office/officeart/2008/layout/NameandTitleOrganizationalChart"/>
    <dgm:cxn modelId="{30A7FB08-F5A7-F74E-A267-972FB78B5904}" type="presParOf" srcId="{629EFF4B-C342-1A42-A290-74CB056EEE6D}" destId="{25606D91-A342-004D-9F4B-D4FCA16703BE}" srcOrd="0" destOrd="0" presId="urn:microsoft.com/office/officeart/2008/layout/NameandTitleOrganizationalChart"/>
    <dgm:cxn modelId="{1D830448-CA1A-6E4F-822B-69D74FF0FBA1}" type="presParOf" srcId="{629EFF4B-C342-1A42-A290-74CB056EEE6D}" destId="{1442BED8-46E3-2F43-AA34-9E89FB4322A7}" srcOrd="1" destOrd="0" presId="urn:microsoft.com/office/officeart/2008/layout/NameandTitleOrganizationalChart"/>
    <dgm:cxn modelId="{E87DAB48-A214-8D45-9A49-07FAF42BC8FC}" type="presParOf" srcId="{629EFF4B-C342-1A42-A290-74CB056EEE6D}" destId="{2F6B5222-D2FC-3340-9B27-A734D59104CF}" srcOrd="2" destOrd="0" presId="urn:microsoft.com/office/officeart/2008/layout/NameandTitleOrganizationalChart"/>
    <dgm:cxn modelId="{46D52C78-BB09-4545-95AA-7F6CCE10E887}" type="presParOf" srcId="{163652DA-2E84-4F4D-9D73-CBB3C52EA985}" destId="{155E7C22-FF6E-C64C-B84E-5C683407664B}" srcOrd="1" destOrd="0" presId="urn:microsoft.com/office/officeart/2008/layout/NameandTitleOrganizationalChart"/>
    <dgm:cxn modelId="{44818372-61E0-1341-9EC2-A346A31BFA6F}" type="presParOf" srcId="{155E7C22-FF6E-C64C-B84E-5C683407664B}" destId="{88663B15-379A-6245-81F9-199D9A3E727E}" srcOrd="0" destOrd="0" presId="urn:microsoft.com/office/officeart/2008/layout/NameandTitleOrganizationalChart"/>
    <dgm:cxn modelId="{2D39C4BF-40E2-AE4E-A88F-1E65D8BE5FE4}" type="presParOf" srcId="{155E7C22-FF6E-C64C-B84E-5C683407664B}" destId="{8D72D901-523A-3847-9964-2415CAADE909}" srcOrd="1" destOrd="0" presId="urn:microsoft.com/office/officeart/2008/layout/NameandTitleOrganizationalChart"/>
    <dgm:cxn modelId="{A2D2B8D8-193B-5041-A0F4-05C56B6ABEF2}" type="presParOf" srcId="{8D72D901-523A-3847-9964-2415CAADE909}" destId="{92A8F7A4-CE79-0844-BFC3-44B8C9999D93}" srcOrd="0" destOrd="0" presId="urn:microsoft.com/office/officeart/2008/layout/NameandTitleOrganizationalChart"/>
    <dgm:cxn modelId="{C285A0B4-E815-6041-8582-70E45CA43C1E}" type="presParOf" srcId="{92A8F7A4-CE79-0844-BFC3-44B8C9999D93}" destId="{D5BFC25D-A5D2-6846-B10A-6B579E61A2A0}" srcOrd="0" destOrd="0" presId="urn:microsoft.com/office/officeart/2008/layout/NameandTitleOrganizationalChart"/>
    <dgm:cxn modelId="{30B6FA3F-05CF-C04E-8B3B-75531048001D}" type="presParOf" srcId="{92A8F7A4-CE79-0844-BFC3-44B8C9999D93}" destId="{E040E765-C7D3-124C-AF45-4D6225E1E618}" srcOrd="1" destOrd="0" presId="urn:microsoft.com/office/officeart/2008/layout/NameandTitleOrganizationalChart"/>
    <dgm:cxn modelId="{FC0C66C5-1A87-3249-9256-10F4E297A970}" type="presParOf" srcId="{92A8F7A4-CE79-0844-BFC3-44B8C9999D93}" destId="{49934F84-C649-A944-8A34-1DDBA2360785}" srcOrd="2" destOrd="0" presId="urn:microsoft.com/office/officeart/2008/layout/NameandTitleOrganizationalChart"/>
    <dgm:cxn modelId="{D8DECDDB-D4B9-9D43-8803-E56FD9192691}" type="presParOf" srcId="{8D72D901-523A-3847-9964-2415CAADE909}" destId="{7A1024D1-E1BD-FE46-BCDE-0C57930603E7}" srcOrd="1" destOrd="0" presId="urn:microsoft.com/office/officeart/2008/layout/NameandTitleOrganizationalChart"/>
    <dgm:cxn modelId="{3A8CAEA2-0687-BE4F-8B06-0AC0709A67D0}" type="presParOf" srcId="{7A1024D1-E1BD-FE46-BCDE-0C57930603E7}" destId="{EE8ADFE7-2B21-DB4F-BAE2-6AE9CE63349E}" srcOrd="0" destOrd="0" presId="urn:microsoft.com/office/officeart/2008/layout/NameandTitleOrganizationalChart"/>
    <dgm:cxn modelId="{F266FD88-1F9D-5E46-9394-2E11C35EA636}" type="presParOf" srcId="{7A1024D1-E1BD-FE46-BCDE-0C57930603E7}" destId="{2D0CAA04-2A16-C642-9549-E9DB519354E3}" srcOrd="1" destOrd="0" presId="urn:microsoft.com/office/officeart/2008/layout/NameandTitleOrganizationalChart"/>
    <dgm:cxn modelId="{7E184596-BB40-4443-A0EF-99363A41EB21}" type="presParOf" srcId="{2D0CAA04-2A16-C642-9549-E9DB519354E3}" destId="{45FEA71F-C35B-5143-A4C4-30ACC0259EE4}" srcOrd="0" destOrd="0" presId="urn:microsoft.com/office/officeart/2008/layout/NameandTitleOrganizationalChart"/>
    <dgm:cxn modelId="{6B1B8839-F52B-0B4C-A97C-0D44B5936121}" type="presParOf" srcId="{45FEA71F-C35B-5143-A4C4-30ACC0259EE4}" destId="{2D47136D-730F-FD40-AB18-55F8B116EB99}" srcOrd="0" destOrd="0" presId="urn:microsoft.com/office/officeart/2008/layout/NameandTitleOrganizationalChart"/>
    <dgm:cxn modelId="{C5516587-A388-4F4E-9212-8CF750333BF1}" type="presParOf" srcId="{45FEA71F-C35B-5143-A4C4-30ACC0259EE4}" destId="{918FDF46-8D95-4144-8C62-40BDBAD8A36D}" srcOrd="1" destOrd="0" presId="urn:microsoft.com/office/officeart/2008/layout/NameandTitleOrganizationalChart"/>
    <dgm:cxn modelId="{BA501001-11D4-1947-8516-88C6182E51C9}" type="presParOf" srcId="{45FEA71F-C35B-5143-A4C4-30ACC0259EE4}" destId="{401D8388-A598-A14E-A4F8-B16CD105B197}" srcOrd="2" destOrd="0" presId="urn:microsoft.com/office/officeart/2008/layout/NameandTitleOrganizationalChart"/>
    <dgm:cxn modelId="{CA091ADA-327E-1748-8D0B-0072092BFE4D}" type="presParOf" srcId="{2D0CAA04-2A16-C642-9549-E9DB519354E3}" destId="{79B0D3F2-6F8A-0E42-975E-F44441C18BF9}" srcOrd="1" destOrd="0" presId="urn:microsoft.com/office/officeart/2008/layout/NameandTitleOrganizationalChart"/>
    <dgm:cxn modelId="{C4291E68-2421-954E-8B52-40D926C6122A}" type="presParOf" srcId="{79B0D3F2-6F8A-0E42-975E-F44441C18BF9}" destId="{3838E628-30C7-2942-8A46-179AED4B519E}" srcOrd="0" destOrd="0" presId="urn:microsoft.com/office/officeart/2008/layout/NameandTitleOrganizationalChart"/>
    <dgm:cxn modelId="{FAFC0D1F-D0BF-4446-AFC6-4FE554CFAF25}" type="presParOf" srcId="{79B0D3F2-6F8A-0E42-975E-F44441C18BF9}" destId="{5D11218C-74A7-8545-B02F-F19B290DFBF3}" srcOrd="1" destOrd="0" presId="urn:microsoft.com/office/officeart/2008/layout/NameandTitleOrganizationalChart"/>
    <dgm:cxn modelId="{C764A537-08A2-D947-A127-1CA55C855CB6}" type="presParOf" srcId="{5D11218C-74A7-8545-B02F-F19B290DFBF3}" destId="{D3634301-FA95-6347-996C-4D64287DDDDB}" srcOrd="0" destOrd="0" presId="urn:microsoft.com/office/officeart/2008/layout/NameandTitleOrganizationalChart"/>
    <dgm:cxn modelId="{2A755EF2-2F42-5E46-9694-D4B9139C35CC}" type="presParOf" srcId="{D3634301-FA95-6347-996C-4D64287DDDDB}" destId="{68136E08-A070-D446-9DF9-E205D347FB49}" srcOrd="0" destOrd="0" presId="urn:microsoft.com/office/officeart/2008/layout/NameandTitleOrganizationalChart"/>
    <dgm:cxn modelId="{7DE18645-A17E-244E-857D-9585FDD525A4}" type="presParOf" srcId="{D3634301-FA95-6347-996C-4D64287DDDDB}" destId="{E8A27D4A-CEDF-7A4A-AE68-70891A7D26F2}" srcOrd="1" destOrd="0" presId="urn:microsoft.com/office/officeart/2008/layout/NameandTitleOrganizationalChart"/>
    <dgm:cxn modelId="{87CF1007-C55C-2240-BDE7-980D21F5909D}" type="presParOf" srcId="{D3634301-FA95-6347-996C-4D64287DDDDB}" destId="{89C444F9-5F63-EB41-8ED7-603F98DB97A6}" srcOrd="2" destOrd="0" presId="urn:microsoft.com/office/officeart/2008/layout/NameandTitleOrganizationalChart"/>
    <dgm:cxn modelId="{64E10B7C-E784-1B4F-B938-6CF6198304CE}" type="presParOf" srcId="{5D11218C-74A7-8545-B02F-F19B290DFBF3}" destId="{2B3A6A19-AA0B-4642-9CA6-D5F6216467CE}" srcOrd="1" destOrd="0" presId="urn:microsoft.com/office/officeart/2008/layout/NameandTitleOrganizationalChart"/>
    <dgm:cxn modelId="{2902C7D4-08B4-E04A-97EE-A332EDCEF71A}" type="presParOf" srcId="{5D11218C-74A7-8545-B02F-F19B290DFBF3}" destId="{248FC170-792C-B94A-831D-83A98737D095}" srcOrd="2" destOrd="0" presId="urn:microsoft.com/office/officeart/2008/layout/NameandTitleOrganizationalChart"/>
    <dgm:cxn modelId="{0D43CEDD-FE73-F547-9B88-9E84DA634F8C}" type="presParOf" srcId="{2D0CAA04-2A16-C642-9549-E9DB519354E3}" destId="{5732560C-3A7B-BA43-A413-8D0DA0AA0F55}" srcOrd="2" destOrd="0" presId="urn:microsoft.com/office/officeart/2008/layout/NameandTitleOrganizationalChart"/>
    <dgm:cxn modelId="{278F8552-C124-B54B-A053-BACBFD813D25}" type="presParOf" srcId="{7A1024D1-E1BD-FE46-BCDE-0C57930603E7}" destId="{BFE40AA1-5C3B-B04B-8E7E-B97A43EE3498}" srcOrd="2" destOrd="0" presId="urn:microsoft.com/office/officeart/2008/layout/NameandTitleOrganizationalChart"/>
    <dgm:cxn modelId="{BD0A9913-2D6D-6946-AA7E-13A088DD3F96}" type="presParOf" srcId="{7A1024D1-E1BD-FE46-BCDE-0C57930603E7}" destId="{918230E3-8025-B44D-BB8C-81A208DB6E3E}" srcOrd="3" destOrd="0" presId="urn:microsoft.com/office/officeart/2008/layout/NameandTitleOrganizationalChart"/>
    <dgm:cxn modelId="{29CFC14C-7CBE-3842-A8C6-64159EA5B1B9}" type="presParOf" srcId="{918230E3-8025-B44D-BB8C-81A208DB6E3E}" destId="{7FF91E4A-B42B-3940-9D96-FDEF9A320A87}" srcOrd="0" destOrd="0" presId="urn:microsoft.com/office/officeart/2008/layout/NameandTitleOrganizationalChart"/>
    <dgm:cxn modelId="{DE60AF36-E129-B840-AA9C-9F3000D91EC7}" type="presParOf" srcId="{7FF91E4A-B42B-3940-9D96-FDEF9A320A87}" destId="{5595A625-8852-7C44-82BB-DE36E99CD458}" srcOrd="0" destOrd="0" presId="urn:microsoft.com/office/officeart/2008/layout/NameandTitleOrganizationalChart"/>
    <dgm:cxn modelId="{04A16D19-BADB-544E-A81F-199FDCE68DE4}" type="presParOf" srcId="{7FF91E4A-B42B-3940-9D96-FDEF9A320A87}" destId="{6753C556-E8B7-CF4F-BE12-54CF75A45165}" srcOrd="1" destOrd="0" presId="urn:microsoft.com/office/officeart/2008/layout/NameandTitleOrganizationalChart"/>
    <dgm:cxn modelId="{798C96B2-AD1B-8246-9630-2010A868378C}" type="presParOf" srcId="{7FF91E4A-B42B-3940-9D96-FDEF9A320A87}" destId="{999B585D-4C70-4B42-A254-B9823D1B2435}" srcOrd="2" destOrd="0" presId="urn:microsoft.com/office/officeart/2008/layout/NameandTitleOrganizationalChart"/>
    <dgm:cxn modelId="{EF81F268-14A3-4640-B32C-B4CBF64AED10}" type="presParOf" srcId="{918230E3-8025-B44D-BB8C-81A208DB6E3E}" destId="{71554DF0-AE95-794D-B5D8-0B4C348CD628}" srcOrd="1" destOrd="0" presId="urn:microsoft.com/office/officeart/2008/layout/NameandTitleOrganizationalChart"/>
    <dgm:cxn modelId="{13F9E251-A33D-144E-A139-3C2734E51968}" type="presParOf" srcId="{71554DF0-AE95-794D-B5D8-0B4C348CD628}" destId="{AE79CD31-E8BF-7D4E-AFCB-75BD74BBAFAA}" srcOrd="0" destOrd="0" presId="urn:microsoft.com/office/officeart/2008/layout/NameandTitleOrganizationalChart"/>
    <dgm:cxn modelId="{A9856F43-79A3-594B-8F25-CD6D7C989AA8}" type="presParOf" srcId="{71554DF0-AE95-794D-B5D8-0B4C348CD628}" destId="{5F8C0785-1C96-6F41-BB6D-0C64B52F5EF9}" srcOrd="1" destOrd="0" presId="urn:microsoft.com/office/officeart/2008/layout/NameandTitleOrganizationalChart"/>
    <dgm:cxn modelId="{9E9C1762-096B-604F-ADE3-91280E3B892E}" type="presParOf" srcId="{5F8C0785-1C96-6F41-BB6D-0C64B52F5EF9}" destId="{3D5C139E-C80E-1744-BE46-8FD7765044E4}" srcOrd="0" destOrd="0" presId="urn:microsoft.com/office/officeart/2008/layout/NameandTitleOrganizationalChart"/>
    <dgm:cxn modelId="{CA8B5F2E-0773-4F42-813C-3F50C9B0819D}" type="presParOf" srcId="{3D5C139E-C80E-1744-BE46-8FD7765044E4}" destId="{DBE4362C-8034-FC4E-A43E-A3C8879FA950}" srcOrd="0" destOrd="0" presId="urn:microsoft.com/office/officeart/2008/layout/NameandTitleOrganizationalChart"/>
    <dgm:cxn modelId="{0AC9B697-E320-A347-B389-2637CCCD3B80}" type="presParOf" srcId="{3D5C139E-C80E-1744-BE46-8FD7765044E4}" destId="{E6589D19-5190-D141-B866-82F1E6737C98}" srcOrd="1" destOrd="0" presId="urn:microsoft.com/office/officeart/2008/layout/NameandTitleOrganizationalChart"/>
    <dgm:cxn modelId="{E3C98D33-D03A-2A40-A283-4E5A8D1E146B}" type="presParOf" srcId="{3D5C139E-C80E-1744-BE46-8FD7765044E4}" destId="{219C7697-8D02-0E4C-8DF2-6AC149F62E97}" srcOrd="2" destOrd="0" presId="urn:microsoft.com/office/officeart/2008/layout/NameandTitleOrganizationalChart"/>
    <dgm:cxn modelId="{EC9445B2-0ADD-0942-A7F6-38CA244D9DF4}" type="presParOf" srcId="{5F8C0785-1C96-6F41-BB6D-0C64B52F5EF9}" destId="{C340B43F-B6BC-4849-AAF4-473A66230A32}" srcOrd="1" destOrd="0" presId="urn:microsoft.com/office/officeart/2008/layout/NameandTitleOrganizationalChart"/>
    <dgm:cxn modelId="{EA448038-2655-BF43-AE33-8665F00143D7}" type="presParOf" srcId="{C340B43F-B6BC-4849-AAF4-473A66230A32}" destId="{C9CAEC3A-CA7F-D041-9408-3618B790338C}" srcOrd="0" destOrd="0" presId="urn:microsoft.com/office/officeart/2008/layout/NameandTitleOrganizationalChart"/>
    <dgm:cxn modelId="{AE2E6C94-59EB-5344-A779-B7F637DC0DF8}" type="presParOf" srcId="{C340B43F-B6BC-4849-AAF4-473A66230A32}" destId="{6EFF8C2B-5AAB-114E-A972-BC4F5558FD86}" srcOrd="1" destOrd="0" presId="urn:microsoft.com/office/officeart/2008/layout/NameandTitleOrganizationalChart"/>
    <dgm:cxn modelId="{77F22216-4CC6-1943-BC7E-1DD62DE1E0CE}" type="presParOf" srcId="{6EFF8C2B-5AAB-114E-A972-BC4F5558FD86}" destId="{5DAEF92B-DAFB-6246-8A27-B49BF132B545}" srcOrd="0" destOrd="0" presId="urn:microsoft.com/office/officeart/2008/layout/NameandTitleOrganizationalChart"/>
    <dgm:cxn modelId="{73EDE3C6-DEA3-3F45-BCBF-DA395EE812C2}" type="presParOf" srcId="{5DAEF92B-DAFB-6246-8A27-B49BF132B545}" destId="{E02B3BA6-879E-A04D-A05F-A7CF621418F4}" srcOrd="0" destOrd="0" presId="urn:microsoft.com/office/officeart/2008/layout/NameandTitleOrganizationalChart"/>
    <dgm:cxn modelId="{7D7AB972-3DAD-1840-AF76-79714AE3BEF7}" type="presParOf" srcId="{5DAEF92B-DAFB-6246-8A27-B49BF132B545}" destId="{9D76321B-9F70-454D-918C-EAABA4A9E2E1}" srcOrd="1" destOrd="0" presId="urn:microsoft.com/office/officeart/2008/layout/NameandTitleOrganizationalChart"/>
    <dgm:cxn modelId="{AEADCE53-66E4-E247-9EDE-77550D16DBE8}" type="presParOf" srcId="{5DAEF92B-DAFB-6246-8A27-B49BF132B545}" destId="{C661C4E8-6A71-8D48-A67A-A9F92FE40A24}" srcOrd="2" destOrd="0" presId="urn:microsoft.com/office/officeart/2008/layout/NameandTitleOrganizationalChart"/>
    <dgm:cxn modelId="{2BD4F7BF-082A-3A4F-B255-D34EB4AD6B92}" type="presParOf" srcId="{6EFF8C2B-5AAB-114E-A972-BC4F5558FD86}" destId="{1A9BC3CC-819F-614E-ADD6-4FDDB7D9E040}" srcOrd="1" destOrd="0" presId="urn:microsoft.com/office/officeart/2008/layout/NameandTitleOrganizationalChart"/>
    <dgm:cxn modelId="{3EC059C6-11F3-0641-856C-814381BD6E76}" type="presParOf" srcId="{6EFF8C2B-5AAB-114E-A972-BC4F5558FD86}" destId="{E91D22DE-65FC-A647-8248-33B8266676D4}" srcOrd="2" destOrd="0" presId="urn:microsoft.com/office/officeart/2008/layout/NameandTitleOrganizationalChart"/>
    <dgm:cxn modelId="{D1B89364-A8E8-3E4E-A980-AB24B3A9C641}" type="presParOf" srcId="{C340B43F-B6BC-4849-AAF4-473A66230A32}" destId="{13AE0E68-3C99-F043-B0F1-123A12FCB146}" srcOrd="2" destOrd="0" presId="urn:microsoft.com/office/officeart/2008/layout/NameandTitleOrganizationalChart"/>
    <dgm:cxn modelId="{0011368C-A76F-E944-9C8D-FF682664A5DE}" type="presParOf" srcId="{C340B43F-B6BC-4849-AAF4-473A66230A32}" destId="{0FE908BE-B4C4-FC4D-A86E-EB63EEF0E12F}" srcOrd="3" destOrd="0" presId="urn:microsoft.com/office/officeart/2008/layout/NameandTitleOrganizationalChart"/>
    <dgm:cxn modelId="{C90DD88F-AC2F-A34A-A8EC-0DAF37496E41}" type="presParOf" srcId="{0FE908BE-B4C4-FC4D-A86E-EB63EEF0E12F}" destId="{403889C0-2AE5-EA43-A675-C19ECC982722}" srcOrd="0" destOrd="0" presId="urn:microsoft.com/office/officeart/2008/layout/NameandTitleOrganizationalChart"/>
    <dgm:cxn modelId="{B0F72A9C-1A18-7C44-8F7D-976371F116D3}" type="presParOf" srcId="{403889C0-2AE5-EA43-A675-C19ECC982722}" destId="{94544FB7-FDC8-854A-9D34-C0D59C493843}" srcOrd="0" destOrd="0" presId="urn:microsoft.com/office/officeart/2008/layout/NameandTitleOrganizationalChart"/>
    <dgm:cxn modelId="{98903872-A03C-2242-8405-816497F546D6}" type="presParOf" srcId="{403889C0-2AE5-EA43-A675-C19ECC982722}" destId="{39A0C418-AFE0-4745-9297-E92B5AE450CA}" srcOrd="1" destOrd="0" presId="urn:microsoft.com/office/officeart/2008/layout/NameandTitleOrganizationalChart"/>
    <dgm:cxn modelId="{062384DC-3BF2-8646-829C-77C3E8824A19}" type="presParOf" srcId="{403889C0-2AE5-EA43-A675-C19ECC982722}" destId="{1743366E-8533-864E-AE1A-A4616DA2C868}" srcOrd="2" destOrd="0" presId="urn:microsoft.com/office/officeart/2008/layout/NameandTitleOrganizationalChart"/>
    <dgm:cxn modelId="{9EE282D2-4B29-624E-960C-79B0F31E777B}" type="presParOf" srcId="{0FE908BE-B4C4-FC4D-A86E-EB63EEF0E12F}" destId="{E5DF997C-9CFA-4B45-A5B4-895CB1062181}" srcOrd="1" destOrd="0" presId="urn:microsoft.com/office/officeart/2008/layout/NameandTitleOrganizationalChart"/>
    <dgm:cxn modelId="{13A9EAB9-9C48-0D46-8C5C-9A60849FA96A}" type="presParOf" srcId="{0FE908BE-B4C4-FC4D-A86E-EB63EEF0E12F}" destId="{AA076EA8-2676-7249-9141-6F8A518010C8}" srcOrd="2" destOrd="0" presId="urn:microsoft.com/office/officeart/2008/layout/NameandTitleOrganizationalChart"/>
    <dgm:cxn modelId="{7DF0B6E6-8022-E84D-B42D-BBC3D329272E}" type="presParOf" srcId="{5F8C0785-1C96-6F41-BB6D-0C64B52F5EF9}" destId="{2163129E-69A4-7048-90CB-8B81EF709798}" srcOrd="2" destOrd="0" presId="urn:microsoft.com/office/officeart/2008/layout/NameandTitleOrganizationalChart"/>
    <dgm:cxn modelId="{8671A663-0D44-564E-9323-54AE4E947019}" type="presParOf" srcId="{918230E3-8025-B44D-BB8C-81A208DB6E3E}" destId="{8951240C-95C4-7A40-9125-C42F8B6E7AE6}" srcOrd="2" destOrd="0" presId="urn:microsoft.com/office/officeart/2008/layout/NameandTitleOrganizationalChart"/>
    <dgm:cxn modelId="{6453E8A7-3083-5A44-90E7-15BA435E5568}" type="presParOf" srcId="{8D72D901-523A-3847-9964-2415CAADE909}" destId="{8CCABAAE-D76B-F34B-A380-5D75DD5387E8}" srcOrd="2" destOrd="0" presId="urn:microsoft.com/office/officeart/2008/layout/NameandTitleOrganizationalChart"/>
    <dgm:cxn modelId="{8A4F682F-691E-AA4A-9B6D-E5498790EAA4}" type="presParOf" srcId="{163652DA-2E84-4F4D-9D73-CBB3C52EA985}" destId="{CEA9AFD1-109B-C748-B070-F449F11112A8}"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5446BA-C368-7049-B3E9-36952FEA616B}" type="doc">
      <dgm:prSet loTypeId="urn:microsoft.com/office/officeart/2008/layout/NameandTitleOrganizationalChart" loCatId="" qsTypeId="urn:microsoft.com/office/officeart/2005/8/quickstyle/simple1" qsCatId="simple" csTypeId="urn:microsoft.com/office/officeart/2005/8/colors/accent2_2" csCatId="accent2" phldr="1"/>
      <dgm:spPr/>
      <dgm:t>
        <a:bodyPr/>
        <a:lstStyle/>
        <a:p>
          <a:endParaRPr lang="en-US"/>
        </a:p>
      </dgm:t>
    </dgm:pt>
    <dgm:pt modelId="{B966B3A4-C51A-5846-BA8B-962A69171164}">
      <dgm:prSet phldrT="[Tex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Yêu cầu dữ liệu cần khóa</a:t>
          </a:r>
        </a:p>
      </dgm:t>
    </dgm:pt>
    <dgm:pt modelId="{B92B7F5F-1BF2-FA45-825B-B8402F53F1EA}" type="parTrans" cxnId="{23F7AEA1-2C35-8C4E-BAD4-DBF9D6276F0A}">
      <dgm:prSet/>
      <dgm:spPr/>
      <dgm:t>
        <a:bodyPr/>
        <a:lstStyle/>
        <a:p>
          <a:endParaRPr lang="en-US"/>
        </a:p>
      </dgm:t>
    </dgm:pt>
    <dgm:pt modelId="{22C4004A-2817-A349-95DD-82C9500A21FD}" type="sibTrans" cxnId="{23F7AEA1-2C35-8C4E-BAD4-DBF9D6276F0A}">
      <dgm:prSet/>
      <dgm:spPr/>
      <dgm:t>
        <a:bodyPr/>
        <a:lstStyle/>
        <a:p>
          <a:endParaRPr lang="en-US"/>
        </a:p>
      </dgm:t>
    </dgm:pt>
    <dgm:pt modelId="{55C9D849-1BA0-B849-B372-F98C9C284EA2}">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Kiểm tra</a:t>
          </a:r>
        </a:p>
      </dgm:t>
    </dgm:pt>
    <dgm:pt modelId="{ACC962CE-9074-E240-93D4-4261E3D1C2C9}" type="parTrans" cxnId="{4437EBEC-1739-CC41-9BFE-A13573BDFDC8}">
      <dgm:prSet/>
      <dgm:spPr/>
      <dgm:t>
        <a:bodyPr/>
        <a:lstStyle/>
        <a:p>
          <a:endParaRPr lang="en-US"/>
        </a:p>
      </dgm:t>
    </dgm:pt>
    <dgm:pt modelId="{D6ED55C7-B40F-0E47-824D-41DCDA681D00}" type="sibTrans" cxnId="{4437EBEC-1739-CC41-9BFE-A13573BDFDC8}">
      <dgm:prSet/>
      <dgm:spPr/>
      <dgm:t>
        <a:bodyPr/>
        <a:lstStyle/>
        <a:p>
          <a:endParaRPr lang="en-US"/>
        </a:p>
      </dgm:t>
    </dgm:pt>
    <dgm:pt modelId="{4461B08B-60F2-764C-B71B-71E9DDCF79C3}">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có sẵn</a:t>
          </a:r>
        </a:p>
      </dgm:t>
    </dgm:pt>
    <dgm:pt modelId="{18A4BAB1-A4E8-364E-8ADC-8F4986476023}" type="parTrans" cxnId="{0CECE8AA-D313-EE49-9878-C7898C8986A4}">
      <dgm:prSet/>
      <dgm:spPr/>
      <dgm:t>
        <a:bodyPr/>
        <a:lstStyle/>
        <a:p>
          <a:endParaRPr lang="en-US"/>
        </a:p>
      </dgm:t>
    </dgm:pt>
    <dgm:pt modelId="{4E226C21-C518-B440-9353-91DD1DC691A5}" type="sibTrans" cxnId="{0CECE8AA-D313-EE49-9878-C7898C8986A4}">
      <dgm:prSet/>
      <dgm:spPr/>
      <dgm:t>
        <a:bodyPr/>
        <a:lstStyle/>
        <a:p>
          <a:endParaRPr lang="en-US"/>
        </a:p>
      </dgm:t>
    </dgm:pt>
    <dgm:pt modelId="{9DBC7847-FAAE-2949-8244-67E82EA6EF01}">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không có sẵn</a:t>
          </a:r>
        </a:p>
      </dgm:t>
    </dgm:pt>
    <dgm:pt modelId="{9F8149C7-1215-DC46-A3DF-C40C028683D0}" type="parTrans" cxnId="{E25894EB-C7B9-634B-8950-5D84C9C4F566}">
      <dgm:prSet/>
      <dgm:spPr/>
      <dgm:t>
        <a:bodyPr/>
        <a:lstStyle/>
        <a:p>
          <a:endParaRPr lang="en-US"/>
        </a:p>
      </dgm:t>
    </dgm:pt>
    <dgm:pt modelId="{CDDF67FF-BE5D-CB44-AF30-EFB12C2F6533}" type="sibTrans" cxnId="{E25894EB-C7B9-634B-8950-5D84C9C4F566}">
      <dgm:prSet/>
      <dgm:spPr/>
      <dgm:t>
        <a:bodyPr/>
        <a:lstStyle/>
        <a:p>
          <a:endParaRPr lang="en-US"/>
        </a:p>
      </dgm:t>
    </dgm:pt>
    <dgm:pt modelId="{47850BAE-2689-5E40-A87F-81B4372D04BD}">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Phân bố dữ liệu cho giao dịch</a:t>
          </a:r>
        </a:p>
      </dgm:t>
    </dgm:pt>
    <dgm:pt modelId="{078B9028-4B07-AB46-923E-35366985FD63}" type="parTrans" cxnId="{372CCCD7-CD3C-004D-B69E-742AC5FBCB33}">
      <dgm:prSet/>
      <dgm:spPr/>
      <dgm:t>
        <a:bodyPr/>
        <a:lstStyle/>
        <a:p>
          <a:endParaRPr lang="en-US"/>
        </a:p>
      </dgm:t>
    </dgm:pt>
    <dgm:pt modelId="{4B125B8B-18C6-D74C-8A9D-FA94F537B14D}" type="sibTrans" cxnId="{372CCCD7-CD3C-004D-B69E-742AC5FBCB33}">
      <dgm:prSet/>
      <dgm:spPr/>
      <dgm:t>
        <a:bodyPr/>
        <a:lstStyle/>
        <a:p>
          <a:endParaRPr lang="en-US"/>
        </a:p>
      </dgm:t>
    </dgm:pt>
    <dgm:pt modelId="{A03752A7-CE29-BF45-B0C6-A0A5FBB636D0}">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Chờ</a:t>
          </a:r>
        </a:p>
      </dgm:t>
    </dgm:pt>
    <dgm:pt modelId="{BCAD4344-4AB0-0449-8118-0373EDF0CF5D}" type="parTrans" cxnId="{8B14A418-2F0E-7B49-8E1A-90A46C984A6D}">
      <dgm:prSet/>
      <dgm:spPr/>
      <dgm:t>
        <a:bodyPr/>
        <a:lstStyle/>
        <a:p>
          <a:endParaRPr lang="en-US"/>
        </a:p>
      </dgm:t>
    </dgm:pt>
    <dgm:pt modelId="{A65DEC1C-0F49-A448-9542-72C17A5D1948}" type="sibTrans" cxnId="{8B14A418-2F0E-7B49-8E1A-90A46C984A6D}">
      <dgm:prSet/>
      <dgm:spPr/>
      <dgm:t>
        <a:bodyPr/>
        <a:lstStyle/>
        <a:p>
          <a:endParaRPr lang="en-US"/>
        </a:p>
      </dgm:t>
    </dgm:pt>
    <dgm:pt modelId="{DBEB1A58-44DF-A743-A616-FB6015771FB9}">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Kiểm tra theo chu kì và loại bỏ</a:t>
          </a:r>
        </a:p>
      </dgm:t>
    </dgm:pt>
    <dgm:pt modelId="{238EB95E-23DE-DE44-A1C7-8E4509DFB02A}" type="parTrans" cxnId="{9A22CC9A-CA55-1D42-A05B-6CDBEBD7A6EB}">
      <dgm:prSet/>
      <dgm:spPr/>
      <dgm:t>
        <a:bodyPr/>
        <a:lstStyle/>
        <a:p>
          <a:endParaRPr lang="en-US"/>
        </a:p>
      </dgm:t>
    </dgm:pt>
    <dgm:pt modelId="{F7336162-1302-7947-914B-CC91B40488B7}" type="sibTrans" cxnId="{9A22CC9A-CA55-1D42-A05B-6CDBEBD7A6EB}">
      <dgm:prSet/>
      <dgm:spPr/>
      <dgm:t>
        <a:bodyPr/>
        <a:lstStyle/>
        <a:p>
          <a:endParaRPr lang="en-US"/>
        </a:p>
      </dgm:t>
    </dgm:pt>
    <dgm:pt modelId="{CCB325E8-0466-3A48-96D8-2AA51231FCC0}" type="pres">
      <dgm:prSet presAssocID="{575446BA-C368-7049-B3E9-36952FEA616B}" presName="hierChild1" presStyleCnt="0">
        <dgm:presLayoutVars>
          <dgm:orgChart val="1"/>
          <dgm:chPref val="1"/>
          <dgm:dir/>
          <dgm:animOne val="branch"/>
          <dgm:animLvl val="lvl"/>
          <dgm:resizeHandles/>
        </dgm:presLayoutVars>
      </dgm:prSet>
      <dgm:spPr/>
    </dgm:pt>
    <dgm:pt modelId="{163652DA-2E84-4F4D-9D73-CBB3C52EA985}" type="pres">
      <dgm:prSet presAssocID="{B966B3A4-C51A-5846-BA8B-962A69171164}" presName="hierRoot1" presStyleCnt="0">
        <dgm:presLayoutVars>
          <dgm:hierBranch val="init"/>
        </dgm:presLayoutVars>
      </dgm:prSet>
      <dgm:spPr/>
    </dgm:pt>
    <dgm:pt modelId="{629EFF4B-C342-1A42-A290-74CB056EEE6D}" type="pres">
      <dgm:prSet presAssocID="{B966B3A4-C51A-5846-BA8B-962A69171164}" presName="rootComposite1" presStyleCnt="0"/>
      <dgm:spPr/>
    </dgm:pt>
    <dgm:pt modelId="{25606D91-A342-004D-9F4B-D4FCA16703BE}" type="pres">
      <dgm:prSet presAssocID="{B966B3A4-C51A-5846-BA8B-962A69171164}" presName="rootText1" presStyleLbl="node0" presStyleIdx="0" presStyleCnt="1" custScaleX="246824" custLinFactNeighborX="-1077">
        <dgm:presLayoutVars>
          <dgm:chMax/>
          <dgm:chPref val="3"/>
        </dgm:presLayoutVars>
      </dgm:prSet>
      <dgm:spPr/>
    </dgm:pt>
    <dgm:pt modelId="{1442BED8-46E3-2F43-AA34-9E89FB4322A7}" type="pres">
      <dgm:prSet presAssocID="{B966B3A4-C51A-5846-BA8B-962A69171164}" presName="titleText1" presStyleLbl="fgAcc0" presStyleIdx="0" presStyleCnt="1" custScaleX="107382" custScaleY="99440" custLinFactNeighborX="71588" custLinFactNeighborY="6243">
        <dgm:presLayoutVars>
          <dgm:chMax val="0"/>
          <dgm:chPref val="0"/>
        </dgm:presLayoutVars>
      </dgm:prSet>
      <dgm:spPr/>
    </dgm:pt>
    <dgm:pt modelId="{2F6B5222-D2FC-3340-9B27-A734D59104CF}" type="pres">
      <dgm:prSet presAssocID="{B966B3A4-C51A-5846-BA8B-962A69171164}" presName="rootConnector1" presStyleLbl="node1" presStyleIdx="0" presStyleCnt="6"/>
      <dgm:spPr/>
    </dgm:pt>
    <dgm:pt modelId="{155E7C22-FF6E-C64C-B84E-5C683407664B}" type="pres">
      <dgm:prSet presAssocID="{B966B3A4-C51A-5846-BA8B-962A69171164}" presName="hierChild2" presStyleCnt="0"/>
      <dgm:spPr/>
    </dgm:pt>
    <dgm:pt modelId="{88663B15-379A-6245-81F9-199D9A3E727E}" type="pres">
      <dgm:prSet presAssocID="{ACC962CE-9074-E240-93D4-4261E3D1C2C9}" presName="Name37" presStyleLbl="parChTrans1D2" presStyleIdx="0" presStyleCnt="1"/>
      <dgm:spPr/>
    </dgm:pt>
    <dgm:pt modelId="{8D72D901-523A-3847-9964-2415CAADE909}" type="pres">
      <dgm:prSet presAssocID="{55C9D849-1BA0-B849-B372-F98C9C284EA2}" presName="hierRoot2" presStyleCnt="0">
        <dgm:presLayoutVars>
          <dgm:hierBranch val="init"/>
        </dgm:presLayoutVars>
      </dgm:prSet>
      <dgm:spPr/>
    </dgm:pt>
    <dgm:pt modelId="{92A8F7A4-CE79-0844-BFC3-44B8C9999D93}" type="pres">
      <dgm:prSet presAssocID="{55C9D849-1BA0-B849-B372-F98C9C284EA2}" presName="rootComposite" presStyleCnt="0"/>
      <dgm:spPr/>
    </dgm:pt>
    <dgm:pt modelId="{D5BFC25D-A5D2-6846-B10A-6B579E61A2A0}" type="pres">
      <dgm:prSet presAssocID="{55C9D849-1BA0-B849-B372-F98C9C284EA2}" presName="rootText" presStyleLbl="node1" presStyleIdx="0" presStyleCnt="6" custScaleX="125284">
        <dgm:presLayoutVars>
          <dgm:chMax/>
          <dgm:chPref val="3"/>
        </dgm:presLayoutVars>
      </dgm:prSet>
      <dgm:spPr/>
    </dgm:pt>
    <dgm:pt modelId="{E040E765-C7D3-124C-AF45-4D6225E1E618}" type="pres">
      <dgm:prSet presAssocID="{55C9D849-1BA0-B849-B372-F98C9C284EA2}" presName="titleText2" presStyleLbl="fgAcc1" presStyleIdx="0" presStyleCnt="6">
        <dgm:presLayoutVars>
          <dgm:chMax val="0"/>
          <dgm:chPref val="0"/>
        </dgm:presLayoutVars>
      </dgm:prSet>
      <dgm:spPr/>
    </dgm:pt>
    <dgm:pt modelId="{49934F84-C649-A944-8A34-1DDBA2360785}" type="pres">
      <dgm:prSet presAssocID="{55C9D849-1BA0-B849-B372-F98C9C284EA2}" presName="rootConnector" presStyleLbl="node2" presStyleIdx="0" presStyleCnt="0"/>
      <dgm:spPr/>
    </dgm:pt>
    <dgm:pt modelId="{7A1024D1-E1BD-FE46-BCDE-0C57930603E7}" type="pres">
      <dgm:prSet presAssocID="{55C9D849-1BA0-B849-B372-F98C9C284EA2}" presName="hierChild4" presStyleCnt="0"/>
      <dgm:spPr/>
    </dgm:pt>
    <dgm:pt modelId="{EE8ADFE7-2B21-DB4F-BAE2-6AE9CE63349E}" type="pres">
      <dgm:prSet presAssocID="{18A4BAB1-A4E8-364E-8ADC-8F4986476023}" presName="Name37" presStyleLbl="parChTrans1D3" presStyleIdx="0" presStyleCnt="2"/>
      <dgm:spPr/>
    </dgm:pt>
    <dgm:pt modelId="{2D0CAA04-2A16-C642-9549-E9DB519354E3}" type="pres">
      <dgm:prSet presAssocID="{4461B08B-60F2-764C-B71B-71E9DDCF79C3}" presName="hierRoot2" presStyleCnt="0">
        <dgm:presLayoutVars>
          <dgm:hierBranch val="init"/>
        </dgm:presLayoutVars>
      </dgm:prSet>
      <dgm:spPr/>
    </dgm:pt>
    <dgm:pt modelId="{45FEA71F-C35B-5143-A4C4-30ACC0259EE4}" type="pres">
      <dgm:prSet presAssocID="{4461B08B-60F2-764C-B71B-71E9DDCF79C3}" presName="rootComposite" presStyleCnt="0"/>
      <dgm:spPr/>
    </dgm:pt>
    <dgm:pt modelId="{2D47136D-730F-FD40-AB18-55F8B116EB99}" type="pres">
      <dgm:prSet presAssocID="{4461B08B-60F2-764C-B71B-71E9DDCF79C3}" presName="rootText" presStyleLbl="node1" presStyleIdx="1" presStyleCnt="6" custScaleX="122909">
        <dgm:presLayoutVars>
          <dgm:chMax/>
          <dgm:chPref val="3"/>
        </dgm:presLayoutVars>
      </dgm:prSet>
      <dgm:spPr/>
    </dgm:pt>
    <dgm:pt modelId="{918FDF46-8D95-4144-8C62-40BDBAD8A36D}" type="pres">
      <dgm:prSet presAssocID="{4461B08B-60F2-764C-B71B-71E9DDCF79C3}" presName="titleText2" presStyleLbl="fgAcc1" presStyleIdx="1" presStyleCnt="6">
        <dgm:presLayoutVars>
          <dgm:chMax val="0"/>
          <dgm:chPref val="0"/>
        </dgm:presLayoutVars>
      </dgm:prSet>
      <dgm:spPr/>
    </dgm:pt>
    <dgm:pt modelId="{401D8388-A598-A14E-A4F8-B16CD105B197}" type="pres">
      <dgm:prSet presAssocID="{4461B08B-60F2-764C-B71B-71E9DDCF79C3}" presName="rootConnector" presStyleLbl="node3" presStyleIdx="0" presStyleCnt="0"/>
      <dgm:spPr/>
    </dgm:pt>
    <dgm:pt modelId="{79B0D3F2-6F8A-0E42-975E-F44441C18BF9}" type="pres">
      <dgm:prSet presAssocID="{4461B08B-60F2-764C-B71B-71E9DDCF79C3}" presName="hierChild4" presStyleCnt="0"/>
      <dgm:spPr/>
    </dgm:pt>
    <dgm:pt modelId="{3838E628-30C7-2942-8A46-179AED4B519E}" type="pres">
      <dgm:prSet presAssocID="{078B9028-4B07-AB46-923E-35366985FD63}" presName="Name37" presStyleLbl="parChTrans1D4" presStyleIdx="0" presStyleCnt="3"/>
      <dgm:spPr/>
    </dgm:pt>
    <dgm:pt modelId="{5D11218C-74A7-8545-B02F-F19B290DFBF3}" type="pres">
      <dgm:prSet presAssocID="{47850BAE-2689-5E40-A87F-81B4372D04BD}" presName="hierRoot2" presStyleCnt="0">
        <dgm:presLayoutVars>
          <dgm:hierBranch val="init"/>
        </dgm:presLayoutVars>
      </dgm:prSet>
      <dgm:spPr/>
    </dgm:pt>
    <dgm:pt modelId="{D3634301-FA95-6347-996C-4D64287DDDDB}" type="pres">
      <dgm:prSet presAssocID="{47850BAE-2689-5E40-A87F-81B4372D04BD}" presName="rootComposite" presStyleCnt="0"/>
      <dgm:spPr/>
    </dgm:pt>
    <dgm:pt modelId="{68136E08-A070-D446-9DF9-E205D347FB49}" type="pres">
      <dgm:prSet presAssocID="{47850BAE-2689-5E40-A87F-81B4372D04BD}" presName="rootText" presStyleLbl="node1" presStyleIdx="2" presStyleCnt="6" custScaleX="279267">
        <dgm:presLayoutVars>
          <dgm:chMax/>
          <dgm:chPref val="3"/>
        </dgm:presLayoutVars>
      </dgm:prSet>
      <dgm:spPr/>
    </dgm:pt>
    <dgm:pt modelId="{E8A27D4A-CEDF-7A4A-AE68-70891A7D26F2}" type="pres">
      <dgm:prSet presAssocID="{47850BAE-2689-5E40-A87F-81B4372D04BD}" presName="titleText2" presStyleLbl="fgAcc1" presStyleIdx="2" presStyleCnt="6" custLinFactNeighborX="93242">
        <dgm:presLayoutVars>
          <dgm:chMax val="0"/>
          <dgm:chPref val="0"/>
        </dgm:presLayoutVars>
      </dgm:prSet>
      <dgm:spPr/>
    </dgm:pt>
    <dgm:pt modelId="{89C444F9-5F63-EB41-8ED7-603F98DB97A6}" type="pres">
      <dgm:prSet presAssocID="{47850BAE-2689-5E40-A87F-81B4372D04BD}" presName="rootConnector" presStyleLbl="node4" presStyleIdx="0" presStyleCnt="0"/>
      <dgm:spPr/>
    </dgm:pt>
    <dgm:pt modelId="{2B3A6A19-AA0B-4642-9CA6-D5F6216467CE}" type="pres">
      <dgm:prSet presAssocID="{47850BAE-2689-5E40-A87F-81B4372D04BD}" presName="hierChild4" presStyleCnt="0"/>
      <dgm:spPr/>
    </dgm:pt>
    <dgm:pt modelId="{248FC170-792C-B94A-831D-83A98737D095}" type="pres">
      <dgm:prSet presAssocID="{47850BAE-2689-5E40-A87F-81B4372D04BD}" presName="hierChild5" presStyleCnt="0"/>
      <dgm:spPr/>
    </dgm:pt>
    <dgm:pt modelId="{5732560C-3A7B-BA43-A413-8D0DA0AA0F55}" type="pres">
      <dgm:prSet presAssocID="{4461B08B-60F2-764C-B71B-71E9DDCF79C3}" presName="hierChild5" presStyleCnt="0"/>
      <dgm:spPr/>
    </dgm:pt>
    <dgm:pt modelId="{BFE40AA1-5C3B-B04B-8E7E-B97A43EE3498}" type="pres">
      <dgm:prSet presAssocID="{9F8149C7-1215-DC46-A3DF-C40C028683D0}" presName="Name37" presStyleLbl="parChTrans1D3" presStyleIdx="1" presStyleCnt="2"/>
      <dgm:spPr/>
    </dgm:pt>
    <dgm:pt modelId="{918230E3-8025-B44D-BB8C-81A208DB6E3E}" type="pres">
      <dgm:prSet presAssocID="{9DBC7847-FAAE-2949-8244-67E82EA6EF01}" presName="hierRoot2" presStyleCnt="0">
        <dgm:presLayoutVars>
          <dgm:hierBranch val="init"/>
        </dgm:presLayoutVars>
      </dgm:prSet>
      <dgm:spPr/>
    </dgm:pt>
    <dgm:pt modelId="{7FF91E4A-B42B-3940-9D96-FDEF9A320A87}" type="pres">
      <dgm:prSet presAssocID="{9DBC7847-FAAE-2949-8244-67E82EA6EF01}" presName="rootComposite" presStyleCnt="0"/>
      <dgm:spPr/>
    </dgm:pt>
    <dgm:pt modelId="{5595A625-8852-7C44-82BB-DE36E99CD458}" type="pres">
      <dgm:prSet presAssocID="{9DBC7847-FAAE-2949-8244-67E82EA6EF01}" presName="rootText" presStyleLbl="node1" presStyleIdx="3" presStyleCnt="6" custScaleX="181708">
        <dgm:presLayoutVars>
          <dgm:chMax/>
          <dgm:chPref val="3"/>
        </dgm:presLayoutVars>
      </dgm:prSet>
      <dgm:spPr/>
    </dgm:pt>
    <dgm:pt modelId="{6753C556-E8B7-CF4F-BE12-54CF75A45165}" type="pres">
      <dgm:prSet presAssocID="{9DBC7847-FAAE-2949-8244-67E82EA6EF01}" presName="titleText2" presStyleLbl="fgAcc1" presStyleIdx="3" presStyleCnt="6" custLinFactNeighborX="33520" custLinFactNeighborY="6243">
        <dgm:presLayoutVars>
          <dgm:chMax val="0"/>
          <dgm:chPref val="0"/>
        </dgm:presLayoutVars>
      </dgm:prSet>
      <dgm:spPr/>
    </dgm:pt>
    <dgm:pt modelId="{999B585D-4C70-4B42-A254-B9823D1B2435}" type="pres">
      <dgm:prSet presAssocID="{9DBC7847-FAAE-2949-8244-67E82EA6EF01}" presName="rootConnector" presStyleLbl="node3" presStyleIdx="0" presStyleCnt="0"/>
      <dgm:spPr/>
    </dgm:pt>
    <dgm:pt modelId="{71554DF0-AE95-794D-B5D8-0B4C348CD628}" type="pres">
      <dgm:prSet presAssocID="{9DBC7847-FAAE-2949-8244-67E82EA6EF01}" presName="hierChild4" presStyleCnt="0"/>
      <dgm:spPr/>
    </dgm:pt>
    <dgm:pt modelId="{AE79CD31-E8BF-7D4E-AFCB-75BD74BBAFAA}" type="pres">
      <dgm:prSet presAssocID="{BCAD4344-4AB0-0449-8118-0373EDF0CF5D}" presName="Name37" presStyleLbl="parChTrans1D4" presStyleIdx="1" presStyleCnt="3"/>
      <dgm:spPr/>
    </dgm:pt>
    <dgm:pt modelId="{5F8C0785-1C96-6F41-BB6D-0C64B52F5EF9}" type="pres">
      <dgm:prSet presAssocID="{A03752A7-CE29-BF45-B0C6-A0A5FBB636D0}" presName="hierRoot2" presStyleCnt="0">
        <dgm:presLayoutVars>
          <dgm:hierBranch val="init"/>
        </dgm:presLayoutVars>
      </dgm:prSet>
      <dgm:spPr/>
    </dgm:pt>
    <dgm:pt modelId="{3D5C139E-C80E-1744-BE46-8FD7765044E4}" type="pres">
      <dgm:prSet presAssocID="{A03752A7-CE29-BF45-B0C6-A0A5FBB636D0}" presName="rootComposite" presStyleCnt="0"/>
      <dgm:spPr/>
    </dgm:pt>
    <dgm:pt modelId="{DBE4362C-8034-FC4E-A43E-A3C8879FA950}" type="pres">
      <dgm:prSet presAssocID="{A03752A7-CE29-BF45-B0C6-A0A5FBB636D0}" presName="rootText" presStyleLbl="node1" presStyleIdx="4" presStyleCnt="6" custLinFactNeighborX="5386">
        <dgm:presLayoutVars>
          <dgm:chMax/>
          <dgm:chPref val="3"/>
        </dgm:presLayoutVars>
      </dgm:prSet>
      <dgm:spPr/>
    </dgm:pt>
    <dgm:pt modelId="{E6589D19-5190-D141-B866-82F1E6737C98}" type="pres">
      <dgm:prSet presAssocID="{A03752A7-CE29-BF45-B0C6-A0A5FBB636D0}" presName="titleText2" presStyleLbl="fgAcc1" presStyleIdx="4" presStyleCnt="6">
        <dgm:presLayoutVars>
          <dgm:chMax val="0"/>
          <dgm:chPref val="0"/>
        </dgm:presLayoutVars>
      </dgm:prSet>
      <dgm:spPr/>
    </dgm:pt>
    <dgm:pt modelId="{219C7697-8D02-0E4C-8DF2-6AC149F62E97}" type="pres">
      <dgm:prSet presAssocID="{A03752A7-CE29-BF45-B0C6-A0A5FBB636D0}" presName="rootConnector" presStyleLbl="node4" presStyleIdx="0" presStyleCnt="0"/>
      <dgm:spPr/>
    </dgm:pt>
    <dgm:pt modelId="{C340B43F-B6BC-4849-AAF4-473A66230A32}" type="pres">
      <dgm:prSet presAssocID="{A03752A7-CE29-BF45-B0C6-A0A5FBB636D0}" presName="hierChild4" presStyleCnt="0"/>
      <dgm:spPr/>
    </dgm:pt>
    <dgm:pt modelId="{33433819-EFF5-E149-896F-4AF027CBA41D}" type="pres">
      <dgm:prSet presAssocID="{238EB95E-23DE-DE44-A1C7-8E4509DFB02A}" presName="Name37" presStyleLbl="parChTrans1D4" presStyleIdx="2" presStyleCnt="3"/>
      <dgm:spPr/>
    </dgm:pt>
    <dgm:pt modelId="{511FA55E-EC02-D349-A91D-80AC4C8A0332}" type="pres">
      <dgm:prSet presAssocID="{DBEB1A58-44DF-A743-A616-FB6015771FB9}" presName="hierRoot2" presStyleCnt="0">
        <dgm:presLayoutVars>
          <dgm:hierBranch val="init"/>
        </dgm:presLayoutVars>
      </dgm:prSet>
      <dgm:spPr/>
    </dgm:pt>
    <dgm:pt modelId="{01E068D0-B8D1-6A43-B695-DD8D6D33F781}" type="pres">
      <dgm:prSet presAssocID="{DBEB1A58-44DF-A743-A616-FB6015771FB9}" presName="rootComposite" presStyleCnt="0"/>
      <dgm:spPr/>
    </dgm:pt>
    <dgm:pt modelId="{AC5F70A6-EDC2-6C40-88BE-C2ABBB4C561C}" type="pres">
      <dgm:prSet presAssocID="{DBEB1A58-44DF-A743-A616-FB6015771FB9}" presName="rootText" presStyleLbl="node1" presStyleIdx="5" presStyleCnt="6" custScaleX="295527">
        <dgm:presLayoutVars>
          <dgm:chMax/>
          <dgm:chPref val="3"/>
        </dgm:presLayoutVars>
      </dgm:prSet>
      <dgm:spPr/>
    </dgm:pt>
    <dgm:pt modelId="{001CA5ED-A951-E348-872C-D8A13E0D7556}" type="pres">
      <dgm:prSet presAssocID="{DBEB1A58-44DF-A743-A616-FB6015771FB9}" presName="titleText2" presStyleLbl="fgAcc1" presStyleIdx="5" presStyleCnt="6" custLinFactNeighborX="95770">
        <dgm:presLayoutVars>
          <dgm:chMax val="0"/>
          <dgm:chPref val="0"/>
        </dgm:presLayoutVars>
      </dgm:prSet>
      <dgm:spPr/>
    </dgm:pt>
    <dgm:pt modelId="{384E10DB-DEE5-7F43-A815-3E17C8359AA1}" type="pres">
      <dgm:prSet presAssocID="{DBEB1A58-44DF-A743-A616-FB6015771FB9}" presName="rootConnector" presStyleLbl="node4" presStyleIdx="0" presStyleCnt="0"/>
      <dgm:spPr/>
    </dgm:pt>
    <dgm:pt modelId="{9641B559-FA78-F749-AA42-8EC28DB33F27}" type="pres">
      <dgm:prSet presAssocID="{DBEB1A58-44DF-A743-A616-FB6015771FB9}" presName="hierChild4" presStyleCnt="0"/>
      <dgm:spPr/>
    </dgm:pt>
    <dgm:pt modelId="{D262AD2D-7E2C-0040-93BF-05BD4CE6B8E5}" type="pres">
      <dgm:prSet presAssocID="{DBEB1A58-44DF-A743-A616-FB6015771FB9}" presName="hierChild5" presStyleCnt="0"/>
      <dgm:spPr/>
    </dgm:pt>
    <dgm:pt modelId="{2163129E-69A4-7048-90CB-8B81EF709798}" type="pres">
      <dgm:prSet presAssocID="{A03752A7-CE29-BF45-B0C6-A0A5FBB636D0}" presName="hierChild5" presStyleCnt="0"/>
      <dgm:spPr/>
    </dgm:pt>
    <dgm:pt modelId="{8951240C-95C4-7A40-9125-C42F8B6E7AE6}" type="pres">
      <dgm:prSet presAssocID="{9DBC7847-FAAE-2949-8244-67E82EA6EF01}" presName="hierChild5" presStyleCnt="0"/>
      <dgm:spPr/>
    </dgm:pt>
    <dgm:pt modelId="{8CCABAAE-D76B-F34B-A380-5D75DD5387E8}" type="pres">
      <dgm:prSet presAssocID="{55C9D849-1BA0-B849-B372-F98C9C284EA2}" presName="hierChild5" presStyleCnt="0"/>
      <dgm:spPr/>
    </dgm:pt>
    <dgm:pt modelId="{CEA9AFD1-109B-C748-B070-F449F11112A8}" type="pres">
      <dgm:prSet presAssocID="{B966B3A4-C51A-5846-BA8B-962A69171164}" presName="hierChild3" presStyleCnt="0"/>
      <dgm:spPr/>
    </dgm:pt>
  </dgm:ptLst>
  <dgm:cxnLst>
    <dgm:cxn modelId="{0B255C02-3C76-AD42-B191-66BF8B1F30E7}" type="presOf" srcId="{55C9D849-1BA0-B849-B372-F98C9C284EA2}" destId="{D5BFC25D-A5D2-6846-B10A-6B579E61A2A0}" srcOrd="0" destOrd="0" presId="urn:microsoft.com/office/officeart/2008/layout/NameandTitleOrganizationalChart"/>
    <dgm:cxn modelId="{DE729312-08A6-404C-8F7D-B5EEAA4E7F20}" type="presOf" srcId="{9DBC7847-FAAE-2949-8244-67E82EA6EF01}" destId="{999B585D-4C70-4B42-A254-B9823D1B2435}" srcOrd="1" destOrd="0" presId="urn:microsoft.com/office/officeart/2008/layout/NameandTitleOrganizationalChart"/>
    <dgm:cxn modelId="{FE059618-133A-074C-B89F-693054DDD1A9}" type="presOf" srcId="{4E226C21-C518-B440-9353-91DD1DC691A5}" destId="{918FDF46-8D95-4144-8C62-40BDBAD8A36D}" srcOrd="0" destOrd="0" presId="urn:microsoft.com/office/officeart/2008/layout/NameandTitleOrganizationalChart"/>
    <dgm:cxn modelId="{8B14A418-2F0E-7B49-8E1A-90A46C984A6D}" srcId="{9DBC7847-FAAE-2949-8244-67E82EA6EF01}" destId="{A03752A7-CE29-BF45-B0C6-A0A5FBB636D0}" srcOrd="0" destOrd="0" parTransId="{BCAD4344-4AB0-0449-8118-0373EDF0CF5D}" sibTransId="{A65DEC1C-0F49-A448-9542-72C17A5D1948}"/>
    <dgm:cxn modelId="{88AB511E-BC0B-E145-847F-9B497FCDC305}" type="presOf" srcId="{47850BAE-2689-5E40-A87F-81B4372D04BD}" destId="{68136E08-A070-D446-9DF9-E205D347FB49}" srcOrd="0" destOrd="0" presId="urn:microsoft.com/office/officeart/2008/layout/NameandTitleOrganizationalChart"/>
    <dgm:cxn modelId="{DC3AF21E-84BA-5D46-A7AD-CFEC28EA7490}" type="presOf" srcId="{B966B3A4-C51A-5846-BA8B-962A69171164}" destId="{25606D91-A342-004D-9F4B-D4FCA16703BE}" srcOrd="0" destOrd="0" presId="urn:microsoft.com/office/officeart/2008/layout/NameandTitleOrganizationalChart"/>
    <dgm:cxn modelId="{34A92820-577F-6744-BDB0-D9D85117B4CC}" type="presOf" srcId="{4B125B8B-18C6-D74C-8A9D-FA94F537B14D}" destId="{E8A27D4A-CEDF-7A4A-AE68-70891A7D26F2}" srcOrd="0" destOrd="0" presId="urn:microsoft.com/office/officeart/2008/layout/NameandTitleOrganizationalChart"/>
    <dgm:cxn modelId="{86D90724-B708-3347-B89A-8BB10AB132C8}" type="presOf" srcId="{A03752A7-CE29-BF45-B0C6-A0A5FBB636D0}" destId="{219C7697-8D02-0E4C-8DF2-6AC149F62E97}" srcOrd="1" destOrd="0" presId="urn:microsoft.com/office/officeart/2008/layout/NameandTitleOrganizationalChart"/>
    <dgm:cxn modelId="{21D1785B-379F-C241-BF02-9F18119E15B8}" type="presOf" srcId="{078B9028-4B07-AB46-923E-35366985FD63}" destId="{3838E628-30C7-2942-8A46-179AED4B519E}" srcOrd="0" destOrd="0" presId="urn:microsoft.com/office/officeart/2008/layout/NameandTitleOrganizationalChart"/>
    <dgm:cxn modelId="{686C385C-6FE4-DF4A-B398-BC171312BC25}" type="presOf" srcId="{22C4004A-2817-A349-95DD-82C9500A21FD}" destId="{1442BED8-46E3-2F43-AA34-9E89FB4322A7}" srcOrd="0" destOrd="0" presId="urn:microsoft.com/office/officeart/2008/layout/NameandTitleOrganizationalChart"/>
    <dgm:cxn modelId="{4036C95C-472A-774B-A4A4-DC14A7317BD5}" type="presOf" srcId="{F7336162-1302-7947-914B-CC91B40488B7}" destId="{001CA5ED-A951-E348-872C-D8A13E0D7556}" srcOrd="0" destOrd="0" presId="urn:microsoft.com/office/officeart/2008/layout/NameandTitleOrganizationalChart"/>
    <dgm:cxn modelId="{8BB0DA61-E80D-F044-A87D-B622AEE643C1}" type="presOf" srcId="{9DBC7847-FAAE-2949-8244-67E82EA6EF01}" destId="{5595A625-8852-7C44-82BB-DE36E99CD458}" srcOrd="0" destOrd="0" presId="urn:microsoft.com/office/officeart/2008/layout/NameandTitleOrganizationalChart"/>
    <dgm:cxn modelId="{A18C3964-5CE6-CC40-AE9B-10944349F1EC}" type="presOf" srcId="{DBEB1A58-44DF-A743-A616-FB6015771FB9}" destId="{384E10DB-DEE5-7F43-A815-3E17C8359AA1}" srcOrd="1" destOrd="0" presId="urn:microsoft.com/office/officeart/2008/layout/NameandTitleOrganizationalChart"/>
    <dgm:cxn modelId="{EA3D3B46-0942-D747-AD70-7F209193D7F8}" type="presOf" srcId="{575446BA-C368-7049-B3E9-36952FEA616B}" destId="{CCB325E8-0466-3A48-96D8-2AA51231FCC0}" srcOrd="0" destOrd="0" presId="urn:microsoft.com/office/officeart/2008/layout/NameandTitleOrganizationalChart"/>
    <dgm:cxn modelId="{98E2536E-7165-BD49-A49E-AE0CFBEFC671}" type="presOf" srcId="{ACC962CE-9074-E240-93D4-4261E3D1C2C9}" destId="{88663B15-379A-6245-81F9-199D9A3E727E}" srcOrd="0" destOrd="0" presId="urn:microsoft.com/office/officeart/2008/layout/NameandTitleOrganizationalChart"/>
    <dgm:cxn modelId="{42A2E858-B730-0740-9DDC-209DA81EF84C}" type="presOf" srcId="{4461B08B-60F2-764C-B71B-71E9DDCF79C3}" destId="{401D8388-A598-A14E-A4F8-B16CD105B197}" srcOrd="1" destOrd="0" presId="urn:microsoft.com/office/officeart/2008/layout/NameandTitleOrganizationalChart"/>
    <dgm:cxn modelId="{9FA9E47B-9C5E-C748-8CA2-87847E62D5E2}" type="presOf" srcId="{B966B3A4-C51A-5846-BA8B-962A69171164}" destId="{2F6B5222-D2FC-3340-9B27-A734D59104CF}" srcOrd="1" destOrd="0" presId="urn:microsoft.com/office/officeart/2008/layout/NameandTitleOrganizationalChart"/>
    <dgm:cxn modelId="{ACE1057F-6D28-4F41-8EB9-D2C99F0F37E8}" type="presOf" srcId="{D6ED55C7-B40F-0E47-824D-41DCDA681D00}" destId="{E040E765-C7D3-124C-AF45-4D6225E1E618}" srcOrd="0" destOrd="0" presId="urn:microsoft.com/office/officeart/2008/layout/NameandTitleOrganizationalChart"/>
    <dgm:cxn modelId="{660BFF80-D161-3948-9922-975BDC0A43D2}" type="presOf" srcId="{DBEB1A58-44DF-A743-A616-FB6015771FB9}" destId="{AC5F70A6-EDC2-6C40-88BE-C2ABBB4C561C}" srcOrd="0" destOrd="0" presId="urn:microsoft.com/office/officeart/2008/layout/NameandTitleOrganizationalChart"/>
    <dgm:cxn modelId="{087AA593-3DE8-8D42-BD18-9846859C1A13}" type="presOf" srcId="{238EB95E-23DE-DE44-A1C7-8E4509DFB02A}" destId="{33433819-EFF5-E149-896F-4AF027CBA41D}" srcOrd="0" destOrd="0" presId="urn:microsoft.com/office/officeart/2008/layout/NameandTitleOrganizationalChart"/>
    <dgm:cxn modelId="{79DFF099-76CF-C24B-BD1B-CDDF1159BEB7}" type="presOf" srcId="{4461B08B-60F2-764C-B71B-71E9DDCF79C3}" destId="{2D47136D-730F-FD40-AB18-55F8B116EB99}" srcOrd="0" destOrd="0" presId="urn:microsoft.com/office/officeart/2008/layout/NameandTitleOrganizationalChart"/>
    <dgm:cxn modelId="{9A22CC9A-CA55-1D42-A05B-6CDBEBD7A6EB}" srcId="{A03752A7-CE29-BF45-B0C6-A0A5FBB636D0}" destId="{DBEB1A58-44DF-A743-A616-FB6015771FB9}" srcOrd="0" destOrd="0" parTransId="{238EB95E-23DE-DE44-A1C7-8E4509DFB02A}" sibTransId="{F7336162-1302-7947-914B-CC91B40488B7}"/>
    <dgm:cxn modelId="{576241A1-B6BB-DB4B-B1E1-518B1B5B59EB}" type="presOf" srcId="{47850BAE-2689-5E40-A87F-81B4372D04BD}" destId="{89C444F9-5F63-EB41-8ED7-603F98DB97A6}" srcOrd="1" destOrd="0" presId="urn:microsoft.com/office/officeart/2008/layout/NameandTitleOrganizationalChart"/>
    <dgm:cxn modelId="{23F7AEA1-2C35-8C4E-BAD4-DBF9D6276F0A}" srcId="{575446BA-C368-7049-B3E9-36952FEA616B}" destId="{B966B3A4-C51A-5846-BA8B-962A69171164}" srcOrd="0" destOrd="0" parTransId="{B92B7F5F-1BF2-FA45-825B-B8402F53F1EA}" sibTransId="{22C4004A-2817-A349-95DD-82C9500A21FD}"/>
    <dgm:cxn modelId="{0CECE8AA-D313-EE49-9878-C7898C8986A4}" srcId="{55C9D849-1BA0-B849-B372-F98C9C284EA2}" destId="{4461B08B-60F2-764C-B71B-71E9DDCF79C3}" srcOrd="0" destOrd="0" parTransId="{18A4BAB1-A4E8-364E-8ADC-8F4986476023}" sibTransId="{4E226C21-C518-B440-9353-91DD1DC691A5}"/>
    <dgm:cxn modelId="{EF3085B9-0839-A54F-AAF1-2BDC96CA5E5E}" type="presOf" srcId="{BCAD4344-4AB0-0449-8118-0373EDF0CF5D}" destId="{AE79CD31-E8BF-7D4E-AFCB-75BD74BBAFAA}" srcOrd="0" destOrd="0" presId="urn:microsoft.com/office/officeart/2008/layout/NameandTitleOrganizationalChart"/>
    <dgm:cxn modelId="{EDA0DCBE-3B3E-3944-A17C-9BC720C2EE26}" type="presOf" srcId="{18A4BAB1-A4E8-364E-8ADC-8F4986476023}" destId="{EE8ADFE7-2B21-DB4F-BAE2-6AE9CE63349E}" srcOrd="0" destOrd="0" presId="urn:microsoft.com/office/officeart/2008/layout/NameandTitleOrganizationalChart"/>
    <dgm:cxn modelId="{D50642C8-2CD6-6C43-8CC5-2CDAF86EBECB}" type="presOf" srcId="{CDDF67FF-BE5D-CB44-AF30-EFB12C2F6533}" destId="{6753C556-E8B7-CF4F-BE12-54CF75A45165}" srcOrd="0" destOrd="0" presId="urn:microsoft.com/office/officeart/2008/layout/NameandTitleOrganizationalChart"/>
    <dgm:cxn modelId="{625E98CA-F860-3045-A087-EA12CF625402}" type="presOf" srcId="{9F8149C7-1215-DC46-A3DF-C40C028683D0}" destId="{BFE40AA1-5C3B-B04B-8E7E-B97A43EE3498}" srcOrd="0" destOrd="0" presId="urn:microsoft.com/office/officeart/2008/layout/NameandTitleOrganizationalChart"/>
    <dgm:cxn modelId="{372CCCD7-CD3C-004D-B69E-742AC5FBCB33}" srcId="{4461B08B-60F2-764C-B71B-71E9DDCF79C3}" destId="{47850BAE-2689-5E40-A87F-81B4372D04BD}" srcOrd="0" destOrd="0" parTransId="{078B9028-4B07-AB46-923E-35366985FD63}" sibTransId="{4B125B8B-18C6-D74C-8A9D-FA94F537B14D}"/>
    <dgm:cxn modelId="{43C5C6DC-2780-A847-9CDB-71E34083D415}" type="presOf" srcId="{55C9D849-1BA0-B849-B372-F98C9C284EA2}" destId="{49934F84-C649-A944-8A34-1DDBA2360785}" srcOrd="1" destOrd="0" presId="urn:microsoft.com/office/officeart/2008/layout/NameandTitleOrganizationalChart"/>
    <dgm:cxn modelId="{E25894EB-C7B9-634B-8950-5D84C9C4F566}" srcId="{55C9D849-1BA0-B849-B372-F98C9C284EA2}" destId="{9DBC7847-FAAE-2949-8244-67E82EA6EF01}" srcOrd="1" destOrd="0" parTransId="{9F8149C7-1215-DC46-A3DF-C40C028683D0}" sibTransId="{CDDF67FF-BE5D-CB44-AF30-EFB12C2F6533}"/>
    <dgm:cxn modelId="{4437EBEC-1739-CC41-9BFE-A13573BDFDC8}" srcId="{B966B3A4-C51A-5846-BA8B-962A69171164}" destId="{55C9D849-1BA0-B849-B372-F98C9C284EA2}" srcOrd="0" destOrd="0" parTransId="{ACC962CE-9074-E240-93D4-4261E3D1C2C9}" sibTransId="{D6ED55C7-B40F-0E47-824D-41DCDA681D00}"/>
    <dgm:cxn modelId="{F72306F5-0242-B746-866B-4818733D4222}" type="presOf" srcId="{A65DEC1C-0F49-A448-9542-72C17A5D1948}" destId="{E6589D19-5190-D141-B866-82F1E6737C98}" srcOrd="0" destOrd="0" presId="urn:microsoft.com/office/officeart/2008/layout/NameandTitleOrganizationalChart"/>
    <dgm:cxn modelId="{84AF4DFA-76A0-134E-AC12-48BDBE21E7C7}" type="presOf" srcId="{A03752A7-CE29-BF45-B0C6-A0A5FBB636D0}" destId="{DBE4362C-8034-FC4E-A43E-A3C8879FA950}" srcOrd="0" destOrd="0" presId="urn:microsoft.com/office/officeart/2008/layout/NameandTitleOrganizationalChart"/>
    <dgm:cxn modelId="{7D040EB2-B8E6-A246-A58C-29B42155A42D}" type="presParOf" srcId="{CCB325E8-0466-3A48-96D8-2AA51231FCC0}" destId="{163652DA-2E84-4F4D-9D73-CBB3C52EA985}" srcOrd="0" destOrd="0" presId="urn:microsoft.com/office/officeart/2008/layout/NameandTitleOrganizationalChart"/>
    <dgm:cxn modelId="{43C6A8E3-6EEC-9F4C-8D00-540A3BF33FB0}" type="presParOf" srcId="{163652DA-2E84-4F4D-9D73-CBB3C52EA985}" destId="{629EFF4B-C342-1A42-A290-74CB056EEE6D}" srcOrd="0" destOrd="0" presId="urn:microsoft.com/office/officeart/2008/layout/NameandTitleOrganizationalChart"/>
    <dgm:cxn modelId="{30A7FB08-F5A7-F74E-A267-972FB78B5904}" type="presParOf" srcId="{629EFF4B-C342-1A42-A290-74CB056EEE6D}" destId="{25606D91-A342-004D-9F4B-D4FCA16703BE}" srcOrd="0" destOrd="0" presId="urn:microsoft.com/office/officeart/2008/layout/NameandTitleOrganizationalChart"/>
    <dgm:cxn modelId="{1D830448-CA1A-6E4F-822B-69D74FF0FBA1}" type="presParOf" srcId="{629EFF4B-C342-1A42-A290-74CB056EEE6D}" destId="{1442BED8-46E3-2F43-AA34-9E89FB4322A7}" srcOrd="1" destOrd="0" presId="urn:microsoft.com/office/officeart/2008/layout/NameandTitleOrganizationalChart"/>
    <dgm:cxn modelId="{E87DAB48-A214-8D45-9A49-07FAF42BC8FC}" type="presParOf" srcId="{629EFF4B-C342-1A42-A290-74CB056EEE6D}" destId="{2F6B5222-D2FC-3340-9B27-A734D59104CF}" srcOrd="2" destOrd="0" presId="urn:microsoft.com/office/officeart/2008/layout/NameandTitleOrganizationalChart"/>
    <dgm:cxn modelId="{46D52C78-BB09-4545-95AA-7F6CCE10E887}" type="presParOf" srcId="{163652DA-2E84-4F4D-9D73-CBB3C52EA985}" destId="{155E7C22-FF6E-C64C-B84E-5C683407664B}" srcOrd="1" destOrd="0" presId="urn:microsoft.com/office/officeart/2008/layout/NameandTitleOrganizationalChart"/>
    <dgm:cxn modelId="{44818372-61E0-1341-9EC2-A346A31BFA6F}" type="presParOf" srcId="{155E7C22-FF6E-C64C-B84E-5C683407664B}" destId="{88663B15-379A-6245-81F9-199D9A3E727E}" srcOrd="0" destOrd="0" presId="urn:microsoft.com/office/officeart/2008/layout/NameandTitleOrganizationalChart"/>
    <dgm:cxn modelId="{2D39C4BF-40E2-AE4E-A88F-1E65D8BE5FE4}" type="presParOf" srcId="{155E7C22-FF6E-C64C-B84E-5C683407664B}" destId="{8D72D901-523A-3847-9964-2415CAADE909}" srcOrd="1" destOrd="0" presId="urn:microsoft.com/office/officeart/2008/layout/NameandTitleOrganizationalChart"/>
    <dgm:cxn modelId="{A2D2B8D8-193B-5041-A0F4-05C56B6ABEF2}" type="presParOf" srcId="{8D72D901-523A-3847-9964-2415CAADE909}" destId="{92A8F7A4-CE79-0844-BFC3-44B8C9999D93}" srcOrd="0" destOrd="0" presId="urn:microsoft.com/office/officeart/2008/layout/NameandTitleOrganizationalChart"/>
    <dgm:cxn modelId="{C285A0B4-E815-6041-8582-70E45CA43C1E}" type="presParOf" srcId="{92A8F7A4-CE79-0844-BFC3-44B8C9999D93}" destId="{D5BFC25D-A5D2-6846-B10A-6B579E61A2A0}" srcOrd="0" destOrd="0" presId="urn:microsoft.com/office/officeart/2008/layout/NameandTitleOrganizationalChart"/>
    <dgm:cxn modelId="{30B6FA3F-05CF-C04E-8B3B-75531048001D}" type="presParOf" srcId="{92A8F7A4-CE79-0844-BFC3-44B8C9999D93}" destId="{E040E765-C7D3-124C-AF45-4D6225E1E618}" srcOrd="1" destOrd="0" presId="urn:microsoft.com/office/officeart/2008/layout/NameandTitleOrganizationalChart"/>
    <dgm:cxn modelId="{FC0C66C5-1A87-3249-9256-10F4E297A970}" type="presParOf" srcId="{92A8F7A4-CE79-0844-BFC3-44B8C9999D93}" destId="{49934F84-C649-A944-8A34-1DDBA2360785}" srcOrd="2" destOrd="0" presId="urn:microsoft.com/office/officeart/2008/layout/NameandTitleOrganizationalChart"/>
    <dgm:cxn modelId="{D8DECDDB-D4B9-9D43-8803-E56FD9192691}" type="presParOf" srcId="{8D72D901-523A-3847-9964-2415CAADE909}" destId="{7A1024D1-E1BD-FE46-BCDE-0C57930603E7}" srcOrd="1" destOrd="0" presId="urn:microsoft.com/office/officeart/2008/layout/NameandTitleOrganizationalChart"/>
    <dgm:cxn modelId="{3A8CAEA2-0687-BE4F-8B06-0AC0709A67D0}" type="presParOf" srcId="{7A1024D1-E1BD-FE46-BCDE-0C57930603E7}" destId="{EE8ADFE7-2B21-DB4F-BAE2-6AE9CE63349E}" srcOrd="0" destOrd="0" presId="urn:microsoft.com/office/officeart/2008/layout/NameandTitleOrganizationalChart"/>
    <dgm:cxn modelId="{F266FD88-1F9D-5E46-9394-2E11C35EA636}" type="presParOf" srcId="{7A1024D1-E1BD-FE46-BCDE-0C57930603E7}" destId="{2D0CAA04-2A16-C642-9549-E9DB519354E3}" srcOrd="1" destOrd="0" presId="urn:microsoft.com/office/officeart/2008/layout/NameandTitleOrganizationalChart"/>
    <dgm:cxn modelId="{7E184596-BB40-4443-A0EF-99363A41EB21}" type="presParOf" srcId="{2D0CAA04-2A16-C642-9549-E9DB519354E3}" destId="{45FEA71F-C35B-5143-A4C4-30ACC0259EE4}" srcOrd="0" destOrd="0" presId="urn:microsoft.com/office/officeart/2008/layout/NameandTitleOrganizationalChart"/>
    <dgm:cxn modelId="{6B1B8839-F52B-0B4C-A97C-0D44B5936121}" type="presParOf" srcId="{45FEA71F-C35B-5143-A4C4-30ACC0259EE4}" destId="{2D47136D-730F-FD40-AB18-55F8B116EB99}" srcOrd="0" destOrd="0" presId="urn:microsoft.com/office/officeart/2008/layout/NameandTitleOrganizationalChart"/>
    <dgm:cxn modelId="{C5516587-A388-4F4E-9212-8CF750333BF1}" type="presParOf" srcId="{45FEA71F-C35B-5143-A4C4-30ACC0259EE4}" destId="{918FDF46-8D95-4144-8C62-40BDBAD8A36D}" srcOrd="1" destOrd="0" presId="urn:microsoft.com/office/officeart/2008/layout/NameandTitleOrganizationalChart"/>
    <dgm:cxn modelId="{BA501001-11D4-1947-8516-88C6182E51C9}" type="presParOf" srcId="{45FEA71F-C35B-5143-A4C4-30ACC0259EE4}" destId="{401D8388-A598-A14E-A4F8-B16CD105B197}" srcOrd="2" destOrd="0" presId="urn:microsoft.com/office/officeart/2008/layout/NameandTitleOrganizationalChart"/>
    <dgm:cxn modelId="{CA091ADA-327E-1748-8D0B-0072092BFE4D}" type="presParOf" srcId="{2D0CAA04-2A16-C642-9549-E9DB519354E3}" destId="{79B0D3F2-6F8A-0E42-975E-F44441C18BF9}" srcOrd="1" destOrd="0" presId="urn:microsoft.com/office/officeart/2008/layout/NameandTitleOrganizationalChart"/>
    <dgm:cxn modelId="{C4291E68-2421-954E-8B52-40D926C6122A}" type="presParOf" srcId="{79B0D3F2-6F8A-0E42-975E-F44441C18BF9}" destId="{3838E628-30C7-2942-8A46-179AED4B519E}" srcOrd="0" destOrd="0" presId="urn:microsoft.com/office/officeart/2008/layout/NameandTitleOrganizationalChart"/>
    <dgm:cxn modelId="{FAFC0D1F-D0BF-4446-AFC6-4FE554CFAF25}" type="presParOf" srcId="{79B0D3F2-6F8A-0E42-975E-F44441C18BF9}" destId="{5D11218C-74A7-8545-B02F-F19B290DFBF3}" srcOrd="1" destOrd="0" presId="urn:microsoft.com/office/officeart/2008/layout/NameandTitleOrganizationalChart"/>
    <dgm:cxn modelId="{C764A537-08A2-D947-A127-1CA55C855CB6}" type="presParOf" srcId="{5D11218C-74A7-8545-B02F-F19B290DFBF3}" destId="{D3634301-FA95-6347-996C-4D64287DDDDB}" srcOrd="0" destOrd="0" presId="urn:microsoft.com/office/officeart/2008/layout/NameandTitleOrganizationalChart"/>
    <dgm:cxn modelId="{2A755EF2-2F42-5E46-9694-D4B9139C35CC}" type="presParOf" srcId="{D3634301-FA95-6347-996C-4D64287DDDDB}" destId="{68136E08-A070-D446-9DF9-E205D347FB49}" srcOrd="0" destOrd="0" presId="urn:microsoft.com/office/officeart/2008/layout/NameandTitleOrganizationalChart"/>
    <dgm:cxn modelId="{7DE18645-A17E-244E-857D-9585FDD525A4}" type="presParOf" srcId="{D3634301-FA95-6347-996C-4D64287DDDDB}" destId="{E8A27D4A-CEDF-7A4A-AE68-70891A7D26F2}" srcOrd="1" destOrd="0" presId="urn:microsoft.com/office/officeart/2008/layout/NameandTitleOrganizationalChart"/>
    <dgm:cxn modelId="{87CF1007-C55C-2240-BDE7-980D21F5909D}" type="presParOf" srcId="{D3634301-FA95-6347-996C-4D64287DDDDB}" destId="{89C444F9-5F63-EB41-8ED7-603F98DB97A6}" srcOrd="2" destOrd="0" presId="urn:microsoft.com/office/officeart/2008/layout/NameandTitleOrganizationalChart"/>
    <dgm:cxn modelId="{64E10B7C-E784-1B4F-B938-6CF6198304CE}" type="presParOf" srcId="{5D11218C-74A7-8545-B02F-F19B290DFBF3}" destId="{2B3A6A19-AA0B-4642-9CA6-D5F6216467CE}" srcOrd="1" destOrd="0" presId="urn:microsoft.com/office/officeart/2008/layout/NameandTitleOrganizationalChart"/>
    <dgm:cxn modelId="{2902C7D4-08B4-E04A-97EE-A332EDCEF71A}" type="presParOf" srcId="{5D11218C-74A7-8545-B02F-F19B290DFBF3}" destId="{248FC170-792C-B94A-831D-83A98737D095}" srcOrd="2" destOrd="0" presId="urn:microsoft.com/office/officeart/2008/layout/NameandTitleOrganizationalChart"/>
    <dgm:cxn modelId="{0D43CEDD-FE73-F547-9B88-9E84DA634F8C}" type="presParOf" srcId="{2D0CAA04-2A16-C642-9549-E9DB519354E3}" destId="{5732560C-3A7B-BA43-A413-8D0DA0AA0F55}" srcOrd="2" destOrd="0" presId="urn:microsoft.com/office/officeart/2008/layout/NameandTitleOrganizationalChart"/>
    <dgm:cxn modelId="{278F8552-C124-B54B-A053-BACBFD813D25}" type="presParOf" srcId="{7A1024D1-E1BD-FE46-BCDE-0C57930603E7}" destId="{BFE40AA1-5C3B-B04B-8E7E-B97A43EE3498}" srcOrd="2" destOrd="0" presId="urn:microsoft.com/office/officeart/2008/layout/NameandTitleOrganizationalChart"/>
    <dgm:cxn modelId="{BD0A9913-2D6D-6946-AA7E-13A088DD3F96}" type="presParOf" srcId="{7A1024D1-E1BD-FE46-BCDE-0C57930603E7}" destId="{918230E3-8025-B44D-BB8C-81A208DB6E3E}" srcOrd="3" destOrd="0" presId="urn:microsoft.com/office/officeart/2008/layout/NameandTitleOrganizationalChart"/>
    <dgm:cxn modelId="{29CFC14C-7CBE-3842-A8C6-64159EA5B1B9}" type="presParOf" srcId="{918230E3-8025-B44D-BB8C-81A208DB6E3E}" destId="{7FF91E4A-B42B-3940-9D96-FDEF9A320A87}" srcOrd="0" destOrd="0" presId="urn:microsoft.com/office/officeart/2008/layout/NameandTitleOrganizationalChart"/>
    <dgm:cxn modelId="{DE60AF36-E129-B840-AA9C-9F3000D91EC7}" type="presParOf" srcId="{7FF91E4A-B42B-3940-9D96-FDEF9A320A87}" destId="{5595A625-8852-7C44-82BB-DE36E99CD458}" srcOrd="0" destOrd="0" presId="urn:microsoft.com/office/officeart/2008/layout/NameandTitleOrganizationalChart"/>
    <dgm:cxn modelId="{04A16D19-BADB-544E-A81F-199FDCE68DE4}" type="presParOf" srcId="{7FF91E4A-B42B-3940-9D96-FDEF9A320A87}" destId="{6753C556-E8B7-CF4F-BE12-54CF75A45165}" srcOrd="1" destOrd="0" presId="urn:microsoft.com/office/officeart/2008/layout/NameandTitleOrganizationalChart"/>
    <dgm:cxn modelId="{798C96B2-AD1B-8246-9630-2010A868378C}" type="presParOf" srcId="{7FF91E4A-B42B-3940-9D96-FDEF9A320A87}" destId="{999B585D-4C70-4B42-A254-B9823D1B2435}" srcOrd="2" destOrd="0" presId="urn:microsoft.com/office/officeart/2008/layout/NameandTitleOrganizationalChart"/>
    <dgm:cxn modelId="{EF81F268-14A3-4640-B32C-B4CBF64AED10}" type="presParOf" srcId="{918230E3-8025-B44D-BB8C-81A208DB6E3E}" destId="{71554DF0-AE95-794D-B5D8-0B4C348CD628}" srcOrd="1" destOrd="0" presId="urn:microsoft.com/office/officeart/2008/layout/NameandTitleOrganizationalChart"/>
    <dgm:cxn modelId="{13F9E251-A33D-144E-A139-3C2734E51968}" type="presParOf" srcId="{71554DF0-AE95-794D-B5D8-0B4C348CD628}" destId="{AE79CD31-E8BF-7D4E-AFCB-75BD74BBAFAA}" srcOrd="0" destOrd="0" presId="urn:microsoft.com/office/officeart/2008/layout/NameandTitleOrganizationalChart"/>
    <dgm:cxn modelId="{A9856F43-79A3-594B-8F25-CD6D7C989AA8}" type="presParOf" srcId="{71554DF0-AE95-794D-B5D8-0B4C348CD628}" destId="{5F8C0785-1C96-6F41-BB6D-0C64B52F5EF9}" srcOrd="1" destOrd="0" presId="urn:microsoft.com/office/officeart/2008/layout/NameandTitleOrganizationalChart"/>
    <dgm:cxn modelId="{9E9C1762-096B-604F-ADE3-91280E3B892E}" type="presParOf" srcId="{5F8C0785-1C96-6F41-BB6D-0C64B52F5EF9}" destId="{3D5C139E-C80E-1744-BE46-8FD7765044E4}" srcOrd="0" destOrd="0" presId="urn:microsoft.com/office/officeart/2008/layout/NameandTitleOrganizationalChart"/>
    <dgm:cxn modelId="{CA8B5F2E-0773-4F42-813C-3F50C9B0819D}" type="presParOf" srcId="{3D5C139E-C80E-1744-BE46-8FD7765044E4}" destId="{DBE4362C-8034-FC4E-A43E-A3C8879FA950}" srcOrd="0" destOrd="0" presId="urn:microsoft.com/office/officeart/2008/layout/NameandTitleOrganizationalChart"/>
    <dgm:cxn modelId="{0AC9B697-E320-A347-B389-2637CCCD3B80}" type="presParOf" srcId="{3D5C139E-C80E-1744-BE46-8FD7765044E4}" destId="{E6589D19-5190-D141-B866-82F1E6737C98}" srcOrd="1" destOrd="0" presId="urn:microsoft.com/office/officeart/2008/layout/NameandTitleOrganizationalChart"/>
    <dgm:cxn modelId="{E3C98D33-D03A-2A40-A283-4E5A8D1E146B}" type="presParOf" srcId="{3D5C139E-C80E-1744-BE46-8FD7765044E4}" destId="{219C7697-8D02-0E4C-8DF2-6AC149F62E97}" srcOrd="2" destOrd="0" presId="urn:microsoft.com/office/officeart/2008/layout/NameandTitleOrganizationalChart"/>
    <dgm:cxn modelId="{EC9445B2-0ADD-0942-A7F6-38CA244D9DF4}" type="presParOf" srcId="{5F8C0785-1C96-6F41-BB6D-0C64B52F5EF9}" destId="{C340B43F-B6BC-4849-AAF4-473A66230A32}" srcOrd="1" destOrd="0" presId="urn:microsoft.com/office/officeart/2008/layout/NameandTitleOrganizationalChart"/>
    <dgm:cxn modelId="{53715EF0-CEF7-3040-9387-F895A80B5A39}" type="presParOf" srcId="{C340B43F-B6BC-4849-AAF4-473A66230A32}" destId="{33433819-EFF5-E149-896F-4AF027CBA41D}" srcOrd="0" destOrd="0" presId="urn:microsoft.com/office/officeart/2008/layout/NameandTitleOrganizationalChart"/>
    <dgm:cxn modelId="{7B1FA00C-FCDF-B14D-9491-C99108AAF736}" type="presParOf" srcId="{C340B43F-B6BC-4849-AAF4-473A66230A32}" destId="{511FA55E-EC02-D349-A91D-80AC4C8A0332}" srcOrd="1" destOrd="0" presId="urn:microsoft.com/office/officeart/2008/layout/NameandTitleOrganizationalChart"/>
    <dgm:cxn modelId="{FC6C4D62-0BD5-B749-BFA6-69BC6AE59965}" type="presParOf" srcId="{511FA55E-EC02-D349-A91D-80AC4C8A0332}" destId="{01E068D0-B8D1-6A43-B695-DD8D6D33F781}" srcOrd="0" destOrd="0" presId="urn:microsoft.com/office/officeart/2008/layout/NameandTitleOrganizationalChart"/>
    <dgm:cxn modelId="{3C17085C-B657-3243-864F-0B485CB66B15}" type="presParOf" srcId="{01E068D0-B8D1-6A43-B695-DD8D6D33F781}" destId="{AC5F70A6-EDC2-6C40-88BE-C2ABBB4C561C}" srcOrd="0" destOrd="0" presId="urn:microsoft.com/office/officeart/2008/layout/NameandTitleOrganizationalChart"/>
    <dgm:cxn modelId="{4032F1B2-1E1D-F04D-BCCF-14E386E5902B}" type="presParOf" srcId="{01E068D0-B8D1-6A43-B695-DD8D6D33F781}" destId="{001CA5ED-A951-E348-872C-D8A13E0D7556}" srcOrd="1" destOrd="0" presId="urn:microsoft.com/office/officeart/2008/layout/NameandTitleOrganizationalChart"/>
    <dgm:cxn modelId="{592DE81A-EE30-7247-9EAF-F527D118E11B}" type="presParOf" srcId="{01E068D0-B8D1-6A43-B695-DD8D6D33F781}" destId="{384E10DB-DEE5-7F43-A815-3E17C8359AA1}" srcOrd="2" destOrd="0" presId="urn:microsoft.com/office/officeart/2008/layout/NameandTitleOrganizationalChart"/>
    <dgm:cxn modelId="{4B96D82B-00D6-6940-9EF8-A9E687947248}" type="presParOf" srcId="{511FA55E-EC02-D349-A91D-80AC4C8A0332}" destId="{9641B559-FA78-F749-AA42-8EC28DB33F27}" srcOrd="1" destOrd="0" presId="urn:microsoft.com/office/officeart/2008/layout/NameandTitleOrganizationalChart"/>
    <dgm:cxn modelId="{2FCCB216-7545-8442-BCC6-B1ECFE2AD986}" type="presParOf" srcId="{511FA55E-EC02-D349-A91D-80AC4C8A0332}" destId="{D262AD2D-7E2C-0040-93BF-05BD4CE6B8E5}" srcOrd="2" destOrd="0" presId="urn:microsoft.com/office/officeart/2008/layout/NameandTitleOrganizationalChart"/>
    <dgm:cxn modelId="{7DF0B6E6-8022-E84D-B42D-BBC3D329272E}" type="presParOf" srcId="{5F8C0785-1C96-6F41-BB6D-0C64B52F5EF9}" destId="{2163129E-69A4-7048-90CB-8B81EF709798}" srcOrd="2" destOrd="0" presId="urn:microsoft.com/office/officeart/2008/layout/NameandTitleOrganizationalChart"/>
    <dgm:cxn modelId="{8671A663-0D44-564E-9323-54AE4E947019}" type="presParOf" srcId="{918230E3-8025-B44D-BB8C-81A208DB6E3E}" destId="{8951240C-95C4-7A40-9125-C42F8B6E7AE6}" srcOrd="2" destOrd="0" presId="urn:microsoft.com/office/officeart/2008/layout/NameandTitleOrganizationalChart"/>
    <dgm:cxn modelId="{6453E8A7-3083-5A44-90E7-15BA435E5568}" type="presParOf" srcId="{8D72D901-523A-3847-9964-2415CAADE909}" destId="{8CCABAAE-D76B-F34B-A380-5D75DD5387E8}" srcOrd="2" destOrd="0" presId="urn:microsoft.com/office/officeart/2008/layout/NameandTitleOrganizationalChart"/>
    <dgm:cxn modelId="{8A4F682F-691E-AA4A-9B6D-E5498790EAA4}" type="presParOf" srcId="{163652DA-2E84-4F4D-9D73-CBB3C52EA985}" destId="{CEA9AFD1-109B-C748-B070-F449F11112A8}"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5446BA-C368-7049-B3E9-36952FEA616B}" type="doc">
      <dgm:prSet loTypeId="urn:microsoft.com/office/officeart/2008/layout/NameandTitleOrganizationalChart" loCatId="" qsTypeId="urn:microsoft.com/office/officeart/2005/8/quickstyle/simple1" qsCatId="simple" csTypeId="urn:microsoft.com/office/officeart/2005/8/colors/accent2_2" csCatId="accent2" phldr="1"/>
      <dgm:spPr/>
      <dgm:t>
        <a:bodyPr/>
        <a:lstStyle/>
        <a:p>
          <a:endParaRPr lang="en-US"/>
        </a:p>
      </dgm:t>
    </dgm:pt>
    <dgm:pt modelId="{B966B3A4-C51A-5846-BA8B-962A69171164}">
      <dgm:prSet phldrT="[Tex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Yêu cầu dữ liệu cần khóa</a:t>
          </a:r>
        </a:p>
      </dgm:t>
    </dgm:pt>
    <dgm:pt modelId="{B92B7F5F-1BF2-FA45-825B-B8402F53F1EA}" type="parTrans" cxnId="{23F7AEA1-2C35-8C4E-BAD4-DBF9D6276F0A}">
      <dgm:prSet/>
      <dgm:spPr/>
      <dgm:t>
        <a:bodyPr/>
        <a:lstStyle/>
        <a:p>
          <a:endParaRPr lang="en-US"/>
        </a:p>
      </dgm:t>
    </dgm:pt>
    <dgm:pt modelId="{22C4004A-2817-A349-95DD-82C9500A21FD}" type="sibTrans" cxnId="{23F7AEA1-2C35-8C4E-BAD4-DBF9D6276F0A}">
      <dgm:prSet/>
      <dgm:spPr/>
      <dgm:t>
        <a:bodyPr/>
        <a:lstStyle/>
        <a:p>
          <a:endParaRPr lang="en-US"/>
        </a:p>
      </dgm:t>
    </dgm:pt>
    <dgm:pt modelId="{55C9D849-1BA0-B849-B372-F98C9C284EA2}">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Kiểm tra</a:t>
          </a:r>
        </a:p>
      </dgm:t>
    </dgm:pt>
    <dgm:pt modelId="{ACC962CE-9074-E240-93D4-4261E3D1C2C9}" type="parTrans" cxnId="{4437EBEC-1739-CC41-9BFE-A13573BDFDC8}">
      <dgm:prSet/>
      <dgm:spPr/>
      <dgm:t>
        <a:bodyPr/>
        <a:lstStyle/>
        <a:p>
          <a:endParaRPr lang="en-US"/>
        </a:p>
      </dgm:t>
    </dgm:pt>
    <dgm:pt modelId="{D6ED55C7-B40F-0E47-824D-41DCDA681D00}" type="sibTrans" cxnId="{4437EBEC-1739-CC41-9BFE-A13573BDFDC8}">
      <dgm:prSet/>
      <dgm:spPr/>
      <dgm:t>
        <a:bodyPr/>
        <a:lstStyle/>
        <a:p>
          <a:endParaRPr lang="en-US"/>
        </a:p>
      </dgm:t>
    </dgm:pt>
    <dgm:pt modelId="{4461B08B-60F2-764C-B71B-71E9DDCF79C3}">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có sẵn</a:t>
          </a:r>
        </a:p>
      </dgm:t>
    </dgm:pt>
    <dgm:pt modelId="{18A4BAB1-A4E8-364E-8ADC-8F4986476023}" type="parTrans" cxnId="{0CECE8AA-D313-EE49-9878-C7898C8986A4}">
      <dgm:prSet/>
      <dgm:spPr/>
      <dgm:t>
        <a:bodyPr/>
        <a:lstStyle/>
        <a:p>
          <a:endParaRPr lang="en-US"/>
        </a:p>
      </dgm:t>
    </dgm:pt>
    <dgm:pt modelId="{4E226C21-C518-B440-9353-91DD1DC691A5}" type="sibTrans" cxnId="{0CECE8AA-D313-EE49-9878-C7898C8986A4}">
      <dgm:prSet/>
      <dgm:spPr/>
      <dgm:t>
        <a:bodyPr/>
        <a:lstStyle/>
        <a:p>
          <a:endParaRPr lang="en-US"/>
        </a:p>
      </dgm:t>
    </dgm:pt>
    <dgm:pt modelId="{9DBC7847-FAAE-2949-8244-67E82EA6EF01}">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Khóa không có sẵn</a:t>
          </a:r>
        </a:p>
      </dgm:t>
    </dgm:pt>
    <dgm:pt modelId="{9F8149C7-1215-DC46-A3DF-C40C028683D0}" type="parTrans" cxnId="{E25894EB-C7B9-634B-8950-5D84C9C4F566}">
      <dgm:prSet/>
      <dgm:spPr/>
      <dgm:t>
        <a:bodyPr/>
        <a:lstStyle/>
        <a:p>
          <a:endParaRPr lang="en-US"/>
        </a:p>
      </dgm:t>
    </dgm:pt>
    <dgm:pt modelId="{CDDF67FF-BE5D-CB44-AF30-EFB12C2F6533}" type="sibTrans" cxnId="{E25894EB-C7B9-634B-8950-5D84C9C4F566}">
      <dgm:prSet/>
      <dgm:spPr/>
      <dgm:t>
        <a:bodyPr/>
        <a:lstStyle/>
        <a:p>
          <a:endParaRPr lang="en-US"/>
        </a:p>
      </dgm:t>
    </dgm:pt>
    <dgm:pt modelId="{47850BAE-2689-5E40-A87F-81B4372D04BD}">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Phân bố dữ liệu cho giao dịch</a:t>
          </a:r>
        </a:p>
      </dgm:t>
    </dgm:pt>
    <dgm:pt modelId="{078B9028-4B07-AB46-923E-35366985FD63}" type="parTrans" cxnId="{372CCCD7-CD3C-004D-B69E-742AC5FBCB33}">
      <dgm:prSet/>
      <dgm:spPr/>
      <dgm:t>
        <a:bodyPr/>
        <a:lstStyle/>
        <a:p>
          <a:endParaRPr lang="en-US"/>
        </a:p>
      </dgm:t>
    </dgm:pt>
    <dgm:pt modelId="{4B125B8B-18C6-D74C-8A9D-FA94F537B14D}" type="sibTrans" cxnId="{372CCCD7-CD3C-004D-B69E-742AC5FBCB33}">
      <dgm:prSet/>
      <dgm:spPr/>
      <dgm:t>
        <a:bodyPr/>
        <a:lstStyle/>
        <a:p>
          <a:endParaRPr lang="en-US"/>
        </a:p>
      </dgm:t>
    </dgm:pt>
    <dgm:pt modelId="{A03752A7-CE29-BF45-B0C6-A0A5FBB636D0}">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Chờ</a:t>
          </a:r>
        </a:p>
      </dgm:t>
    </dgm:pt>
    <dgm:pt modelId="{BCAD4344-4AB0-0449-8118-0373EDF0CF5D}" type="parTrans" cxnId="{8B14A418-2F0E-7B49-8E1A-90A46C984A6D}">
      <dgm:prSet/>
      <dgm:spPr/>
      <dgm:t>
        <a:bodyPr/>
        <a:lstStyle/>
        <a:p>
          <a:endParaRPr lang="en-US"/>
        </a:p>
      </dgm:t>
    </dgm:pt>
    <dgm:pt modelId="{A65DEC1C-0F49-A448-9542-72C17A5D1948}" type="sibTrans" cxnId="{8B14A418-2F0E-7B49-8E1A-90A46C984A6D}">
      <dgm:prSet/>
      <dgm:spPr/>
      <dgm:t>
        <a:bodyPr/>
        <a:lstStyle/>
        <a:p>
          <a:endParaRPr lang="en-US"/>
        </a:p>
      </dgm:t>
    </dgm:pt>
    <dgm:pt modelId="{DBEB1A58-44DF-A743-A616-FB6015771FB9}">
      <dgm:prSet custT="1"/>
      <dgm:spPr>
        <a:solidFill>
          <a:srgbClr val="1E3ADA"/>
        </a:solidFill>
      </dgm:spPr>
      <dgm:t>
        <a:bodyPr/>
        <a:lstStyle/>
        <a:p>
          <a:r>
            <a:rPr lang="en-US" sz="2400" noProof="1">
              <a:latin typeface="Times New Roman" panose="02020603050405020304" pitchFamily="18" charset="0"/>
              <a:cs typeface="Times New Roman" panose="02020603050405020304" pitchFamily="18" charset="0"/>
            </a:rPr>
            <a:t>Kiểm tra theo chu kì và loại bỏ</a:t>
          </a:r>
        </a:p>
      </dgm:t>
    </dgm:pt>
    <dgm:pt modelId="{238EB95E-23DE-DE44-A1C7-8E4509DFB02A}" type="parTrans" cxnId="{9A22CC9A-CA55-1D42-A05B-6CDBEBD7A6EB}">
      <dgm:prSet/>
      <dgm:spPr/>
      <dgm:t>
        <a:bodyPr/>
        <a:lstStyle/>
        <a:p>
          <a:endParaRPr lang="en-US"/>
        </a:p>
      </dgm:t>
    </dgm:pt>
    <dgm:pt modelId="{F7336162-1302-7947-914B-CC91B40488B7}" type="sibTrans" cxnId="{9A22CC9A-CA55-1D42-A05B-6CDBEBD7A6EB}">
      <dgm:prSet/>
      <dgm:spPr/>
      <dgm:t>
        <a:bodyPr/>
        <a:lstStyle/>
        <a:p>
          <a:endParaRPr lang="en-US"/>
        </a:p>
      </dgm:t>
    </dgm:pt>
    <dgm:pt modelId="{CCB325E8-0466-3A48-96D8-2AA51231FCC0}" type="pres">
      <dgm:prSet presAssocID="{575446BA-C368-7049-B3E9-36952FEA616B}" presName="hierChild1" presStyleCnt="0">
        <dgm:presLayoutVars>
          <dgm:orgChart val="1"/>
          <dgm:chPref val="1"/>
          <dgm:dir/>
          <dgm:animOne val="branch"/>
          <dgm:animLvl val="lvl"/>
          <dgm:resizeHandles/>
        </dgm:presLayoutVars>
      </dgm:prSet>
      <dgm:spPr/>
    </dgm:pt>
    <dgm:pt modelId="{163652DA-2E84-4F4D-9D73-CBB3C52EA985}" type="pres">
      <dgm:prSet presAssocID="{B966B3A4-C51A-5846-BA8B-962A69171164}" presName="hierRoot1" presStyleCnt="0">
        <dgm:presLayoutVars>
          <dgm:hierBranch val="init"/>
        </dgm:presLayoutVars>
      </dgm:prSet>
      <dgm:spPr/>
    </dgm:pt>
    <dgm:pt modelId="{629EFF4B-C342-1A42-A290-74CB056EEE6D}" type="pres">
      <dgm:prSet presAssocID="{B966B3A4-C51A-5846-BA8B-962A69171164}" presName="rootComposite1" presStyleCnt="0"/>
      <dgm:spPr/>
    </dgm:pt>
    <dgm:pt modelId="{25606D91-A342-004D-9F4B-D4FCA16703BE}" type="pres">
      <dgm:prSet presAssocID="{B966B3A4-C51A-5846-BA8B-962A69171164}" presName="rootText1" presStyleLbl="node0" presStyleIdx="0" presStyleCnt="1" custScaleX="145375">
        <dgm:presLayoutVars>
          <dgm:chMax/>
          <dgm:chPref val="3"/>
        </dgm:presLayoutVars>
      </dgm:prSet>
      <dgm:spPr/>
    </dgm:pt>
    <dgm:pt modelId="{1442BED8-46E3-2F43-AA34-9E89FB4322A7}" type="pres">
      <dgm:prSet presAssocID="{B966B3A4-C51A-5846-BA8B-962A69171164}" presName="titleText1" presStyleLbl="fgAcc0" presStyleIdx="0" presStyleCnt="1" custLinFactNeighborX="12509" custLinFactNeighborY="41511">
        <dgm:presLayoutVars>
          <dgm:chMax val="0"/>
          <dgm:chPref val="0"/>
        </dgm:presLayoutVars>
      </dgm:prSet>
      <dgm:spPr/>
    </dgm:pt>
    <dgm:pt modelId="{2F6B5222-D2FC-3340-9B27-A734D59104CF}" type="pres">
      <dgm:prSet presAssocID="{B966B3A4-C51A-5846-BA8B-962A69171164}" presName="rootConnector1" presStyleLbl="node1" presStyleIdx="0" presStyleCnt="6"/>
      <dgm:spPr/>
    </dgm:pt>
    <dgm:pt modelId="{155E7C22-FF6E-C64C-B84E-5C683407664B}" type="pres">
      <dgm:prSet presAssocID="{B966B3A4-C51A-5846-BA8B-962A69171164}" presName="hierChild2" presStyleCnt="0"/>
      <dgm:spPr/>
    </dgm:pt>
    <dgm:pt modelId="{88663B15-379A-6245-81F9-199D9A3E727E}" type="pres">
      <dgm:prSet presAssocID="{ACC962CE-9074-E240-93D4-4261E3D1C2C9}" presName="Name37" presStyleLbl="parChTrans1D2" presStyleIdx="0" presStyleCnt="1"/>
      <dgm:spPr/>
    </dgm:pt>
    <dgm:pt modelId="{8D72D901-523A-3847-9964-2415CAADE909}" type="pres">
      <dgm:prSet presAssocID="{55C9D849-1BA0-B849-B372-F98C9C284EA2}" presName="hierRoot2" presStyleCnt="0">
        <dgm:presLayoutVars>
          <dgm:hierBranch val="init"/>
        </dgm:presLayoutVars>
      </dgm:prSet>
      <dgm:spPr/>
    </dgm:pt>
    <dgm:pt modelId="{92A8F7A4-CE79-0844-BFC3-44B8C9999D93}" type="pres">
      <dgm:prSet presAssocID="{55C9D849-1BA0-B849-B372-F98C9C284EA2}" presName="rootComposite" presStyleCnt="0"/>
      <dgm:spPr/>
    </dgm:pt>
    <dgm:pt modelId="{D5BFC25D-A5D2-6846-B10A-6B579E61A2A0}" type="pres">
      <dgm:prSet presAssocID="{55C9D849-1BA0-B849-B372-F98C9C284EA2}" presName="rootText" presStyleLbl="node1" presStyleIdx="0" presStyleCnt="6">
        <dgm:presLayoutVars>
          <dgm:chMax/>
          <dgm:chPref val="3"/>
        </dgm:presLayoutVars>
      </dgm:prSet>
      <dgm:spPr/>
    </dgm:pt>
    <dgm:pt modelId="{E040E765-C7D3-124C-AF45-4D6225E1E618}" type="pres">
      <dgm:prSet presAssocID="{55C9D849-1BA0-B849-B372-F98C9C284EA2}" presName="titleText2" presStyleLbl="fgAcc1" presStyleIdx="0" presStyleCnt="6">
        <dgm:presLayoutVars>
          <dgm:chMax val="0"/>
          <dgm:chPref val="0"/>
        </dgm:presLayoutVars>
      </dgm:prSet>
      <dgm:spPr/>
    </dgm:pt>
    <dgm:pt modelId="{49934F84-C649-A944-8A34-1DDBA2360785}" type="pres">
      <dgm:prSet presAssocID="{55C9D849-1BA0-B849-B372-F98C9C284EA2}" presName="rootConnector" presStyleLbl="node2" presStyleIdx="0" presStyleCnt="0"/>
      <dgm:spPr/>
    </dgm:pt>
    <dgm:pt modelId="{7A1024D1-E1BD-FE46-BCDE-0C57930603E7}" type="pres">
      <dgm:prSet presAssocID="{55C9D849-1BA0-B849-B372-F98C9C284EA2}" presName="hierChild4" presStyleCnt="0"/>
      <dgm:spPr/>
    </dgm:pt>
    <dgm:pt modelId="{EE8ADFE7-2B21-DB4F-BAE2-6AE9CE63349E}" type="pres">
      <dgm:prSet presAssocID="{18A4BAB1-A4E8-364E-8ADC-8F4986476023}" presName="Name37" presStyleLbl="parChTrans1D3" presStyleIdx="0" presStyleCnt="2"/>
      <dgm:spPr/>
    </dgm:pt>
    <dgm:pt modelId="{2D0CAA04-2A16-C642-9549-E9DB519354E3}" type="pres">
      <dgm:prSet presAssocID="{4461B08B-60F2-764C-B71B-71E9DDCF79C3}" presName="hierRoot2" presStyleCnt="0">
        <dgm:presLayoutVars>
          <dgm:hierBranch val="init"/>
        </dgm:presLayoutVars>
      </dgm:prSet>
      <dgm:spPr/>
    </dgm:pt>
    <dgm:pt modelId="{45FEA71F-C35B-5143-A4C4-30ACC0259EE4}" type="pres">
      <dgm:prSet presAssocID="{4461B08B-60F2-764C-B71B-71E9DDCF79C3}" presName="rootComposite" presStyleCnt="0"/>
      <dgm:spPr/>
    </dgm:pt>
    <dgm:pt modelId="{2D47136D-730F-FD40-AB18-55F8B116EB99}" type="pres">
      <dgm:prSet presAssocID="{4461B08B-60F2-764C-B71B-71E9DDCF79C3}" presName="rootText" presStyleLbl="node1" presStyleIdx="1" presStyleCnt="6">
        <dgm:presLayoutVars>
          <dgm:chMax/>
          <dgm:chPref val="3"/>
        </dgm:presLayoutVars>
      </dgm:prSet>
      <dgm:spPr/>
    </dgm:pt>
    <dgm:pt modelId="{918FDF46-8D95-4144-8C62-40BDBAD8A36D}" type="pres">
      <dgm:prSet presAssocID="{4461B08B-60F2-764C-B71B-71E9DDCF79C3}" presName="titleText2" presStyleLbl="fgAcc1" presStyleIdx="1" presStyleCnt="6" custLinFactNeighborY="59300">
        <dgm:presLayoutVars>
          <dgm:chMax val="0"/>
          <dgm:chPref val="0"/>
        </dgm:presLayoutVars>
      </dgm:prSet>
      <dgm:spPr/>
    </dgm:pt>
    <dgm:pt modelId="{401D8388-A598-A14E-A4F8-B16CD105B197}" type="pres">
      <dgm:prSet presAssocID="{4461B08B-60F2-764C-B71B-71E9DDCF79C3}" presName="rootConnector" presStyleLbl="node3" presStyleIdx="0" presStyleCnt="0"/>
      <dgm:spPr/>
    </dgm:pt>
    <dgm:pt modelId="{79B0D3F2-6F8A-0E42-975E-F44441C18BF9}" type="pres">
      <dgm:prSet presAssocID="{4461B08B-60F2-764C-B71B-71E9DDCF79C3}" presName="hierChild4" presStyleCnt="0"/>
      <dgm:spPr/>
    </dgm:pt>
    <dgm:pt modelId="{3838E628-30C7-2942-8A46-179AED4B519E}" type="pres">
      <dgm:prSet presAssocID="{078B9028-4B07-AB46-923E-35366985FD63}" presName="Name37" presStyleLbl="parChTrans1D4" presStyleIdx="0" presStyleCnt="3"/>
      <dgm:spPr/>
    </dgm:pt>
    <dgm:pt modelId="{5D11218C-74A7-8545-B02F-F19B290DFBF3}" type="pres">
      <dgm:prSet presAssocID="{47850BAE-2689-5E40-A87F-81B4372D04BD}" presName="hierRoot2" presStyleCnt="0">
        <dgm:presLayoutVars>
          <dgm:hierBranch val="init"/>
        </dgm:presLayoutVars>
      </dgm:prSet>
      <dgm:spPr/>
    </dgm:pt>
    <dgm:pt modelId="{D3634301-FA95-6347-996C-4D64287DDDDB}" type="pres">
      <dgm:prSet presAssocID="{47850BAE-2689-5E40-A87F-81B4372D04BD}" presName="rootComposite" presStyleCnt="0"/>
      <dgm:spPr/>
    </dgm:pt>
    <dgm:pt modelId="{68136E08-A070-D446-9DF9-E205D347FB49}" type="pres">
      <dgm:prSet presAssocID="{47850BAE-2689-5E40-A87F-81B4372D04BD}" presName="rootText" presStyleLbl="node1" presStyleIdx="2" presStyleCnt="6" custScaleX="175880">
        <dgm:presLayoutVars>
          <dgm:chMax/>
          <dgm:chPref val="3"/>
        </dgm:presLayoutVars>
      </dgm:prSet>
      <dgm:spPr/>
    </dgm:pt>
    <dgm:pt modelId="{E8A27D4A-CEDF-7A4A-AE68-70891A7D26F2}" type="pres">
      <dgm:prSet presAssocID="{47850BAE-2689-5E40-A87F-81B4372D04BD}" presName="titleText2" presStyleLbl="fgAcc1" presStyleIdx="2" presStyleCnt="6" custLinFactNeighborX="31841" custLinFactNeighborY="35580">
        <dgm:presLayoutVars>
          <dgm:chMax val="0"/>
          <dgm:chPref val="0"/>
        </dgm:presLayoutVars>
      </dgm:prSet>
      <dgm:spPr/>
    </dgm:pt>
    <dgm:pt modelId="{89C444F9-5F63-EB41-8ED7-603F98DB97A6}" type="pres">
      <dgm:prSet presAssocID="{47850BAE-2689-5E40-A87F-81B4372D04BD}" presName="rootConnector" presStyleLbl="node4" presStyleIdx="0" presStyleCnt="0"/>
      <dgm:spPr/>
    </dgm:pt>
    <dgm:pt modelId="{2B3A6A19-AA0B-4642-9CA6-D5F6216467CE}" type="pres">
      <dgm:prSet presAssocID="{47850BAE-2689-5E40-A87F-81B4372D04BD}" presName="hierChild4" presStyleCnt="0"/>
      <dgm:spPr/>
    </dgm:pt>
    <dgm:pt modelId="{248FC170-792C-B94A-831D-83A98737D095}" type="pres">
      <dgm:prSet presAssocID="{47850BAE-2689-5E40-A87F-81B4372D04BD}" presName="hierChild5" presStyleCnt="0"/>
      <dgm:spPr/>
    </dgm:pt>
    <dgm:pt modelId="{5732560C-3A7B-BA43-A413-8D0DA0AA0F55}" type="pres">
      <dgm:prSet presAssocID="{4461B08B-60F2-764C-B71B-71E9DDCF79C3}" presName="hierChild5" presStyleCnt="0"/>
      <dgm:spPr/>
    </dgm:pt>
    <dgm:pt modelId="{BFE40AA1-5C3B-B04B-8E7E-B97A43EE3498}" type="pres">
      <dgm:prSet presAssocID="{9F8149C7-1215-DC46-A3DF-C40C028683D0}" presName="Name37" presStyleLbl="parChTrans1D3" presStyleIdx="1" presStyleCnt="2"/>
      <dgm:spPr/>
    </dgm:pt>
    <dgm:pt modelId="{918230E3-8025-B44D-BB8C-81A208DB6E3E}" type="pres">
      <dgm:prSet presAssocID="{9DBC7847-FAAE-2949-8244-67E82EA6EF01}" presName="hierRoot2" presStyleCnt="0">
        <dgm:presLayoutVars>
          <dgm:hierBranch val="init"/>
        </dgm:presLayoutVars>
      </dgm:prSet>
      <dgm:spPr/>
    </dgm:pt>
    <dgm:pt modelId="{7FF91E4A-B42B-3940-9D96-FDEF9A320A87}" type="pres">
      <dgm:prSet presAssocID="{9DBC7847-FAAE-2949-8244-67E82EA6EF01}" presName="rootComposite" presStyleCnt="0"/>
      <dgm:spPr/>
    </dgm:pt>
    <dgm:pt modelId="{5595A625-8852-7C44-82BB-DE36E99CD458}" type="pres">
      <dgm:prSet presAssocID="{9DBC7847-FAAE-2949-8244-67E82EA6EF01}" presName="rootText" presStyleLbl="node1" presStyleIdx="3" presStyleCnt="6" custScaleX="125604" custLinFactNeighborY="1">
        <dgm:presLayoutVars>
          <dgm:chMax/>
          <dgm:chPref val="3"/>
        </dgm:presLayoutVars>
      </dgm:prSet>
      <dgm:spPr/>
    </dgm:pt>
    <dgm:pt modelId="{6753C556-E8B7-CF4F-BE12-54CF75A45165}" type="pres">
      <dgm:prSet presAssocID="{9DBC7847-FAAE-2949-8244-67E82EA6EF01}" presName="titleText2" presStyleLbl="fgAcc1" presStyleIdx="3" presStyleCnt="6" custLinFactNeighborX="9096" custLinFactNeighborY="23720">
        <dgm:presLayoutVars>
          <dgm:chMax val="0"/>
          <dgm:chPref val="0"/>
        </dgm:presLayoutVars>
      </dgm:prSet>
      <dgm:spPr/>
    </dgm:pt>
    <dgm:pt modelId="{999B585D-4C70-4B42-A254-B9823D1B2435}" type="pres">
      <dgm:prSet presAssocID="{9DBC7847-FAAE-2949-8244-67E82EA6EF01}" presName="rootConnector" presStyleLbl="node3" presStyleIdx="0" presStyleCnt="0"/>
      <dgm:spPr/>
    </dgm:pt>
    <dgm:pt modelId="{71554DF0-AE95-794D-B5D8-0B4C348CD628}" type="pres">
      <dgm:prSet presAssocID="{9DBC7847-FAAE-2949-8244-67E82EA6EF01}" presName="hierChild4" presStyleCnt="0"/>
      <dgm:spPr/>
    </dgm:pt>
    <dgm:pt modelId="{AE79CD31-E8BF-7D4E-AFCB-75BD74BBAFAA}" type="pres">
      <dgm:prSet presAssocID="{BCAD4344-4AB0-0449-8118-0373EDF0CF5D}" presName="Name37" presStyleLbl="parChTrans1D4" presStyleIdx="1" presStyleCnt="3"/>
      <dgm:spPr/>
    </dgm:pt>
    <dgm:pt modelId="{5F8C0785-1C96-6F41-BB6D-0C64B52F5EF9}" type="pres">
      <dgm:prSet presAssocID="{A03752A7-CE29-BF45-B0C6-A0A5FBB636D0}" presName="hierRoot2" presStyleCnt="0">
        <dgm:presLayoutVars>
          <dgm:hierBranch val="init"/>
        </dgm:presLayoutVars>
      </dgm:prSet>
      <dgm:spPr/>
    </dgm:pt>
    <dgm:pt modelId="{3D5C139E-C80E-1744-BE46-8FD7765044E4}" type="pres">
      <dgm:prSet presAssocID="{A03752A7-CE29-BF45-B0C6-A0A5FBB636D0}" presName="rootComposite" presStyleCnt="0"/>
      <dgm:spPr/>
    </dgm:pt>
    <dgm:pt modelId="{DBE4362C-8034-FC4E-A43E-A3C8879FA950}" type="pres">
      <dgm:prSet presAssocID="{A03752A7-CE29-BF45-B0C6-A0A5FBB636D0}" presName="rootText" presStyleLbl="node1" presStyleIdx="4" presStyleCnt="6">
        <dgm:presLayoutVars>
          <dgm:chMax/>
          <dgm:chPref val="3"/>
        </dgm:presLayoutVars>
      </dgm:prSet>
      <dgm:spPr/>
    </dgm:pt>
    <dgm:pt modelId="{E6589D19-5190-D141-B866-82F1E6737C98}" type="pres">
      <dgm:prSet presAssocID="{A03752A7-CE29-BF45-B0C6-A0A5FBB636D0}" presName="titleText2" presStyleLbl="fgAcc1" presStyleIdx="4" presStyleCnt="6">
        <dgm:presLayoutVars>
          <dgm:chMax val="0"/>
          <dgm:chPref val="0"/>
        </dgm:presLayoutVars>
      </dgm:prSet>
      <dgm:spPr/>
    </dgm:pt>
    <dgm:pt modelId="{219C7697-8D02-0E4C-8DF2-6AC149F62E97}" type="pres">
      <dgm:prSet presAssocID="{A03752A7-CE29-BF45-B0C6-A0A5FBB636D0}" presName="rootConnector" presStyleLbl="node4" presStyleIdx="0" presStyleCnt="0"/>
      <dgm:spPr/>
    </dgm:pt>
    <dgm:pt modelId="{C340B43F-B6BC-4849-AAF4-473A66230A32}" type="pres">
      <dgm:prSet presAssocID="{A03752A7-CE29-BF45-B0C6-A0A5FBB636D0}" presName="hierChild4" presStyleCnt="0"/>
      <dgm:spPr/>
    </dgm:pt>
    <dgm:pt modelId="{33433819-EFF5-E149-896F-4AF027CBA41D}" type="pres">
      <dgm:prSet presAssocID="{238EB95E-23DE-DE44-A1C7-8E4509DFB02A}" presName="Name37" presStyleLbl="parChTrans1D4" presStyleIdx="2" presStyleCnt="3"/>
      <dgm:spPr/>
    </dgm:pt>
    <dgm:pt modelId="{511FA55E-EC02-D349-A91D-80AC4C8A0332}" type="pres">
      <dgm:prSet presAssocID="{DBEB1A58-44DF-A743-A616-FB6015771FB9}" presName="hierRoot2" presStyleCnt="0">
        <dgm:presLayoutVars>
          <dgm:hierBranch val="init"/>
        </dgm:presLayoutVars>
      </dgm:prSet>
      <dgm:spPr/>
    </dgm:pt>
    <dgm:pt modelId="{01E068D0-B8D1-6A43-B695-DD8D6D33F781}" type="pres">
      <dgm:prSet presAssocID="{DBEB1A58-44DF-A743-A616-FB6015771FB9}" presName="rootComposite" presStyleCnt="0"/>
      <dgm:spPr/>
    </dgm:pt>
    <dgm:pt modelId="{AC5F70A6-EDC2-6C40-88BE-C2ABBB4C561C}" type="pres">
      <dgm:prSet presAssocID="{DBEB1A58-44DF-A743-A616-FB6015771FB9}" presName="rootText" presStyleLbl="node1" presStyleIdx="5" presStyleCnt="6" custScaleX="194434">
        <dgm:presLayoutVars>
          <dgm:chMax/>
          <dgm:chPref val="3"/>
        </dgm:presLayoutVars>
      </dgm:prSet>
      <dgm:spPr/>
    </dgm:pt>
    <dgm:pt modelId="{001CA5ED-A951-E348-872C-D8A13E0D7556}" type="pres">
      <dgm:prSet presAssocID="{DBEB1A58-44DF-A743-A616-FB6015771FB9}" presName="titleText2" presStyleLbl="fgAcc1" presStyleIdx="5" presStyleCnt="6" custLinFactNeighborX="51803" custLinFactNeighborY="22693">
        <dgm:presLayoutVars>
          <dgm:chMax val="0"/>
          <dgm:chPref val="0"/>
        </dgm:presLayoutVars>
      </dgm:prSet>
      <dgm:spPr/>
    </dgm:pt>
    <dgm:pt modelId="{384E10DB-DEE5-7F43-A815-3E17C8359AA1}" type="pres">
      <dgm:prSet presAssocID="{DBEB1A58-44DF-A743-A616-FB6015771FB9}" presName="rootConnector" presStyleLbl="node4" presStyleIdx="0" presStyleCnt="0"/>
      <dgm:spPr/>
    </dgm:pt>
    <dgm:pt modelId="{9641B559-FA78-F749-AA42-8EC28DB33F27}" type="pres">
      <dgm:prSet presAssocID="{DBEB1A58-44DF-A743-A616-FB6015771FB9}" presName="hierChild4" presStyleCnt="0"/>
      <dgm:spPr/>
    </dgm:pt>
    <dgm:pt modelId="{D262AD2D-7E2C-0040-93BF-05BD4CE6B8E5}" type="pres">
      <dgm:prSet presAssocID="{DBEB1A58-44DF-A743-A616-FB6015771FB9}" presName="hierChild5" presStyleCnt="0"/>
      <dgm:spPr/>
    </dgm:pt>
    <dgm:pt modelId="{2163129E-69A4-7048-90CB-8B81EF709798}" type="pres">
      <dgm:prSet presAssocID="{A03752A7-CE29-BF45-B0C6-A0A5FBB636D0}" presName="hierChild5" presStyleCnt="0"/>
      <dgm:spPr/>
    </dgm:pt>
    <dgm:pt modelId="{8951240C-95C4-7A40-9125-C42F8B6E7AE6}" type="pres">
      <dgm:prSet presAssocID="{9DBC7847-FAAE-2949-8244-67E82EA6EF01}" presName="hierChild5" presStyleCnt="0"/>
      <dgm:spPr/>
    </dgm:pt>
    <dgm:pt modelId="{8CCABAAE-D76B-F34B-A380-5D75DD5387E8}" type="pres">
      <dgm:prSet presAssocID="{55C9D849-1BA0-B849-B372-F98C9C284EA2}" presName="hierChild5" presStyleCnt="0"/>
      <dgm:spPr/>
    </dgm:pt>
    <dgm:pt modelId="{CEA9AFD1-109B-C748-B070-F449F11112A8}" type="pres">
      <dgm:prSet presAssocID="{B966B3A4-C51A-5846-BA8B-962A69171164}" presName="hierChild3" presStyleCnt="0"/>
      <dgm:spPr/>
    </dgm:pt>
  </dgm:ptLst>
  <dgm:cxnLst>
    <dgm:cxn modelId="{0B255C02-3C76-AD42-B191-66BF8B1F30E7}" type="presOf" srcId="{55C9D849-1BA0-B849-B372-F98C9C284EA2}" destId="{D5BFC25D-A5D2-6846-B10A-6B579E61A2A0}" srcOrd="0" destOrd="0" presId="urn:microsoft.com/office/officeart/2008/layout/NameandTitleOrganizationalChart"/>
    <dgm:cxn modelId="{DE729312-08A6-404C-8F7D-B5EEAA4E7F20}" type="presOf" srcId="{9DBC7847-FAAE-2949-8244-67E82EA6EF01}" destId="{999B585D-4C70-4B42-A254-B9823D1B2435}" srcOrd="1" destOrd="0" presId="urn:microsoft.com/office/officeart/2008/layout/NameandTitleOrganizationalChart"/>
    <dgm:cxn modelId="{FE059618-133A-074C-B89F-693054DDD1A9}" type="presOf" srcId="{4E226C21-C518-B440-9353-91DD1DC691A5}" destId="{918FDF46-8D95-4144-8C62-40BDBAD8A36D}" srcOrd="0" destOrd="0" presId="urn:microsoft.com/office/officeart/2008/layout/NameandTitleOrganizationalChart"/>
    <dgm:cxn modelId="{8B14A418-2F0E-7B49-8E1A-90A46C984A6D}" srcId="{9DBC7847-FAAE-2949-8244-67E82EA6EF01}" destId="{A03752A7-CE29-BF45-B0C6-A0A5FBB636D0}" srcOrd="0" destOrd="0" parTransId="{BCAD4344-4AB0-0449-8118-0373EDF0CF5D}" sibTransId="{A65DEC1C-0F49-A448-9542-72C17A5D1948}"/>
    <dgm:cxn modelId="{88AB511E-BC0B-E145-847F-9B497FCDC305}" type="presOf" srcId="{47850BAE-2689-5E40-A87F-81B4372D04BD}" destId="{68136E08-A070-D446-9DF9-E205D347FB49}" srcOrd="0" destOrd="0" presId="urn:microsoft.com/office/officeart/2008/layout/NameandTitleOrganizationalChart"/>
    <dgm:cxn modelId="{DC3AF21E-84BA-5D46-A7AD-CFEC28EA7490}" type="presOf" srcId="{B966B3A4-C51A-5846-BA8B-962A69171164}" destId="{25606D91-A342-004D-9F4B-D4FCA16703BE}" srcOrd="0" destOrd="0" presId="urn:microsoft.com/office/officeart/2008/layout/NameandTitleOrganizationalChart"/>
    <dgm:cxn modelId="{34A92820-577F-6744-BDB0-D9D85117B4CC}" type="presOf" srcId="{4B125B8B-18C6-D74C-8A9D-FA94F537B14D}" destId="{E8A27D4A-CEDF-7A4A-AE68-70891A7D26F2}" srcOrd="0" destOrd="0" presId="urn:microsoft.com/office/officeart/2008/layout/NameandTitleOrganizationalChart"/>
    <dgm:cxn modelId="{86D90724-B708-3347-B89A-8BB10AB132C8}" type="presOf" srcId="{A03752A7-CE29-BF45-B0C6-A0A5FBB636D0}" destId="{219C7697-8D02-0E4C-8DF2-6AC149F62E97}" srcOrd="1" destOrd="0" presId="urn:microsoft.com/office/officeart/2008/layout/NameandTitleOrganizationalChart"/>
    <dgm:cxn modelId="{21D1785B-379F-C241-BF02-9F18119E15B8}" type="presOf" srcId="{078B9028-4B07-AB46-923E-35366985FD63}" destId="{3838E628-30C7-2942-8A46-179AED4B519E}" srcOrd="0" destOrd="0" presId="urn:microsoft.com/office/officeart/2008/layout/NameandTitleOrganizationalChart"/>
    <dgm:cxn modelId="{686C385C-6FE4-DF4A-B398-BC171312BC25}" type="presOf" srcId="{22C4004A-2817-A349-95DD-82C9500A21FD}" destId="{1442BED8-46E3-2F43-AA34-9E89FB4322A7}" srcOrd="0" destOrd="0" presId="urn:microsoft.com/office/officeart/2008/layout/NameandTitleOrganizationalChart"/>
    <dgm:cxn modelId="{4036C95C-472A-774B-A4A4-DC14A7317BD5}" type="presOf" srcId="{F7336162-1302-7947-914B-CC91B40488B7}" destId="{001CA5ED-A951-E348-872C-D8A13E0D7556}" srcOrd="0" destOrd="0" presId="urn:microsoft.com/office/officeart/2008/layout/NameandTitleOrganizationalChart"/>
    <dgm:cxn modelId="{8BB0DA61-E80D-F044-A87D-B622AEE643C1}" type="presOf" srcId="{9DBC7847-FAAE-2949-8244-67E82EA6EF01}" destId="{5595A625-8852-7C44-82BB-DE36E99CD458}" srcOrd="0" destOrd="0" presId="urn:microsoft.com/office/officeart/2008/layout/NameandTitleOrganizationalChart"/>
    <dgm:cxn modelId="{A18C3964-5CE6-CC40-AE9B-10944349F1EC}" type="presOf" srcId="{DBEB1A58-44DF-A743-A616-FB6015771FB9}" destId="{384E10DB-DEE5-7F43-A815-3E17C8359AA1}" srcOrd="1" destOrd="0" presId="urn:microsoft.com/office/officeart/2008/layout/NameandTitleOrganizationalChart"/>
    <dgm:cxn modelId="{EA3D3B46-0942-D747-AD70-7F209193D7F8}" type="presOf" srcId="{575446BA-C368-7049-B3E9-36952FEA616B}" destId="{CCB325E8-0466-3A48-96D8-2AA51231FCC0}" srcOrd="0" destOrd="0" presId="urn:microsoft.com/office/officeart/2008/layout/NameandTitleOrganizationalChart"/>
    <dgm:cxn modelId="{98E2536E-7165-BD49-A49E-AE0CFBEFC671}" type="presOf" srcId="{ACC962CE-9074-E240-93D4-4261E3D1C2C9}" destId="{88663B15-379A-6245-81F9-199D9A3E727E}" srcOrd="0" destOrd="0" presId="urn:microsoft.com/office/officeart/2008/layout/NameandTitleOrganizationalChart"/>
    <dgm:cxn modelId="{42A2E858-B730-0740-9DDC-209DA81EF84C}" type="presOf" srcId="{4461B08B-60F2-764C-B71B-71E9DDCF79C3}" destId="{401D8388-A598-A14E-A4F8-B16CD105B197}" srcOrd="1" destOrd="0" presId="urn:microsoft.com/office/officeart/2008/layout/NameandTitleOrganizationalChart"/>
    <dgm:cxn modelId="{9FA9E47B-9C5E-C748-8CA2-87847E62D5E2}" type="presOf" srcId="{B966B3A4-C51A-5846-BA8B-962A69171164}" destId="{2F6B5222-D2FC-3340-9B27-A734D59104CF}" srcOrd="1" destOrd="0" presId="urn:microsoft.com/office/officeart/2008/layout/NameandTitleOrganizationalChart"/>
    <dgm:cxn modelId="{ACE1057F-6D28-4F41-8EB9-D2C99F0F37E8}" type="presOf" srcId="{D6ED55C7-B40F-0E47-824D-41DCDA681D00}" destId="{E040E765-C7D3-124C-AF45-4D6225E1E618}" srcOrd="0" destOrd="0" presId="urn:microsoft.com/office/officeart/2008/layout/NameandTitleOrganizationalChart"/>
    <dgm:cxn modelId="{660BFF80-D161-3948-9922-975BDC0A43D2}" type="presOf" srcId="{DBEB1A58-44DF-A743-A616-FB6015771FB9}" destId="{AC5F70A6-EDC2-6C40-88BE-C2ABBB4C561C}" srcOrd="0" destOrd="0" presId="urn:microsoft.com/office/officeart/2008/layout/NameandTitleOrganizationalChart"/>
    <dgm:cxn modelId="{087AA593-3DE8-8D42-BD18-9846859C1A13}" type="presOf" srcId="{238EB95E-23DE-DE44-A1C7-8E4509DFB02A}" destId="{33433819-EFF5-E149-896F-4AF027CBA41D}" srcOrd="0" destOrd="0" presId="urn:microsoft.com/office/officeart/2008/layout/NameandTitleOrganizationalChart"/>
    <dgm:cxn modelId="{79DFF099-76CF-C24B-BD1B-CDDF1159BEB7}" type="presOf" srcId="{4461B08B-60F2-764C-B71B-71E9DDCF79C3}" destId="{2D47136D-730F-FD40-AB18-55F8B116EB99}" srcOrd="0" destOrd="0" presId="urn:microsoft.com/office/officeart/2008/layout/NameandTitleOrganizationalChart"/>
    <dgm:cxn modelId="{9A22CC9A-CA55-1D42-A05B-6CDBEBD7A6EB}" srcId="{A03752A7-CE29-BF45-B0C6-A0A5FBB636D0}" destId="{DBEB1A58-44DF-A743-A616-FB6015771FB9}" srcOrd="0" destOrd="0" parTransId="{238EB95E-23DE-DE44-A1C7-8E4509DFB02A}" sibTransId="{F7336162-1302-7947-914B-CC91B40488B7}"/>
    <dgm:cxn modelId="{576241A1-B6BB-DB4B-B1E1-518B1B5B59EB}" type="presOf" srcId="{47850BAE-2689-5E40-A87F-81B4372D04BD}" destId="{89C444F9-5F63-EB41-8ED7-603F98DB97A6}" srcOrd="1" destOrd="0" presId="urn:microsoft.com/office/officeart/2008/layout/NameandTitleOrganizationalChart"/>
    <dgm:cxn modelId="{23F7AEA1-2C35-8C4E-BAD4-DBF9D6276F0A}" srcId="{575446BA-C368-7049-B3E9-36952FEA616B}" destId="{B966B3A4-C51A-5846-BA8B-962A69171164}" srcOrd="0" destOrd="0" parTransId="{B92B7F5F-1BF2-FA45-825B-B8402F53F1EA}" sibTransId="{22C4004A-2817-A349-95DD-82C9500A21FD}"/>
    <dgm:cxn modelId="{0CECE8AA-D313-EE49-9878-C7898C8986A4}" srcId="{55C9D849-1BA0-B849-B372-F98C9C284EA2}" destId="{4461B08B-60F2-764C-B71B-71E9DDCF79C3}" srcOrd="0" destOrd="0" parTransId="{18A4BAB1-A4E8-364E-8ADC-8F4986476023}" sibTransId="{4E226C21-C518-B440-9353-91DD1DC691A5}"/>
    <dgm:cxn modelId="{EF3085B9-0839-A54F-AAF1-2BDC96CA5E5E}" type="presOf" srcId="{BCAD4344-4AB0-0449-8118-0373EDF0CF5D}" destId="{AE79CD31-E8BF-7D4E-AFCB-75BD74BBAFAA}" srcOrd="0" destOrd="0" presId="urn:microsoft.com/office/officeart/2008/layout/NameandTitleOrganizationalChart"/>
    <dgm:cxn modelId="{EDA0DCBE-3B3E-3944-A17C-9BC720C2EE26}" type="presOf" srcId="{18A4BAB1-A4E8-364E-8ADC-8F4986476023}" destId="{EE8ADFE7-2B21-DB4F-BAE2-6AE9CE63349E}" srcOrd="0" destOrd="0" presId="urn:microsoft.com/office/officeart/2008/layout/NameandTitleOrganizationalChart"/>
    <dgm:cxn modelId="{D50642C8-2CD6-6C43-8CC5-2CDAF86EBECB}" type="presOf" srcId="{CDDF67FF-BE5D-CB44-AF30-EFB12C2F6533}" destId="{6753C556-E8B7-CF4F-BE12-54CF75A45165}" srcOrd="0" destOrd="0" presId="urn:microsoft.com/office/officeart/2008/layout/NameandTitleOrganizationalChart"/>
    <dgm:cxn modelId="{625E98CA-F860-3045-A087-EA12CF625402}" type="presOf" srcId="{9F8149C7-1215-DC46-A3DF-C40C028683D0}" destId="{BFE40AA1-5C3B-B04B-8E7E-B97A43EE3498}" srcOrd="0" destOrd="0" presId="urn:microsoft.com/office/officeart/2008/layout/NameandTitleOrganizationalChart"/>
    <dgm:cxn modelId="{372CCCD7-CD3C-004D-B69E-742AC5FBCB33}" srcId="{4461B08B-60F2-764C-B71B-71E9DDCF79C3}" destId="{47850BAE-2689-5E40-A87F-81B4372D04BD}" srcOrd="0" destOrd="0" parTransId="{078B9028-4B07-AB46-923E-35366985FD63}" sibTransId="{4B125B8B-18C6-D74C-8A9D-FA94F537B14D}"/>
    <dgm:cxn modelId="{43C5C6DC-2780-A847-9CDB-71E34083D415}" type="presOf" srcId="{55C9D849-1BA0-B849-B372-F98C9C284EA2}" destId="{49934F84-C649-A944-8A34-1DDBA2360785}" srcOrd="1" destOrd="0" presId="urn:microsoft.com/office/officeart/2008/layout/NameandTitleOrganizationalChart"/>
    <dgm:cxn modelId="{E25894EB-C7B9-634B-8950-5D84C9C4F566}" srcId="{55C9D849-1BA0-B849-B372-F98C9C284EA2}" destId="{9DBC7847-FAAE-2949-8244-67E82EA6EF01}" srcOrd="1" destOrd="0" parTransId="{9F8149C7-1215-DC46-A3DF-C40C028683D0}" sibTransId="{CDDF67FF-BE5D-CB44-AF30-EFB12C2F6533}"/>
    <dgm:cxn modelId="{4437EBEC-1739-CC41-9BFE-A13573BDFDC8}" srcId="{B966B3A4-C51A-5846-BA8B-962A69171164}" destId="{55C9D849-1BA0-B849-B372-F98C9C284EA2}" srcOrd="0" destOrd="0" parTransId="{ACC962CE-9074-E240-93D4-4261E3D1C2C9}" sibTransId="{D6ED55C7-B40F-0E47-824D-41DCDA681D00}"/>
    <dgm:cxn modelId="{F72306F5-0242-B746-866B-4818733D4222}" type="presOf" srcId="{A65DEC1C-0F49-A448-9542-72C17A5D1948}" destId="{E6589D19-5190-D141-B866-82F1E6737C98}" srcOrd="0" destOrd="0" presId="urn:microsoft.com/office/officeart/2008/layout/NameandTitleOrganizationalChart"/>
    <dgm:cxn modelId="{84AF4DFA-76A0-134E-AC12-48BDBE21E7C7}" type="presOf" srcId="{A03752A7-CE29-BF45-B0C6-A0A5FBB636D0}" destId="{DBE4362C-8034-FC4E-A43E-A3C8879FA950}" srcOrd="0" destOrd="0" presId="urn:microsoft.com/office/officeart/2008/layout/NameandTitleOrganizationalChart"/>
    <dgm:cxn modelId="{7D040EB2-B8E6-A246-A58C-29B42155A42D}" type="presParOf" srcId="{CCB325E8-0466-3A48-96D8-2AA51231FCC0}" destId="{163652DA-2E84-4F4D-9D73-CBB3C52EA985}" srcOrd="0" destOrd="0" presId="urn:microsoft.com/office/officeart/2008/layout/NameandTitleOrganizationalChart"/>
    <dgm:cxn modelId="{43C6A8E3-6EEC-9F4C-8D00-540A3BF33FB0}" type="presParOf" srcId="{163652DA-2E84-4F4D-9D73-CBB3C52EA985}" destId="{629EFF4B-C342-1A42-A290-74CB056EEE6D}" srcOrd="0" destOrd="0" presId="urn:microsoft.com/office/officeart/2008/layout/NameandTitleOrganizationalChart"/>
    <dgm:cxn modelId="{30A7FB08-F5A7-F74E-A267-972FB78B5904}" type="presParOf" srcId="{629EFF4B-C342-1A42-A290-74CB056EEE6D}" destId="{25606D91-A342-004D-9F4B-D4FCA16703BE}" srcOrd="0" destOrd="0" presId="urn:microsoft.com/office/officeart/2008/layout/NameandTitleOrganizationalChart"/>
    <dgm:cxn modelId="{1D830448-CA1A-6E4F-822B-69D74FF0FBA1}" type="presParOf" srcId="{629EFF4B-C342-1A42-A290-74CB056EEE6D}" destId="{1442BED8-46E3-2F43-AA34-9E89FB4322A7}" srcOrd="1" destOrd="0" presId="urn:microsoft.com/office/officeart/2008/layout/NameandTitleOrganizationalChart"/>
    <dgm:cxn modelId="{E87DAB48-A214-8D45-9A49-07FAF42BC8FC}" type="presParOf" srcId="{629EFF4B-C342-1A42-A290-74CB056EEE6D}" destId="{2F6B5222-D2FC-3340-9B27-A734D59104CF}" srcOrd="2" destOrd="0" presId="urn:microsoft.com/office/officeart/2008/layout/NameandTitleOrganizationalChart"/>
    <dgm:cxn modelId="{46D52C78-BB09-4545-95AA-7F6CCE10E887}" type="presParOf" srcId="{163652DA-2E84-4F4D-9D73-CBB3C52EA985}" destId="{155E7C22-FF6E-C64C-B84E-5C683407664B}" srcOrd="1" destOrd="0" presId="urn:microsoft.com/office/officeart/2008/layout/NameandTitleOrganizationalChart"/>
    <dgm:cxn modelId="{44818372-61E0-1341-9EC2-A346A31BFA6F}" type="presParOf" srcId="{155E7C22-FF6E-C64C-B84E-5C683407664B}" destId="{88663B15-379A-6245-81F9-199D9A3E727E}" srcOrd="0" destOrd="0" presId="urn:microsoft.com/office/officeart/2008/layout/NameandTitleOrganizationalChart"/>
    <dgm:cxn modelId="{2D39C4BF-40E2-AE4E-A88F-1E65D8BE5FE4}" type="presParOf" srcId="{155E7C22-FF6E-C64C-B84E-5C683407664B}" destId="{8D72D901-523A-3847-9964-2415CAADE909}" srcOrd="1" destOrd="0" presId="urn:microsoft.com/office/officeart/2008/layout/NameandTitleOrganizationalChart"/>
    <dgm:cxn modelId="{A2D2B8D8-193B-5041-A0F4-05C56B6ABEF2}" type="presParOf" srcId="{8D72D901-523A-3847-9964-2415CAADE909}" destId="{92A8F7A4-CE79-0844-BFC3-44B8C9999D93}" srcOrd="0" destOrd="0" presId="urn:microsoft.com/office/officeart/2008/layout/NameandTitleOrganizationalChart"/>
    <dgm:cxn modelId="{C285A0B4-E815-6041-8582-70E45CA43C1E}" type="presParOf" srcId="{92A8F7A4-CE79-0844-BFC3-44B8C9999D93}" destId="{D5BFC25D-A5D2-6846-B10A-6B579E61A2A0}" srcOrd="0" destOrd="0" presId="urn:microsoft.com/office/officeart/2008/layout/NameandTitleOrganizationalChart"/>
    <dgm:cxn modelId="{30B6FA3F-05CF-C04E-8B3B-75531048001D}" type="presParOf" srcId="{92A8F7A4-CE79-0844-BFC3-44B8C9999D93}" destId="{E040E765-C7D3-124C-AF45-4D6225E1E618}" srcOrd="1" destOrd="0" presId="urn:microsoft.com/office/officeart/2008/layout/NameandTitleOrganizationalChart"/>
    <dgm:cxn modelId="{FC0C66C5-1A87-3249-9256-10F4E297A970}" type="presParOf" srcId="{92A8F7A4-CE79-0844-BFC3-44B8C9999D93}" destId="{49934F84-C649-A944-8A34-1DDBA2360785}" srcOrd="2" destOrd="0" presId="urn:microsoft.com/office/officeart/2008/layout/NameandTitleOrganizationalChart"/>
    <dgm:cxn modelId="{D8DECDDB-D4B9-9D43-8803-E56FD9192691}" type="presParOf" srcId="{8D72D901-523A-3847-9964-2415CAADE909}" destId="{7A1024D1-E1BD-FE46-BCDE-0C57930603E7}" srcOrd="1" destOrd="0" presId="urn:microsoft.com/office/officeart/2008/layout/NameandTitleOrganizationalChart"/>
    <dgm:cxn modelId="{3A8CAEA2-0687-BE4F-8B06-0AC0709A67D0}" type="presParOf" srcId="{7A1024D1-E1BD-FE46-BCDE-0C57930603E7}" destId="{EE8ADFE7-2B21-DB4F-BAE2-6AE9CE63349E}" srcOrd="0" destOrd="0" presId="urn:microsoft.com/office/officeart/2008/layout/NameandTitleOrganizationalChart"/>
    <dgm:cxn modelId="{F266FD88-1F9D-5E46-9394-2E11C35EA636}" type="presParOf" srcId="{7A1024D1-E1BD-FE46-BCDE-0C57930603E7}" destId="{2D0CAA04-2A16-C642-9549-E9DB519354E3}" srcOrd="1" destOrd="0" presId="urn:microsoft.com/office/officeart/2008/layout/NameandTitleOrganizationalChart"/>
    <dgm:cxn modelId="{7E184596-BB40-4443-A0EF-99363A41EB21}" type="presParOf" srcId="{2D0CAA04-2A16-C642-9549-E9DB519354E3}" destId="{45FEA71F-C35B-5143-A4C4-30ACC0259EE4}" srcOrd="0" destOrd="0" presId="urn:microsoft.com/office/officeart/2008/layout/NameandTitleOrganizationalChart"/>
    <dgm:cxn modelId="{6B1B8839-F52B-0B4C-A97C-0D44B5936121}" type="presParOf" srcId="{45FEA71F-C35B-5143-A4C4-30ACC0259EE4}" destId="{2D47136D-730F-FD40-AB18-55F8B116EB99}" srcOrd="0" destOrd="0" presId="urn:microsoft.com/office/officeart/2008/layout/NameandTitleOrganizationalChart"/>
    <dgm:cxn modelId="{C5516587-A388-4F4E-9212-8CF750333BF1}" type="presParOf" srcId="{45FEA71F-C35B-5143-A4C4-30ACC0259EE4}" destId="{918FDF46-8D95-4144-8C62-40BDBAD8A36D}" srcOrd="1" destOrd="0" presId="urn:microsoft.com/office/officeart/2008/layout/NameandTitleOrganizationalChart"/>
    <dgm:cxn modelId="{BA501001-11D4-1947-8516-88C6182E51C9}" type="presParOf" srcId="{45FEA71F-C35B-5143-A4C4-30ACC0259EE4}" destId="{401D8388-A598-A14E-A4F8-B16CD105B197}" srcOrd="2" destOrd="0" presId="urn:microsoft.com/office/officeart/2008/layout/NameandTitleOrganizationalChart"/>
    <dgm:cxn modelId="{CA091ADA-327E-1748-8D0B-0072092BFE4D}" type="presParOf" srcId="{2D0CAA04-2A16-C642-9549-E9DB519354E3}" destId="{79B0D3F2-6F8A-0E42-975E-F44441C18BF9}" srcOrd="1" destOrd="0" presId="urn:microsoft.com/office/officeart/2008/layout/NameandTitleOrganizationalChart"/>
    <dgm:cxn modelId="{C4291E68-2421-954E-8B52-40D926C6122A}" type="presParOf" srcId="{79B0D3F2-6F8A-0E42-975E-F44441C18BF9}" destId="{3838E628-30C7-2942-8A46-179AED4B519E}" srcOrd="0" destOrd="0" presId="urn:microsoft.com/office/officeart/2008/layout/NameandTitleOrganizationalChart"/>
    <dgm:cxn modelId="{FAFC0D1F-D0BF-4446-AFC6-4FE554CFAF25}" type="presParOf" srcId="{79B0D3F2-6F8A-0E42-975E-F44441C18BF9}" destId="{5D11218C-74A7-8545-B02F-F19B290DFBF3}" srcOrd="1" destOrd="0" presId="urn:microsoft.com/office/officeart/2008/layout/NameandTitleOrganizationalChart"/>
    <dgm:cxn modelId="{C764A537-08A2-D947-A127-1CA55C855CB6}" type="presParOf" srcId="{5D11218C-74A7-8545-B02F-F19B290DFBF3}" destId="{D3634301-FA95-6347-996C-4D64287DDDDB}" srcOrd="0" destOrd="0" presId="urn:microsoft.com/office/officeart/2008/layout/NameandTitleOrganizationalChart"/>
    <dgm:cxn modelId="{2A755EF2-2F42-5E46-9694-D4B9139C35CC}" type="presParOf" srcId="{D3634301-FA95-6347-996C-4D64287DDDDB}" destId="{68136E08-A070-D446-9DF9-E205D347FB49}" srcOrd="0" destOrd="0" presId="urn:microsoft.com/office/officeart/2008/layout/NameandTitleOrganizationalChart"/>
    <dgm:cxn modelId="{7DE18645-A17E-244E-857D-9585FDD525A4}" type="presParOf" srcId="{D3634301-FA95-6347-996C-4D64287DDDDB}" destId="{E8A27D4A-CEDF-7A4A-AE68-70891A7D26F2}" srcOrd="1" destOrd="0" presId="urn:microsoft.com/office/officeart/2008/layout/NameandTitleOrganizationalChart"/>
    <dgm:cxn modelId="{87CF1007-C55C-2240-BDE7-980D21F5909D}" type="presParOf" srcId="{D3634301-FA95-6347-996C-4D64287DDDDB}" destId="{89C444F9-5F63-EB41-8ED7-603F98DB97A6}" srcOrd="2" destOrd="0" presId="urn:microsoft.com/office/officeart/2008/layout/NameandTitleOrganizationalChart"/>
    <dgm:cxn modelId="{64E10B7C-E784-1B4F-B938-6CF6198304CE}" type="presParOf" srcId="{5D11218C-74A7-8545-B02F-F19B290DFBF3}" destId="{2B3A6A19-AA0B-4642-9CA6-D5F6216467CE}" srcOrd="1" destOrd="0" presId="urn:microsoft.com/office/officeart/2008/layout/NameandTitleOrganizationalChart"/>
    <dgm:cxn modelId="{2902C7D4-08B4-E04A-97EE-A332EDCEF71A}" type="presParOf" srcId="{5D11218C-74A7-8545-B02F-F19B290DFBF3}" destId="{248FC170-792C-B94A-831D-83A98737D095}" srcOrd="2" destOrd="0" presId="urn:microsoft.com/office/officeart/2008/layout/NameandTitleOrganizationalChart"/>
    <dgm:cxn modelId="{0D43CEDD-FE73-F547-9B88-9E84DA634F8C}" type="presParOf" srcId="{2D0CAA04-2A16-C642-9549-E9DB519354E3}" destId="{5732560C-3A7B-BA43-A413-8D0DA0AA0F55}" srcOrd="2" destOrd="0" presId="urn:microsoft.com/office/officeart/2008/layout/NameandTitleOrganizationalChart"/>
    <dgm:cxn modelId="{278F8552-C124-B54B-A053-BACBFD813D25}" type="presParOf" srcId="{7A1024D1-E1BD-FE46-BCDE-0C57930603E7}" destId="{BFE40AA1-5C3B-B04B-8E7E-B97A43EE3498}" srcOrd="2" destOrd="0" presId="urn:microsoft.com/office/officeart/2008/layout/NameandTitleOrganizationalChart"/>
    <dgm:cxn modelId="{BD0A9913-2D6D-6946-AA7E-13A088DD3F96}" type="presParOf" srcId="{7A1024D1-E1BD-FE46-BCDE-0C57930603E7}" destId="{918230E3-8025-B44D-BB8C-81A208DB6E3E}" srcOrd="3" destOrd="0" presId="urn:microsoft.com/office/officeart/2008/layout/NameandTitleOrganizationalChart"/>
    <dgm:cxn modelId="{29CFC14C-7CBE-3842-A8C6-64159EA5B1B9}" type="presParOf" srcId="{918230E3-8025-B44D-BB8C-81A208DB6E3E}" destId="{7FF91E4A-B42B-3940-9D96-FDEF9A320A87}" srcOrd="0" destOrd="0" presId="urn:microsoft.com/office/officeart/2008/layout/NameandTitleOrganizationalChart"/>
    <dgm:cxn modelId="{DE60AF36-E129-B840-AA9C-9F3000D91EC7}" type="presParOf" srcId="{7FF91E4A-B42B-3940-9D96-FDEF9A320A87}" destId="{5595A625-8852-7C44-82BB-DE36E99CD458}" srcOrd="0" destOrd="0" presId="urn:microsoft.com/office/officeart/2008/layout/NameandTitleOrganizationalChart"/>
    <dgm:cxn modelId="{04A16D19-BADB-544E-A81F-199FDCE68DE4}" type="presParOf" srcId="{7FF91E4A-B42B-3940-9D96-FDEF9A320A87}" destId="{6753C556-E8B7-CF4F-BE12-54CF75A45165}" srcOrd="1" destOrd="0" presId="urn:microsoft.com/office/officeart/2008/layout/NameandTitleOrganizationalChart"/>
    <dgm:cxn modelId="{798C96B2-AD1B-8246-9630-2010A868378C}" type="presParOf" srcId="{7FF91E4A-B42B-3940-9D96-FDEF9A320A87}" destId="{999B585D-4C70-4B42-A254-B9823D1B2435}" srcOrd="2" destOrd="0" presId="urn:microsoft.com/office/officeart/2008/layout/NameandTitleOrganizationalChart"/>
    <dgm:cxn modelId="{EF81F268-14A3-4640-B32C-B4CBF64AED10}" type="presParOf" srcId="{918230E3-8025-B44D-BB8C-81A208DB6E3E}" destId="{71554DF0-AE95-794D-B5D8-0B4C348CD628}" srcOrd="1" destOrd="0" presId="urn:microsoft.com/office/officeart/2008/layout/NameandTitleOrganizationalChart"/>
    <dgm:cxn modelId="{13F9E251-A33D-144E-A139-3C2734E51968}" type="presParOf" srcId="{71554DF0-AE95-794D-B5D8-0B4C348CD628}" destId="{AE79CD31-E8BF-7D4E-AFCB-75BD74BBAFAA}" srcOrd="0" destOrd="0" presId="urn:microsoft.com/office/officeart/2008/layout/NameandTitleOrganizationalChart"/>
    <dgm:cxn modelId="{A9856F43-79A3-594B-8F25-CD6D7C989AA8}" type="presParOf" srcId="{71554DF0-AE95-794D-B5D8-0B4C348CD628}" destId="{5F8C0785-1C96-6F41-BB6D-0C64B52F5EF9}" srcOrd="1" destOrd="0" presId="urn:microsoft.com/office/officeart/2008/layout/NameandTitleOrganizationalChart"/>
    <dgm:cxn modelId="{9E9C1762-096B-604F-ADE3-91280E3B892E}" type="presParOf" srcId="{5F8C0785-1C96-6F41-BB6D-0C64B52F5EF9}" destId="{3D5C139E-C80E-1744-BE46-8FD7765044E4}" srcOrd="0" destOrd="0" presId="urn:microsoft.com/office/officeart/2008/layout/NameandTitleOrganizationalChart"/>
    <dgm:cxn modelId="{CA8B5F2E-0773-4F42-813C-3F50C9B0819D}" type="presParOf" srcId="{3D5C139E-C80E-1744-BE46-8FD7765044E4}" destId="{DBE4362C-8034-FC4E-A43E-A3C8879FA950}" srcOrd="0" destOrd="0" presId="urn:microsoft.com/office/officeart/2008/layout/NameandTitleOrganizationalChart"/>
    <dgm:cxn modelId="{0AC9B697-E320-A347-B389-2637CCCD3B80}" type="presParOf" srcId="{3D5C139E-C80E-1744-BE46-8FD7765044E4}" destId="{E6589D19-5190-D141-B866-82F1E6737C98}" srcOrd="1" destOrd="0" presId="urn:microsoft.com/office/officeart/2008/layout/NameandTitleOrganizationalChart"/>
    <dgm:cxn modelId="{E3C98D33-D03A-2A40-A283-4E5A8D1E146B}" type="presParOf" srcId="{3D5C139E-C80E-1744-BE46-8FD7765044E4}" destId="{219C7697-8D02-0E4C-8DF2-6AC149F62E97}" srcOrd="2" destOrd="0" presId="urn:microsoft.com/office/officeart/2008/layout/NameandTitleOrganizationalChart"/>
    <dgm:cxn modelId="{EC9445B2-0ADD-0942-A7F6-38CA244D9DF4}" type="presParOf" srcId="{5F8C0785-1C96-6F41-BB6D-0C64B52F5EF9}" destId="{C340B43F-B6BC-4849-AAF4-473A66230A32}" srcOrd="1" destOrd="0" presId="urn:microsoft.com/office/officeart/2008/layout/NameandTitleOrganizationalChart"/>
    <dgm:cxn modelId="{53715EF0-CEF7-3040-9387-F895A80B5A39}" type="presParOf" srcId="{C340B43F-B6BC-4849-AAF4-473A66230A32}" destId="{33433819-EFF5-E149-896F-4AF027CBA41D}" srcOrd="0" destOrd="0" presId="urn:microsoft.com/office/officeart/2008/layout/NameandTitleOrganizationalChart"/>
    <dgm:cxn modelId="{7B1FA00C-FCDF-B14D-9491-C99108AAF736}" type="presParOf" srcId="{C340B43F-B6BC-4849-AAF4-473A66230A32}" destId="{511FA55E-EC02-D349-A91D-80AC4C8A0332}" srcOrd="1" destOrd="0" presId="urn:microsoft.com/office/officeart/2008/layout/NameandTitleOrganizationalChart"/>
    <dgm:cxn modelId="{FC6C4D62-0BD5-B749-BFA6-69BC6AE59965}" type="presParOf" srcId="{511FA55E-EC02-D349-A91D-80AC4C8A0332}" destId="{01E068D0-B8D1-6A43-B695-DD8D6D33F781}" srcOrd="0" destOrd="0" presId="urn:microsoft.com/office/officeart/2008/layout/NameandTitleOrganizationalChart"/>
    <dgm:cxn modelId="{3C17085C-B657-3243-864F-0B485CB66B15}" type="presParOf" srcId="{01E068D0-B8D1-6A43-B695-DD8D6D33F781}" destId="{AC5F70A6-EDC2-6C40-88BE-C2ABBB4C561C}" srcOrd="0" destOrd="0" presId="urn:microsoft.com/office/officeart/2008/layout/NameandTitleOrganizationalChart"/>
    <dgm:cxn modelId="{4032F1B2-1E1D-F04D-BCCF-14E386E5902B}" type="presParOf" srcId="{01E068D0-B8D1-6A43-B695-DD8D6D33F781}" destId="{001CA5ED-A951-E348-872C-D8A13E0D7556}" srcOrd="1" destOrd="0" presId="urn:microsoft.com/office/officeart/2008/layout/NameandTitleOrganizationalChart"/>
    <dgm:cxn modelId="{592DE81A-EE30-7247-9EAF-F527D118E11B}" type="presParOf" srcId="{01E068D0-B8D1-6A43-B695-DD8D6D33F781}" destId="{384E10DB-DEE5-7F43-A815-3E17C8359AA1}" srcOrd="2" destOrd="0" presId="urn:microsoft.com/office/officeart/2008/layout/NameandTitleOrganizationalChart"/>
    <dgm:cxn modelId="{4B96D82B-00D6-6940-9EF8-A9E687947248}" type="presParOf" srcId="{511FA55E-EC02-D349-A91D-80AC4C8A0332}" destId="{9641B559-FA78-F749-AA42-8EC28DB33F27}" srcOrd="1" destOrd="0" presId="urn:microsoft.com/office/officeart/2008/layout/NameandTitleOrganizationalChart"/>
    <dgm:cxn modelId="{2FCCB216-7545-8442-BCC6-B1ECFE2AD986}" type="presParOf" srcId="{511FA55E-EC02-D349-A91D-80AC4C8A0332}" destId="{D262AD2D-7E2C-0040-93BF-05BD4CE6B8E5}" srcOrd="2" destOrd="0" presId="urn:microsoft.com/office/officeart/2008/layout/NameandTitleOrganizationalChart"/>
    <dgm:cxn modelId="{7DF0B6E6-8022-E84D-B42D-BBC3D329272E}" type="presParOf" srcId="{5F8C0785-1C96-6F41-BB6D-0C64B52F5EF9}" destId="{2163129E-69A4-7048-90CB-8B81EF709798}" srcOrd="2" destOrd="0" presId="urn:microsoft.com/office/officeart/2008/layout/NameandTitleOrganizationalChart"/>
    <dgm:cxn modelId="{8671A663-0D44-564E-9323-54AE4E947019}" type="presParOf" srcId="{918230E3-8025-B44D-BB8C-81A208DB6E3E}" destId="{8951240C-95C4-7A40-9125-C42F8B6E7AE6}" srcOrd="2" destOrd="0" presId="urn:microsoft.com/office/officeart/2008/layout/NameandTitleOrganizationalChart"/>
    <dgm:cxn modelId="{6453E8A7-3083-5A44-90E7-15BA435E5568}" type="presParOf" srcId="{8D72D901-523A-3847-9964-2415CAADE909}" destId="{8CCABAAE-D76B-F34B-A380-5D75DD5387E8}" srcOrd="2" destOrd="0" presId="urn:microsoft.com/office/officeart/2008/layout/NameandTitleOrganizationalChart"/>
    <dgm:cxn modelId="{8A4F682F-691E-AA4A-9B6D-E5498790EAA4}" type="presParOf" srcId="{163652DA-2E84-4F4D-9D73-CBB3C52EA985}" destId="{CEA9AFD1-109B-C748-B070-F449F11112A8}"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27D09-8A0F-2A40-B7D3-64E9A0A9FC21}">
      <dsp:nvSpPr>
        <dsp:cNvPr id="0" name=""/>
        <dsp:cNvSpPr/>
      </dsp:nvSpPr>
      <dsp:spPr>
        <a:xfrm>
          <a:off x="5105" y="2028044"/>
          <a:ext cx="3098174" cy="1549087"/>
        </a:xfrm>
        <a:prstGeom prst="roundRect">
          <a:avLst>
            <a:gd name="adj" fmla="val 10000"/>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Cách xử lí deadlock</a:t>
          </a:r>
        </a:p>
      </dsp:txBody>
      <dsp:txXfrm>
        <a:off x="50476" y="2073415"/>
        <a:ext cx="3007432" cy="1458345"/>
      </dsp:txXfrm>
    </dsp:sp>
    <dsp:sp modelId="{8A294CEF-D212-4B4F-AAE6-9BD30331F3FC}">
      <dsp:nvSpPr>
        <dsp:cNvPr id="0" name=""/>
        <dsp:cNvSpPr/>
      </dsp:nvSpPr>
      <dsp:spPr>
        <a:xfrm rot="18289469">
          <a:off x="2637862" y="1886990"/>
          <a:ext cx="2170104" cy="49746"/>
        </a:xfrm>
        <a:custGeom>
          <a:avLst/>
          <a:gdLst/>
          <a:ahLst/>
          <a:cxnLst/>
          <a:rect l="0" t="0" r="0" b="0"/>
          <a:pathLst>
            <a:path>
              <a:moveTo>
                <a:pt x="0" y="24873"/>
              </a:moveTo>
              <a:lnTo>
                <a:pt x="2170104" y="248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668661" y="1857610"/>
        <a:ext cx="108505" cy="108505"/>
      </dsp:txXfrm>
    </dsp:sp>
    <dsp:sp modelId="{A2116E9D-136F-204B-8D1A-A9350F5FA2EA}">
      <dsp:nvSpPr>
        <dsp:cNvPr id="0" name=""/>
        <dsp:cNvSpPr/>
      </dsp:nvSpPr>
      <dsp:spPr>
        <a:xfrm>
          <a:off x="4342549" y="246594"/>
          <a:ext cx="3098174" cy="1549087"/>
        </a:xfrm>
        <a:prstGeom prst="roundRect">
          <a:avLst>
            <a:gd name="adj" fmla="val 10000"/>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Ngăn ngừa deadlock</a:t>
          </a:r>
        </a:p>
      </dsp:txBody>
      <dsp:txXfrm>
        <a:off x="4387920" y="291965"/>
        <a:ext cx="3007432" cy="1458345"/>
      </dsp:txXfrm>
    </dsp:sp>
    <dsp:sp modelId="{85EEB875-6593-8A43-8C0A-8144A15602C2}">
      <dsp:nvSpPr>
        <dsp:cNvPr id="0" name=""/>
        <dsp:cNvSpPr/>
      </dsp:nvSpPr>
      <dsp:spPr>
        <a:xfrm>
          <a:off x="3103279" y="2777715"/>
          <a:ext cx="1239269" cy="49746"/>
        </a:xfrm>
        <a:custGeom>
          <a:avLst/>
          <a:gdLst/>
          <a:ahLst/>
          <a:cxnLst/>
          <a:rect l="0" t="0" r="0" b="0"/>
          <a:pathLst>
            <a:path>
              <a:moveTo>
                <a:pt x="0" y="24873"/>
              </a:moveTo>
              <a:lnTo>
                <a:pt x="1239269" y="248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1932" y="2771606"/>
        <a:ext cx="61963" cy="61963"/>
      </dsp:txXfrm>
    </dsp:sp>
    <dsp:sp modelId="{CAC9D82F-69B5-814E-976D-B03635991EB3}">
      <dsp:nvSpPr>
        <dsp:cNvPr id="0" name=""/>
        <dsp:cNvSpPr/>
      </dsp:nvSpPr>
      <dsp:spPr>
        <a:xfrm>
          <a:off x="4342549" y="2028044"/>
          <a:ext cx="3098174" cy="1549087"/>
        </a:xfrm>
        <a:prstGeom prst="roundRect">
          <a:avLst>
            <a:gd name="adj" fmla="val 10000"/>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Tránh deadlock</a:t>
          </a:r>
        </a:p>
      </dsp:txBody>
      <dsp:txXfrm>
        <a:off x="4387920" y="2073415"/>
        <a:ext cx="3007432" cy="1458345"/>
      </dsp:txXfrm>
    </dsp:sp>
    <dsp:sp modelId="{87AF3032-DB0E-4542-AAB6-B5D4195FC1B7}">
      <dsp:nvSpPr>
        <dsp:cNvPr id="0" name=""/>
        <dsp:cNvSpPr/>
      </dsp:nvSpPr>
      <dsp:spPr>
        <a:xfrm rot="3310531">
          <a:off x="2637862" y="3668440"/>
          <a:ext cx="2170104" cy="49746"/>
        </a:xfrm>
        <a:custGeom>
          <a:avLst/>
          <a:gdLst/>
          <a:ahLst/>
          <a:cxnLst/>
          <a:rect l="0" t="0" r="0" b="0"/>
          <a:pathLst>
            <a:path>
              <a:moveTo>
                <a:pt x="0" y="24873"/>
              </a:moveTo>
              <a:lnTo>
                <a:pt x="2170104" y="248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668661" y="3639060"/>
        <a:ext cx="108505" cy="108505"/>
      </dsp:txXfrm>
    </dsp:sp>
    <dsp:sp modelId="{BFA521D6-948C-6D46-8A38-85414BDC0C09}">
      <dsp:nvSpPr>
        <dsp:cNvPr id="0" name=""/>
        <dsp:cNvSpPr/>
      </dsp:nvSpPr>
      <dsp:spPr>
        <a:xfrm>
          <a:off x="4342549" y="3809495"/>
          <a:ext cx="3098174" cy="1549087"/>
        </a:xfrm>
        <a:prstGeom prst="roundRect">
          <a:avLst>
            <a:gd name="adj" fmla="val 10000"/>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Phát hiện và loại bỏ deadlock</a:t>
          </a:r>
        </a:p>
      </dsp:txBody>
      <dsp:txXfrm>
        <a:off x="4387920" y="3854866"/>
        <a:ext cx="3007432" cy="1458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63B15-379A-6245-81F9-199D9A3E727E}">
      <dsp:nvSpPr>
        <dsp:cNvPr id="0" name=""/>
        <dsp:cNvSpPr/>
      </dsp:nvSpPr>
      <dsp:spPr>
        <a:xfrm>
          <a:off x="6221341" y="3413137"/>
          <a:ext cx="117682" cy="704088"/>
        </a:xfrm>
        <a:custGeom>
          <a:avLst/>
          <a:gdLst/>
          <a:ahLst/>
          <a:cxnLst/>
          <a:rect l="0" t="0" r="0" b="0"/>
          <a:pathLst>
            <a:path>
              <a:moveTo>
                <a:pt x="117682" y="0"/>
              </a:moveTo>
              <a:lnTo>
                <a:pt x="117682" y="419745"/>
              </a:lnTo>
              <a:lnTo>
                <a:pt x="0" y="419745"/>
              </a:lnTo>
              <a:lnTo>
                <a:pt x="0" y="70408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BEFA9E-7148-3C46-858F-5879C997570C}">
      <dsp:nvSpPr>
        <dsp:cNvPr id="0" name=""/>
        <dsp:cNvSpPr/>
      </dsp:nvSpPr>
      <dsp:spPr>
        <a:xfrm>
          <a:off x="4490103" y="1490433"/>
          <a:ext cx="402026" cy="1313396"/>
        </a:xfrm>
        <a:custGeom>
          <a:avLst/>
          <a:gdLst/>
          <a:ahLst/>
          <a:cxnLst/>
          <a:rect l="0" t="0" r="0" b="0"/>
          <a:pathLst>
            <a:path>
              <a:moveTo>
                <a:pt x="0" y="0"/>
              </a:moveTo>
              <a:lnTo>
                <a:pt x="0" y="1313396"/>
              </a:lnTo>
              <a:lnTo>
                <a:pt x="402026" y="13133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0634DF-2AC7-9649-A75C-9CFE1FD89E2B}">
      <dsp:nvSpPr>
        <dsp:cNvPr id="0" name=""/>
        <dsp:cNvSpPr/>
      </dsp:nvSpPr>
      <dsp:spPr>
        <a:xfrm>
          <a:off x="2434474" y="3413137"/>
          <a:ext cx="476777" cy="1313396"/>
        </a:xfrm>
        <a:custGeom>
          <a:avLst/>
          <a:gdLst/>
          <a:ahLst/>
          <a:cxnLst/>
          <a:rect l="0" t="0" r="0" b="0"/>
          <a:pathLst>
            <a:path>
              <a:moveTo>
                <a:pt x="476777" y="0"/>
              </a:moveTo>
              <a:lnTo>
                <a:pt x="476777" y="1313396"/>
              </a:lnTo>
              <a:lnTo>
                <a:pt x="0" y="131339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17382-7635-C440-9852-B56C89A98830}">
      <dsp:nvSpPr>
        <dsp:cNvPr id="0" name=""/>
        <dsp:cNvSpPr/>
      </dsp:nvSpPr>
      <dsp:spPr>
        <a:xfrm>
          <a:off x="4237581" y="1490433"/>
          <a:ext cx="252522" cy="1313396"/>
        </a:xfrm>
        <a:custGeom>
          <a:avLst/>
          <a:gdLst/>
          <a:ahLst/>
          <a:cxnLst/>
          <a:rect l="0" t="0" r="0" b="0"/>
          <a:pathLst>
            <a:path>
              <a:moveTo>
                <a:pt x="252522" y="0"/>
              </a:moveTo>
              <a:lnTo>
                <a:pt x="252522" y="1313396"/>
              </a:lnTo>
              <a:lnTo>
                <a:pt x="0" y="13133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06D91-A342-004D-9F4B-D4FCA16703BE}">
      <dsp:nvSpPr>
        <dsp:cNvPr id="0" name=""/>
        <dsp:cNvSpPr/>
      </dsp:nvSpPr>
      <dsp:spPr>
        <a:xfrm>
          <a:off x="3313278" y="271818"/>
          <a:ext cx="2353649" cy="1218615"/>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196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Thu thập trước các khóa</a:t>
          </a:r>
        </a:p>
      </dsp:txBody>
      <dsp:txXfrm>
        <a:off x="3313278" y="271818"/>
        <a:ext cx="2353649" cy="1218615"/>
      </dsp:txXfrm>
    </dsp:sp>
    <dsp:sp modelId="{1442BED8-46E3-2F43-AA34-9E89FB4322A7}">
      <dsp:nvSpPr>
        <dsp:cNvPr id="0" name=""/>
        <dsp:cNvSpPr/>
      </dsp:nvSpPr>
      <dsp:spPr>
        <a:xfrm>
          <a:off x="3784008" y="1219630"/>
          <a:ext cx="2118284" cy="406205"/>
        </a:xfrm>
        <a:prstGeom prst="rect">
          <a:avLst/>
        </a:prstGeom>
        <a:solidFill>
          <a:schemeClr val="bg1"/>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40" tIns="16510" rIns="66040" bIns="16510" numCol="1" spcCol="1270" anchor="ctr" anchorCtr="0">
          <a:noAutofit/>
        </a:bodyPr>
        <a:lstStyle/>
        <a:p>
          <a:pPr marL="0" lvl="0" indent="0" algn="r" defTabSz="1155700">
            <a:lnSpc>
              <a:spcPct val="90000"/>
            </a:lnSpc>
            <a:spcBef>
              <a:spcPct val="0"/>
            </a:spcBef>
            <a:spcAft>
              <a:spcPct val="35000"/>
            </a:spcAft>
            <a:buNone/>
          </a:pPr>
          <a:endParaRPr lang="en-US" sz="2600" kern="1200"/>
        </a:p>
      </dsp:txBody>
      <dsp:txXfrm>
        <a:off x="3784008" y="1219630"/>
        <a:ext cx="2118284" cy="406205"/>
      </dsp:txXfrm>
    </dsp:sp>
    <dsp:sp modelId="{E6A1EF92-22F7-694E-87E2-A945CB3ECF36}">
      <dsp:nvSpPr>
        <dsp:cNvPr id="0" name=""/>
        <dsp:cNvSpPr/>
      </dsp:nvSpPr>
      <dsp:spPr>
        <a:xfrm>
          <a:off x="1584924" y="2194522"/>
          <a:ext cx="2652656" cy="1218615"/>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196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Transaction đã đủ khóa cần thiết</a:t>
          </a:r>
        </a:p>
      </dsp:txBody>
      <dsp:txXfrm>
        <a:off x="1584924" y="2194522"/>
        <a:ext cx="2652656" cy="1218615"/>
      </dsp:txXfrm>
    </dsp:sp>
    <dsp:sp modelId="{F0BAA941-7589-A24E-8A96-C651DACC3039}">
      <dsp:nvSpPr>
        <dsp:cNvPr id="0" name=""/>
        <dsp:cNvSpPr/>
      </dsp:nvSpPr>
      <dsp:spPr>
        <a:xfrm>
          <a:off x="2205157" y="3142334"/>
          <a:ext cx="2118284" cy="406205"/>
        </a:xfrm>
        <a:prstGeom prst="rect">
          <a:avLst/>
        </a:prstGeom>
        <a:solidFill>
          <a:schemeClr val="bg1"/>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40" tIns="16510" rIns="66040" bIns="16510" numCol="1" spcCol="1270" anchor="ctr" anchorCtr="0">
          <a:noAutofit/>
        </a:bodyPr>
        <a:lstStyle/>
        <a:p>
          <a:pPr marL="0" lvl="0" indent="0" algn="r" defTabSz="1155700">
            <a:lnSpc>
              <a:spcPct val="90000"/>
            </a:lnSpc>
            <a:spcBef>
              <a:spcPct val="0"/>
            </a:spcBef>
            <a:spcAft>
              <a:spcPct val="35000"/>
            </a:spcAft>
            <a:buNone/>
          </a:pPr>
          <a:endParaRPr lang="en-US" sz="2600" kern="1200"/>
        </a:p>
      </dsp:txBody>
      <dsp:txXfrm>
        <a:off x="2205157" y="3142334"/>
        <a:ext cx="2118284" cy="406205"/>
      </dsp:txXfrm>
    </dsp:sp>
    <dsp:sp modelId="{C57E9E1F-31F3-BE46-8AE2-970113FF2EC7}">
      <dsp:nvSpPr>
        <dsp:cNvPr id="0" name=""/>
        <dsp:cNvSpPr/>
      </dsp:nvSpPr>
      <dsp:spPr>
        <a:xfrm>
          <a:off x="80825" y="4117226"/>
          <a:ext cx="2353649" cy="1218615"/>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196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Thực thi</a:t>
          </a:r>
        </a:p>
      </dsp:txBody>
      <dsp:txXfrm>
        <a:off x="80825" y="4117226"/>
        <a:ext cx="2353649" cy="1218615"/>
      </dsp:txXfrm>
    </dsp:sp>
    <dsp:sp modelId="{5A2AD1CD-9208-F941-9669-7F3B591A4F0D}">
      <dsp:nvSpPr>
        <dsp:cNvPr id="0" name=""/>
        <dsp:cNvSpPr/>
      </dsp:nvSpPr>
      <dsp:spPr>
        <a:xfrm>
          <a:off x="551555" y="5065038"/>
          <a:ext cx="2118284" cy="406205"/>
        </a:xfrm>
        <a:prstGeom prst="rect">
          <a:avLst/>
        </a:prstGeom>
        <a:solidFill>
          <a:schemeClr val="bg1"/>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40" tIns="16510" rIns="66040" bIns="16510" numCol="1" spcCol="1270" anchor="ctr" anchorCtr="0">
          <a:noAutofit/>
        </a:bodyPr>
        <a:lstStyle/>
        <a:p>
          <a:pPr marL="0" lvl="0" indent="0" algn="r" defTabSz="1155700">
            <a:lnSpc>
              <a:spcPct val="90000"/>
            </a:lnSpc>
            <a:spcBef>
              <a:spcPct val="0"/>
            </a:spcBef>
            <a:spcAft>
              <a:spcPct val="35000"/>
            </a:spcAft>
            <a:buNone/>
          </a:pPr>
          <a:endParaRPr lang="en-US" sz="2600" kern="1200"/>
        </a:p>
      </dsp:txBody>
      <dsp:txXfrm>
        <a:off x="551555" y="5065038"/>
        <a:ext cx="2118284" cy="406205"/>
      </dsp:txXfrm>
    </dsp:sp>
    <dsp:sp modelId="{A5E99A80-9659-CE4F-9727-795F00E13DB2}">
      <dsp:nvSpPr>
        <dsp:cNvPr id="0" name=""/>
        <dsp:cNvSpPr/>
      </dsp:nvSpPr>
      <dsp:spPr>
        <a:xfrm>
          <a:off x="4892129" y="2194522"/>
          <a:ext cx="2893788" cy="1218615"/>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196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Transaction yêu cầu khóa đã thu thập</a:t>
          </a:r>
        </a:p>
      </dsp:txBody>
      <dsp:txXfrm>
        <a:off x="4892129" y="2194522"/>
        <a:ext cx="2893788" cy="1218615"/>
      </dsp:txXfrm>
    </dsp:sp>
    <dsp:sp modelId="{C10C96A2-4DAA-AA42-A4C7-D9813B66093E}">
      <dsp:nvSpPr>
        <dsp:cNvPr id="0" name=""/>
        <dsp:cNvSpPr/>
      </dsp:nvSpPr>
      <dsp:spPr>
        <a:xfrm>
          <a:off x="5632928" y="3142334"/>
          <a:ext cx="2118284" cy="406205"/>
        </a:xfrm>
        <a:prstGeom prst="rect">
          <a:avLst/>
        </a:prstGeom>
        <a:solidFill>
          <a:schemeClr val="bg1"/>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40" tIns="16510" rIns="66040" bIns="16510" numCol="1" spcCol="1270" anchor="ctr" anchorCtr="0">
          <a:noAutofit/>
        </a:bodyPr>
        <a:lstStyle/>
        <a:p>
          <a:pPr marL="0" lvl="0" indent="0" algn="r" defTabSz="1155700">
            <a:lnSpc>
              <a:spcPct val="90000"/>
            </a:lnSpc>
            <a:spcBef>
              <a:spcPct val="0"/>
            </a:spcBef>
            <a:spcAft>
              <a:spcPct val="35000"/>
            </a:spcAft>
            <a:buNone/>
          </a:pPr>
          <a:endParaRPr lang="en-US" sz="2600" kern="1200"/>
        </a:p>
      </dsp:txBody>
      <dsp:txXfrm>
        <a:off x="5632928" y="3142334"/>
        <a:ext cx="2118284" cy="406205"/>
      </dsp:txXfrm>
    </dsp:sp>
    <dsp:sp modelId="{D5BFC25D-A5D2-6846-B10A-6B579E61A2A0}">
      <dsp:nvSpPr>
        <dsp:cNvPr id="0" name=""/>
        <dsp:cNvSpPr/>
      </dsp:nvSpPr>
      <dsp:spPr>
        <a:xfrm>
          <a:off x="5044516" y="4117226"/>
          <a:ext cx="2353649" cy="1218615"/>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1960" numCol="1" spcCol="1270" anchor="ctr" anchorCtr="0">
          <a:noAutofit/>
        </a:bodyPr>
        <a:lstStyle/>
        <a:p>
          <a:pPr marL="0" lvl="0" indent="0" algn="ctr" defTabSz="1244600">
            <a:lnSpc>
              <a:spcPct val="90000"/>
            </a:lnSpc>
            <a:spcBef>
              <a:spcPct val="0"/>
            </a:spcBef>
            <a:spcAft>
              <a:spcPct val="35000"/>
            </a:spcAft>
            <a:buNone/>
          </a:pPr>
          <a:r>
            <a:rPr lang="en-US" sz="2800" kern="1200" noProof="1">
              <a:latin typeface="Times New Roman" panose="02020603050405020304" pitchFamily="18" charset="0"/>
              <a:cs typeface="Times New Roman" panose="02020603050405020304" pitchFamily="18" charset="0"/>
            </a:rPr>
            <a:t>Chờ đủ khóa</a:t>
          </a:r>
        </a:p>
      </dsp:txBody>
      <dsp:txXfrm>
        <a:off x="5044516" y="4117226"/>
        <a:ext cx="2353649" cy="1218615"/>
      </dsp:txXfrm>
    </dsp:sp>
    <dsp:sp modelId="{E040E765-C7D3-124C-AF45-4D6225E1E618}">
      <dsp:nvSpPr>
        <dsp:cNvPr id="0" name=""/>
        <dsp:cNvSpPr/>
      </dsp:nvSpPr>
      <dsp:spPr>
        <a:xfrm>
          <a:off x="5515246" y="5065038"/>
          <a:ext cx="2118284" cy="406205"/>
        </a:xfrm>
        <a:prstGeom prst="rect">
          <a:avLst/>
        </a:prstGeom>
        <a:solidFill>
          <a:schemeClr val="bg1"/>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40" tIns="16510" rIns="66040" bIns="16510" numCol="1" spcCol="1270" anchor="ctr" anchorCtr="0">
          <a:noAutofit/>
        </a:bodyPr>
        <a:lstStyle/>
        <a:p>
          <a:pPr marL="0" lvl="0" indent="0" algn="r" defTabSz="1155700">
            <a:lnSpc>
              <a:spcPct val="90000"/>
            </a:lnSpc>
            <a:spcBef>
              <a:spcPct val="0"/>
            </a:spcBef>
            <a:spcAft>
              <a:spcPct val="35000"/>
            </a:spcAft>
            <a:buNone/>
          </a:pPr>
          <a:endParaRPr lang="en-US" sz="2600" kern="1200"/>
        </a:p>
      </dsp:txBody>
      <dsp:txXfrm>
        <a:off x="5515246" y="5065038"/>
        <a:ext cx="2118284" cy="406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63B15-379A-6245-81F9-199D9A3E727E}">
      <dsp:nvSpPr>
        <dsp:cNvPr id="0" name=""/>
        <dsp:cNvSpPr/>
      </dsp:nvSpPr>
      <dsp:spPr>
        <a:xfrm>
          <a:off x="7147493" y="2533293"/>
          <a:ext cx="91440" cy="697998"/>
        </a:xfrm>
        <a:custGeom>
          <a:avLst/>
          <a:gdLst/>
          <a:ahLst/>
          <a:cxnLst/>
          <a:rect l="0" t="0" r="0" b="0"/>
          <a:pathLst>
            <a:path>
              <a:moveTo>
                <a:pt x="45720" y="0"/>
              </a:moveTo>
              <a:lnTo>
                <a:pt x="45720" y="468870"/>
              </a:lnTo>
              <a:lnTo>
                <a:pt x="118625" y="468870"/>
              </a:lnTo>
              <a:lnTo>
                <a:pt x="118625" y="69799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BEFA9E-7148-3C46-858F-5879C997570C}">
      <dsp:nvSpPr>
        <dsp:cNvPr id="0" name=""/>
        <dsp:cNvSpPr/>
      </dsp:nvSpPr>
      <dsp:spPr>
        <a:xfrm>
          <a:off x="5567868" y="983948"/>
          <a:ext cx="323958" cy="1058355"/>
        </a:xfrm>
        <a:custGeom>
          <a:avLst/>
          <a:gdLst/>
          <a:ahLst/>
          <a:cxnLst/>
          <a:rect l="0" t="0" r="0" b="0"/>
          <a:pathLst>
            <a:path>
              <a:moveTo>
                <a:pt x="0" y="0"/>
              </a:moveTo>
              <a:lnTo>
                <a:pt x="0" y="1058355"/>
              </a:lnTo>
              <a:lnTo>
                <a:pt x="323958" y="105835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BB68D-CAA8-DD49-9129-CD363907BD4C}">
      <dsp:nvSpPr>
        <dsp:cNvPr id="0" name=""/>
        <dsp:cNvSpPr/>
      </dsp:nvSpPr>
      <dsp:spPr>
        <a:xfrm>
          <a:off x="2111577" y="4082638"/>
          <a:ext cx="418789" cy="787525"/>
        </a:xfrm>
        <a:custGeom>
          <a:avLst/>
          <a:gdLst/>
          <a:ahLst/>
          <a:cxnLst/>
          <a:rect l="0" t="0" r="0" b="0"/>
          <a:pathLst>
            <a:path>
              <a:moveTo>
                <a:pt x="418789" y="0"/>
              </a:moveTo>
              <a:lnTo>
                <a:pt x="418789" y="787525"/>
              </a:lnTo>
              <a:lnTo>
                <a:pt x="0" y="787525"/>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E5432B-D2F2-EF4F-AA85-76C76F7C3C8E}">
      <dsp:nvSpPr>
        <dsp:cNvPr id="0" name=""/>
        <dsp:cNvSpPr/>
      </dsp:nvSpPr>
      <dsp:spPr>
        <a:xfrm>
          <a:off x="3980646" y="2533293"/>
          <a:ext cx="229128" cy="1058355"/>
        </a:xfrm>
        <a:custGeom>
          <a:avLst/>
          <a:gdLst/>
          <a:ahLst/>
          <a:cxnLst/>
          <a:rect l="0" t="0" r="0" b="0"/>
          <a:pathLst>
            <a:path>
              <a:moveTo>
                <a:pt x="229128" y="0"/>
              </a:moveTo>
              <a:lnTo>
                <a:pt x="229128" y="1058355"/>
              </a:lnTo>
              <a:lnTo>
                <a:pt x="0" y="1058355"/>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17382-7635-C440-9852-B56C89A98830}">
      <dsp:nvSpPr>
        <dsp:cNvPr id="0" name=""/>
        <dsp:cNvSpPr/>
      </dsp:nvSpPr>
      <dsp:spPr>
        <a:xfrm>
          <a:off x="5433570" y="983948"/>
          <a:ext cx="134298" cy="1058355"/>
        </a:xfrm>
        <a:custGeom>
          <a:avLst/>
          <a:gdLst/>
          <a:ahLst/>
          <a:cxnLst/>
          <a:rect l="0" t="0" r="0" b="0"/>
          <a:pathLst>
            <a:path>
              <a:moveTo>
                <a:pt x="134298" y="0"/>
              </a:moveTo>
              <a:lnTo>
                <a:pt x="134298" y="1058355"/>
              </a:lnTo>
              <a:lnTo>
                <a:pt x="0" y="105835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06D91-A342-004D-9F4B-D4FCA16703BE}">
      <dsp:nvSpPr>
        <dsp:cNvPr id="0" name=""/>
        <dsp:cNvSpPr/>
      </dsp:nvSpPr>
      <dsp:spPr>
        <a:xfrm>
          <a:off x="4619564" y="1968"/>
          <a:ext cx="1896607" cy="981979"/>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38568"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Thu thập trước các khóa</a:t>
          </a:r>
        </a:p>
      </dsp:txBody>
      <dsp:txXfrm>
        <a:off x="4619564" y="1968"/>
        <a:ext cx="1896607" cy="981979"/>
      </dsp:txXfrm>
    </dsp:sp>
    <dsp:sp modelId="{1442BED8-46E3-2F43-AA34-9E89FB4322A7}">
      <dsp:nvSpPr>
        <dsp:cNvPr id="0" name=""/>
        <dsp:cNvSpPr/>
      </dsp:nvSpPr>
      <dsp:spPr>
        <a:xfrm>
          <a:off x="4998886" y="765730"/>
          <a:ext cx="1706946" cy="32732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marL="0" lvl="0" indent="0" algn="r" defTabSz="933450">
            <a:lnSpc>
              <a:spcPct val="90000"/>
            </a:lnSpc>
            <a:spcBef>
              <a:spcPct val="0"/>
            </a:spcBef>
            <a:spcAft>
              <a:spcPct val="35000"/>
            </a:spcAft>
            <a:buNone/>
          </a:pPr>
          <a:endParaRPr lang="en-US" sz="2100" kern="1200"/>
        </a:p>
      </dsp:txBody>
      <dsp:txXfrm>
        <a:off x="4998886" y="765730"/>
        <a:ext cx="1706946" cy="327326"/>
      </dsp:txXfrm>
    </dsp:sp>
    <dsp:sp modelId="{E6A1EF92-22F7-694E-87E2-A945CB3ECF36}">
      <dsp:nvSpPr>
        <dsp:cNvPr id="0" name=""/>
        <dsp:cNvSpPr/>
      </dsp:nvSpPr>
      <dsp:spPr>
        <a:xfrm>
          <a:off x="2985978" y="1551314"/>
          <a:ext cx="2447591" cy="981979"/>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38568"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Transaction đã đủ khóa cần thiết</a:t>
          </a:r>
        </a:p>
      </dsp:txBody>
      <dsp:txXfrm>
        <a:off x="2985978" y="1551314"/>
        <a:ext cx="2447591" cy="981979"/>
      </dsp:txXfrm>
    </dsp:sp>
    <dsp:sp modelId="{F0BAA941-7589-A24E-8A96-C651DACC3039}">
      <dsp:nvSpPr>
        <dsp:cNvPr id="0" name=""/>
        <dsp:cNvSpPr/>
      </dsp:nvSpPr>
      <dsp:spPr>
        <a:xfrm>
          <a:off x="3747561" y="2314064"/>
          <a:ext cx="1706946" cy="32732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marL="0" lvl="0" indent="0" algn="r" defTabSz="933450">
            <a:lnSpc>
              <a:spcPct val="90000"/>
            </a:lnSpc>
            <a:spcBef>
              <a:spcPct val="0"/>
            </a:spcBef>
            <a:spcAft>
              <a:spcPct val="35000"/>
            </a:spcAft>
            <a:buNone/>
          </a:pPr>
          <a:endParaRPr lang="en-US" sz="2100" kern="1200"/>
        </a:p>
      </dsp:txBody>
      <dsp:txXfrm>
        <a:off x="3747561" y="2314064"/>
        <a:ext cx="1706946" cy="327326"/>
      </dsp:txXfrm>
    </dsp:sp>
    <dsp:sp modelId="{D9AF1D6F-1928-0D43-A5BC-2B51ECBD643D}">
      <dsp:nvSpPr>
        <dsp:cNvPr id="0" name=""/>
        <dsp:cNvSpPr/>
      </dsp:nvSpPr>
      <dsp:spPr>
        <a:xfrm>
          <a:off x="1080087" y="3100659"/>
          <a:ext cx="2900558" cy="981979"/>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38568"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 Thông báo đến hết các nơi bị phân tán</a:t>
          </a:r>
        </a:p>
      </dsp:txBody>
      <dsp:txXfrm>
        <a:off x="1080087" y="3100659"/>
        <a:ext cx="2900558" cy="981979"/>
      </dsp:txXfrm>
    </dsp:sp>
    <dsp:sp modelId="{3DCD0EC7-6D9F-214B-A067-7BDE47CA6E73}">
      <dsp:nvSpPr>
        <dsp:cNvPr id="0" name=""/>
        <dsp:cNvSpPr/>
      </dsp:nvSpPr>
      <dsp:spPr>
        <a:xfrm>
          <a:off x="2382300" y="3893451"/>
          <a:ext cx="1706946" cy="32732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marL="0" lvl="0" indent="0" algn="r" defTabSz="933450">
            <a:lnSpc>
              <a:spcPct val="90000"/>
            </a:lnSpc>
            <a:spcBef>
              <a:spcPct val="0"/>
            </a:spcBef>
            <a:spcAft>
              <a:spcPct val="35000"/>
            </a:spcAft>
            <a:buNone/>
          </a:pPr>
          <a:endParaRPr lang="en-US" sz="2100" kern="1200"/>
        </a:p>
      </dsp:txBody>
      <dsp:txXfrm>
        <a:off x="2382300" y="3893451"/>
        <a:ext cx="1706946" cy="327326"/>
      </dsp:txXfrm>
    </dsp:sp>
    <dsp:sp modelId="{BE6C50FB-6ADF-4341-AAC2-93BFDB6CB232}">
      <dsp:nvSpPr>
        <dsp:cNvPr id="0" name=""/>
        <dsp:cNvSpPr/>
      </dsp:nvSpPr>
      <dsp:spPr>
        <a:xfrm>
          <a:off x="214969" y="4379174"/>
          <a:ext cx="1896607" cy="981979"/>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38568"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Thực thi</a:t>
          </a:r>
        </a:p>
      </dsp:txBody>
      <dsp:txXfrm>
        <a:off x="214969" y="4379174"/>
        <a:ext cx="1896607" cy="981979"/>
      </dsp:txXfrm>
    </dsp:sp>
    <dsp:sp modelId="{84448FC7-46B3-E74A-A75A-91BC2B9671E9}">
      <dsp:nvSpPr>
        <dsp:cNvPr id="0" name=""/>
        <dsp:cNvSpPr/>
      </dsp:nvSpPr>
      <dsp:spPr>
        <a:xfrm>
          <a:off x="561364" y="5212899"/>
          <a:ext cx="1706946" cy="32732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marL="0" lvl="0" indent="0" algn="r" defTabSz="933450">
            <a:lnSpc>
              <a:spcPct val="90000"/>
            </a:lnSpc>
            <a:spcBef>
              <a:spcPct val="0"/>
            </a:spcBef>
            <a:spcAft>
              <a:spcPct val="35000"/>
            </a:spcAft>
            <a:buNone/>
          </a:pPr>
          <a:endParaRPr lang="en-US" sz="2100" kern="1200"/>
        </a:p>
      </dsp:txBody>
      <dsp:txXfrm>
        <a:off x="561364" y="5212899"/>
        <a:ext cx="1706946" cy="327326"/>
      </dsp:txXfrm>
    </dsp:sp>
    <dsp:sp modelId="{A5E99A80-9659-CE4F-9727-795F00E13DB2}">
      <dsp:nvSpPr>
        <dsp:cNvPr id="0" name=""/>
        <dsp:cNvSpPr/>
      </dsp:nvSpPr>
      <dsp:spPr>
        <a:xfrm>
          <a:off x="5891827" y="1551314"/>
          <a:ext cx="2602771" cy="981979"/>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38568"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Transaction yêu cầu khóa đã thu thập</a:t>
          </a:r>
        </a:p>
      </dsp:txBody>
      <dsp:txXfrm>
        <a:off x="5891827" y="1551314"/>
        <a:ext cx="2602771" cy="981979"/>
      </dsp:txXfrm>
    </dsp:sp>
    <dsp:sp modelId="{C10C96A2-4DAA-AA42-A4C7-D9813B66093E}">
      <dsp:nvSpPr>
        <dsp:cNvPr id="0" name=""/>
        <dsp:cNvSpPr/>
      </dsp:nvSpPr>
      <dsp:spPr>
        <a:xfrm>
          <a:off x="6812916" y="2314064"/>
          <a:ext cx="1706946" cy="32732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marL="0" lvl="0" indent="0" algn="r" defTabSz="933450">
            <a:lnSpc>
              <a:spcPct val="90000"/>
            </a:lnSpc>
            <a:spcBef>
              <a:spcPct val="0"/>
            </a:spcBef>
            <a:spcAft>
              <a:spcPct val="35000"/>
            </a:spcAft>
            <a:buNone/>
          </a:pPr>
          <a:endParaRPr lang="en-US" sz="2100" kern="1200"/>
        </a:p>
      </dsp:txBody>
      <dsp:txXfrm>
        <a:off x="6812916" y="2314064"/>
        <a:ext cx="1706946" cy="327326"/>
      </dsp:txXfrm>
    </dsp:sp>
    <dsp:sp modelId="{D5BFC25D-A5D2-6846-B10A-6B579E61A2A0}">
      <dsp:nvSpPr>
        <dsp:cNvPr id="0" name=""/>
        <dsp:cNvSpPr/>
      </dsp:nvSpPr>
      <dsp:spPr>
        <a:xfrm>
          <a:off x="6317814" y="3231292"/>
          <a:ext cx="1896607" cy="981979"/>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38568"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Chờ đủ khóa</a:t>
          </a:r>
        </a:p>
      </dsp:txBody>
      <dsp:txXfrm>
        <a:off x="6317814" y="3231292"/>
        <a:ext cx="1896607" cy="981979"/>
      </dsp:txXfrm>
    </dsp:sp>
    <dsp:sp modelId="{E040E765-C7D3-124C-AF45-4D6225E1E618}">
      <dsp:nvSpPr>
        <dsp:cNvPr id="0" name=""/>
        <dsp:cNvSpPr/>
      </dsp:nvSpPr>
      <dsp:spPr>
        <a:xfrm>
          <a:off x="6718086" y="3936992"/>
          <a:ext cx="1706946" cy="32732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marL="0" lvl="0" indent="0" algn="r" defTabSz="933450">
            <a:lnSpc>
              <a:spcPct val="90000"/>
            </a:lnSpc>
            <a:spcBef>
              <a:spcPct val="0"/>
            </a:spcBef>
            <a:spcAft>
              <a:spcPct val="35000"/>
            </a:spcAft>
            <a:buNone/>
          </a:pPr>
          <a:endParaRPr lang="en-US" sz="2100" kern="1200"/>
        </a:p>
      </dsp:txBody>
      <dsp:txXfrm>
        <a:off x="6718086" y="3936992"/>
        <a:ext cx="1706946" cy="327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E0E68-3C99-F043-B0F1-123A12FCB146}">
      <dsp:nvSpPr>
        <dsp:cNvPr id="0" name=""/>
        <dsp:cNvSpPr/>
      </dsp:nvSpPr>
      <dsp:spPr>
        <a:xfrm>
          <a:off x="4179444" y="4153994"/>
          <a:ext cx="938010" cy="418306"/>
        </a:xfrm>
        <a:custGeom>
          <a:avLst/>
          <a:gdLst/>
          <a:ahLst/>
          <a:cxnLst/>
          <a:rect l="0" t="0" r="0" b="0"/>
          <a:pathLst>
            <a:path>
              <a:moveTo>
                <a:pt x="0" y="0"/>
              </a:moveTo>
              <a:lnTo>
                <a:pt x="0" y="249374"/>
              </a:lnTo>
              <a:lnTo>
                <a:pt x="938010" y="249374"/>
              </a:lnTo>
              <a:lnTo>
                <a:pt x="938010" y="41830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CAEC3A-CA7F-D041-9408-3618B790338C}">
      <dsp:nvSpPr>
        <dsp:cNvPr id="0" name=""/>
        <dsp:cNvSpPr/>
      </dsp:nvSpPr>
      <dsp:spPr>
        <a:xfrm>
          <a:off x="2641110" y="4153994"/>
          <a:ext cx="1538333" cy="418306"/>
        </a:xfrm>
        <a:custGeom>
          <a:avLst/>
          <a:gdLst/>
          <a:ahLst/>
          <a:cxnLst/>
          <a:rect l="0" t="0" r="0" b="0"/>
          <a:pathLst>
            <a:path>
              <a:moveTo>
                <a:pt x="1538333" y="0"/>
              </a:moveTo>
              <a:lnTo>
                <a:pt x="1538333" y="249374"/>
              </a:lnTo>
              <a:lnTo>
                <a:pt x="0" y="249374"/>
              </a:lnTo>
              <a:lnTo>
                <a:pt x="0" y="41830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CD31-E8BF-7D4E-AFCB-75BD74BBAFAA}">
      <dsp:nvSpPr>
        <dsp:cNvPr id="0" name=""/>
        <dsp:cNvSpPr/>
      </dsp:nvSpPr>
      <dsp:spPr>
        <a:xfrm>
          <a:off x="4133724" y="3011696"/>
          <a:ext cx="91440" cy="418306"/>
        </a:xfrm>
        <a:custGeom>
          <a:avLst/>
          <a:gdLst/>
          <a:ahLst/>
          <a:cxnLst/>
          <a:rect l="0" t="0" r="0" b="0"/>
          <a:pathLst>
            <a:path>
              <a:moveTo>
                <a:pt x="59759" y="0"/>
              </a:moveTo>
              <a:lnTo>
                <a:pt x="59759" y="249374"/>
              </a:lnTo>
              <a:lnTo>
                <a:pt x="45720" y="249374"/>
              </a:lnTo>
              <a:lnTo>
                <a:pt x="45720" y="41830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E40AA1-5C3B-B04B-8E7E-B97A43EE3498}">
      <dsp:nvSpPr>
        <dsp:cNvPr id="0" name=""/>
        <dsp:cNvSpPr/>
      </dsp:nvSpPr>
      <dsp:spPr>
        <a:xfrm>
          <a:off x="2811108" y="1869398"/>
          <a:ext cx="1382374" cy="418306"/>
        </a:xfrm>
        <a:custGeom>
          <a:avLst/>
          <a:gdLst/>
          <a:ahLst/>
          <a:cxnLst/>
          <a:rect l="0" t="0" r="0" b="0"/>
          <a:pathLst>
            <a:path>
              <a:moveTo>
                <a:pt x="0" y="0"/>
              </a:moveTo>
              <a:lnTo>
                <a:pt x="0" y="249374"/>
              </a:lnTo>
              <a:lnTo>
                <a:pt x="1382374" y="249374"/>
              </a:lnTo>
              <a:lnTo>
                <a:pt x="1382374" y="41830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38E628-30C7-2942-8A46-179AED4B519E}">
      <dsp:nvSpPr>
        <dsp:cNvPr id="0" name=""/>
        <dsp:cNvSpPr/>
      </dsp:nvSpPr>
      <dsp:spPr>
        <a:xfrm>
          <a:off x="1192771" y="3011696"/>
          <a:ext cx="91440" cy="418306"/>
        </a:xfrm>
        <a:custGeom>
          <a:avLst/>
          <a:gdLst/>
          <a:ahLst/>
          <a:cxnLst/>
          <a:rect l="0" t="0" r="0" b="0"/>
          <a:pathLst>
            <a:path>
              <a:moveTo>
                <a:pt x="115636" y="0"/>
              </a:moveTo>
              <a:lnTo>
                <a:pt x="115636" y="249374"/>
              </a:lnTo>
              <a:lnTo>
                <a:pt x="45720" y="249374"/>
              </a:lnTo>
              <a:lnTo>
                <a:pt x="45720" y="41830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8ADFE7-2B21-DB4F-BAE2-6AE9CE63349E}">
      <dsp:nvSpPr>
        <dsp:cNvPr id="0" name=""/>
        <dsp:cNvSpPr/>
      </dsp:nvSpPr>
      <dsp:spPr>
        <a:xfrm>
          <a:off x="1308408" y="1869398"/>
          <a:ext cx="1502700" cy="418306"/>
        </a:xfrm>
        <a:custGeom>
          <a:avLst/>
          <a:gdLst/>
          <a:ahLst/>
          <a:cxnLst/>
          <a:rect l="0" t="0" r="0" b="0"/>
          <a:pathLst>
            <a:path>
              <a:moveTo>
                <a:pt x="1502700" y="0"/>
              </a:moveTo>
              <a:lnTo>
                <a:pt x="1502700" y="249374"/>
              </a:lnTo>
              <a:lnTo>
                <a:pt x="0" y="249374"/>
              </a:lnTo>
              <a:lnTo>
                <a:pt x="0" y="41830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63B15-379A-6245-81F9-199D9A3E727E}">
      <dsp:nvSpPr>
        <dsp:cNvPr id="0" name=""/>
        <dsp:cNvSpPr/>
      </dsp:nvSpPr>
      <dsp:spPr>
        <a:xfrm>
          <a:off x="2765388" y="725613"/>
          <a:ext cx="91440" cy="419793"/>
        </a:xfrm>
        <a:custGeom>
          <a:avLst/>
          <a:gdLst/>
          <a:ahLst/>
          <a:cxnLst/>
          <a:rect l="0" t="0" r="0" b="0"/>
          <a:pathLst>
            <a:path>
              <a:moveTo>
                <a:pt x="115636" y="0"/>
              </a:moveTo>
              <a:lnTo>
                <a:pt x="115636" y="250862"/>
              </a:lnTo>
              <a:lnTo>
                <a:pt x="45720" y="250862"/>
              </a:lnTo>
              <a:lnTo>
                <a:pt x="45720" y="41979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06D91-A342-004D-9F4B-D4FCA16703BE}">
      <dsp:nvSpPr>
        <dsp:cNvPr id="0" name=""/>
        <dsp:cNvSpPr/>
      </dsp:nvSpPr>
      <dsp:spPr>
        <a:xfrm>
          <a:off x="1136326" y="1621"/>
          <a:ext cx="3489397"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Yêu cầu dữ liệu cần khóa</a:t>
          </a:r>
        </a:p>
      </dsp:txBody>
      <dsp:txXfrm>
        <a:off x="1136326" y="1621"/>
        <a:ext cx="3489397" cy="723991"/>
      </dsp:txXfrm>
    </dsp:sp>
    <dsp:sp modelId="{1442BED8-46E3-2F43-AA34-9E89FB4322A7}">
      <dsp:nvSpPr>
        <dsp:cNvPr id="0" name=""/>
        <dsp:cNvSpPr/>
      </dsp:nvSpPr>
      <dsp:spPr>
        <a:xfrm>
          <a:off x="2060375" y="563057"/>
          <a:ext cx="2607032" cy="24430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2060375" y="563057"/>
        <a:ext cx="2607032" cy="244306"/>
      </dsp:txXfrm>
    </dsp:sp>
    <dsp:sp modelId="{D5BFC25D-A5D2-6846-B10A-6B579E61A2A0}">
      <dsp:nvSpPr>
        <dsp:cNvPr id="0" name=""/>
        <dsp:cNvSpPr/>
      </dsp:nvSpPr>
      <dsp:spPr>
        <a:xfrm>
          <a:off x="2111945" y="1145407"/>
          <a:ext cx="1398326"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Kiểm tra</a:t>
          </a:r>
        </a:p>
      </dsp:txBody>
      <dsp:txXfrm>
        <a:off x="2111945" y="1145407"/>
        <a:ext cx="1398326" cy="723991"/>
      </dsp:txXfrm>
    </dsp:sp>
    <dsp:sp modelId="{E040E765-C7D3-124C-AF45-4D6225E1E618}">
      <dsp:nvSpPr>
        <dsp:cNvPr id="0" name=""/>
        <dsp:cNvSpPr/>
      </dsp:nvSpPr>
      <dsp:spPr>
        <a:xfrm>
          <a:off x="2391610" y="1708511"/>
          <a:ext cx="1258493" cy="24133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2391610" y="1708511"/>
        <a:ext cx="1258493" cy="241330"/>
      </dsp:txXfrm>
    </dsp:sp>
    <dsp:sp modelId="{2D47136D-730F-FD40-AB18-55F8B116EB99}">
      <dsp:nvSpPr>
        <dsp:cNvPr id="0" name=""/>
        <dsp:cNvSpPr/>
      </dsp:nvSpPr>
      <dsp:spPr>
        <a:xfrm>
          <a:off x="181238" y="2287704"/>
          <a:ext cx="2254339"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có sẵn</a:t>
          </a:r>
        </a:p>
      </dsp:txBody>
      <dsp:txXfrm>
        <a:off x="181238" y="2287704"/>
        <a:ext cx="2254339" cy="723991"/>
      </dsp:txXfrm>
    </dsp:sp>
    <dsp:sp modelId="{918FDF46-8D95-4144-8C62-40BDBAD8A36D}">
      <dsp:nvSpPr>
        <dsp:cNvPr id="0" name=""/>
        <dsp:cNvSpPr/>
      </dsp:nvSpPr>
      <dsp:spPr>
        <a:xfrm>
          <a:off x="888910" y="2850809"/>
          <a:ext cx="1258493" cy="24133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888910" y="2850809"/>
        <a:ext cx="1258493" cy="241330"/>
      </dsp:txXfrm>
    </dsp:sp>
    <dsp:sp modelId="{68136E08-A070-D446-9DF9-E205D347FB49}">
      <dsp:nvSpPr>
        <dsp:cNvPr id="0" name=""/>
        <dsp:cNvSpPr/>
      </dsp:nvSpPr>
      <dsp:spPr>
        <a:xfrm>
          <a:off x="539328" y="3430002"/>
          <a:ext cx="1398326"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Thực thi</a:t>
          </a:r>
        </a:p>
      </dsp:txBody>
      <dsp:txXfrm>
        <a:off x="539328" y="3430002"/>
        <a:ext cx="1398326" cy="723991"/>
      </dsp:txXfrm>
    </dsp:sp>
    <dsp:sp modelId="{E8A27D4A-CEDF-7A4A-AE68-70891A7D26F2}">
      <dsp:nvSpPr>
        <dsp:cNvPr id="0" name=""/>
        <dsp:cNvSpPr/>
      </dsp:nvSpPr>
      <dsp:spPr>
        <a:xfrm>
          <a:off x="818993" y="3993107"/>
          <a:ext cx="1258493" cy="24133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818993" y="3993107"/>
        <a:ext cx="1258493" cy="241330"/>
      </dsp:txXfrm>
    </dsp:sp>
    <dsp:sp modelId="{5595A625-8852-7C44-82BB-DE36E99CD458}">
      <dsp:nvSpPr>
        <dsp:cNvPr id="0" name=""/>
        <dsp:cNvSpPr/>
      </dsp:nvSpPr>
      <dsp:spPr>
        <a:xfrm>
          <a:off x="2792115" y="2287704"/>
          <a:ext cx="2802735"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không có sẵn</a:t>
          </a:r>
        </a:p>
      </dsp:txBody>
      <dsp:txXfrm>
        <a:off x="2792115" y="2287704"/>
        <a:ext cx="2802735" cy="723991"/>
      </dsp:txXfrm>
    </dsp:sp>
    <dsp:sp modelId="{6753C556-E8B7-CF4F-BE12-54CF75A45165}">
      <dsp:nvSpPr>
        <dsp:cNvPr id="0" name=""/>
        <dsp:cNvSpPr/>
      </dsp:nvSpPr>
      <dsp:spPr>
        <a:xfrm>
          <a:off x="3759946" y="2850809"/>
          <a:ext cx="1258493" cy="24133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3759946" y="2850809"/>
        <a:ext cx="1258493" cy="241330"/>
      </dsp:txXfrm>
    </dsp:sp>
    <dsp:sp modelId="{DBE4362C-8034-FC4E-A43E-A3C8879FA950}">
      <dsp:nvSpPr>
        <dsp:cNvPr id="0" name=""/>
        <dsp:cNvSpPr/>
      </dsp:nvSpPr>
      <dsp:spPr>
        <a:xfrm>
          <a:off x="2415350" y="3430002"/>
          <a:ext cx="3528187"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Trình quản lí xem xét chờ</a:t>
          </a:r>
        </a:p>
      </dsp:txBody>
      <dsp:txXfrm>
        <a:off x="2415350" y="3430002"/>
        <a:ext cx="3528187" cy="723991"/>
      </dsp:txXfrm>
    </dsp:sp>
    <dsp:sp modelId="{E6589D19-5190-D141-B866-82F1E6737C98}">
      <dsp:nvSpPr>
        <dsp:cNvPr id="0" name=""/>
        <dsp:cNvSpPr/>
      </dsp:nvSpPr>
      <dsp:spPr>
        <a:xfrm>
          <a:off x="3759946" y="3993107"/>
          <a:ext cx="1258493" cy="24133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3759946" y="3993107"/>
        <a:ext cx="1258493" cy="241330"/>
      </dsp:txXfrm>
    </dsp:sp>
    <dsp:sp modelId="{E02B3BA6-879E-A04D-A05F-A7CF621418F4}">
      <dsp:nvSpPr>
        <dsp:cNvPr id="0" name=""/>
        <dsp:cNvSpPr/>
      </dsp:nvSpPr>
      <dsp:spPr>
        <a:xfrm>
          <a:off x="1941947" y="4572300"/>
          <a:ext cx="1398326"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Chờ</a:t>
          </a:r>
        </a:p>
      </dsp:txBody>
      <dsp:txXfrm>
        <a:off x="1941947" y="4572300"/>
        <a:ext cx="1398326" cy="723991"/>
      </dsp:txXfrm>
    </dsp:sp>
    <dsp:sp modelId="{9D76321B-9F70-454D-918C-EAABA4A9E2E1}">
      <dsp:nvSpPr>
        <dsp:cNvPr id="0" name=""/>
        <dsp:cNvSpPr/>
      </dsp:nvSpPr>
      <dsp:spPr>
        <a:xfrm>
          <a:off x="2221612" y="5135404"/>
          <a:ext cx="1258493" cy="24133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2221612" y="5135404"/>
        <a:ext cx="1258493" cy="241330"/>
      </dsp:txXfrm>
    </dsp:sp>
    <dsp:sp modelId="{94544FB7-FDC8-854A-9D34-C0D59C493843}">
      <dsp:nvSpPr>
        <dsp:cNvPr id="0" name=""/>
        <dsp:cNvSpPr/>
      </dsp:nvSpPr>
      <dsp:spPr>
        <a:xfrm>
          <a:off x="3817969" y="4572300"/>
          <a:ext cx="2598971" cy="723991"/>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2163"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Hủy bỏ transaction</a:t>
          </a:r>
        </a:p>
      </dsp:txBody>
      <dsp:txXfrm>
        <a:off x="3817969" y="4572300"/>
        <a:ext cx="2598971" cy="723991"/>
      </dsp:txXfrm>
    </dsp:sp>
    <dsp:sp modelId="{39A0C418-AFE0-4745-9297-E92B5AE450CA}">
      <dsp:nvSpPr>
        <dsp:cNvPr id="0" name=""/>
        <dsp:cNvSpPr/>
      </dsp:nvSpPr>
      <dsp:spPr>
        <a:xfrm>
          <a:off x="4697957" y="5135404"/>
          <a:ext cx="1258493" cy="24133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endParaRPr lang="en-US" sz="1500" kern="1200"/>
        </a:p>
      </dsp:txBody>
      <dsp:txXfrm>
        <a:off x="4697957" y="5135404"/>
        <a:ext cx="1258493" cy="241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E0E68-3C99-F043-B0F1-123A12FCB146}">
      <dsp:nvSpPr>
        <dsp:cNvPr id="0" name=""/>
        <dsp:cNvSpPr/>
      </dsp:nvSpPr>
      <dsp:spPr>
        <a:xfrm>
          <a:off x="4209193" y="4295130"/>
          <a:ext cx="969708" cy="432441"/>
        </a:xfrm>
        <a:custGeom>
          <a:avLst/>
          <a:gdLst/>
          <a:ahLst/>
          <a:cxnLst/>
          <a:rect l="0" t="0" r="0" b="0"/>
          <a:pathLst>
            <a:path>
              <a:moveTo>
                <a:pt x="0" y="0"/>
              </a:moveTo>
              <a:lnTo>
                <a:pt x="0" y="257801"/>
              </a:lnTo>
              <a:lnTo>
                <a:pt x="969708" y="257801"/>
              </a:lnTo>
              <a:lnTo>
                <a:pt x="969708" y="4324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CAEC3A-CA7F-D041-9408-3618B790338C}">
      <dsp:nvSpPr>
        <dsp:cNvPr id="0" name=""/>
        <dsp:cNvSpPr/>
      </dsp:nvSpPr>
      <dsp:spPr>
        <a:xfrm>
          <a:off x="2618876" y="4295130"/>
          <a:ext cx="1590317" cy="432441"/>
        </a:xfrm>
        <a:custGeom>
          <a:avLst/>
          <a:gdLst/>
          <a:ahLst/>
          <a:cxnLst/>
          <a:rect l="0" t="0" r="0" b="0"/>
          <a:pathLst>
            <a:path>
              <a:moveTo>
                <a:pt x="1590317" y="0"/>
              </a:moveTo>
              <a:lnTo>
                <a:pt x="1590317" y="257801"/>
              </a:lnTo>
              <a:lnTo>
                <a:pt x="0" y="257801"/>
              </a:lnTo>
              <a:lnTo>
                <a:pt x="0" y="4324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CD31-E8BF-7D4E-AFCB-75BD74BBAFAA}">
      <dsp:nvSpPr>
        <dsp:cNvPr id="0" name=""/>
        <dsp:cNvSpPr/>
      </dsp:nvSpPr>
      <dsp:spPr>
        <a:xfrm>
          <a:off x="4163473" y="3114232"/>
          <a:ext cx="91440" cy="432441"/>
        </a:xfrm>
        <a:custGeom>
          <a:avLst/>
          <a:gdLst/>
          <a:ahLst/>
          <a:cxnLst/>
          <a:rect l="0" t="0" r="0" b="0"/>
          <a:pathLst>
            <a:path>
              <a:moveTo>
                <a:pt x="60233" y="0"/>
              </a:moveTo>
              <a:lnTo>
                <a:pt x="60233" y="257801"/>
              </a:lnTo>
              <a:lnTo>
                <a:pt x="45720" y="257801"/>
              </a:lnTo>
              <a:lnTo>
                <a:pt x="45720" y="4324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E40AA1-5C3B-B04B-8E7E-B97A43EE3498}">
      <dsp:nvSpPr>
        <dsp:cNvPr id="0" name=""/>
        <dsp:cNvSpPr/>
      </dsp:nvSpPr>
      <dsp:spPr>
        <a:xfrm>
          <a:off x="2794618" y="1933334"/>
          <a:ext cx="1429088" cy="432441"/>
        </a:xfrm>
        <a:custGeom>
          <a:avLst/>
          <a:gdLst/>
          <a:ahLst/>
          <a:cxnLst/>
          <a:rect l="0" t="0" r="0" b="0"/>
          <a:pathLst>
            <a:path>
              <a:moveTo>
                <a:pt x="0" y="0"/>
              </a:moveTo>
              <a:lnTo>
                <a:pt x="0" y="257801"/>
              </a:lnTo>
              <a:lnTo>
                <a:pt x="1429088" y="257801"/>
              </a:lnTo>
              <a:lnTo>
                <a:pt x="1429088" y="4324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38E628-30C7-2942-8A46-179AED4B519E}">
      <dsp:nvSpPr>
        <dsp:cNvPr id="0" name=""/>
        <dsp:cNvSpPr/>
      </dsp:nvSpPr>
      <dsp:spPr>
        <a:xfrm>
          <a:off x="1123139" y="3114232"/>
          <a:ext cx="91440" cy="432441"/>
        </a:xfrm>
        <a:custGeom>
          <a:avLst/>
          <a:gdLst/>
          <a:ahLst/>
          <a:cxnLst/>
          <a:rect l="0" t="0" r="0" b="0"/>
          <a:pathLst>
            <a:path>
              <a:moveTo>
                <a:pt x="117998" y="0"/>
              </a:moveTo>
              <a:lnTo>
                <a:pt x="117998" y="257801"/>
              </a:lnTo>
              <a:lnTo>
                <a:pt x="45720" y="257801"/>
              </a:lnTo>
              <a:lnTo>
                <a:pt x="45720" y="4324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8ADFE7-2B21-DB4F-BAE2-6AE9CE63349E}">
      <dsp:nvSpPr>
        <dsp:cNvPr id="0" name=""/>
        <dsp:cNvSpPr/>
      </dsp:nvSpPr>
      <dsp:spPr>
        <a:xfrm>
          <a:off x="1241138" y="1933334"/>
          <a:ext cx="1553480" cy="432441"/>
        </a:xfrm>
        <a:custGeom>
          <a:avLst/>
          <a:gdLst/>
          <a:ahLst/>
          <a:cxnLst/>
          <a:rect l="0" t="0" r="0" b="0"/>
          <a:pathLst>
            <a:path>
              <a:moveTo>
                <a:pt x="1553480" y="0"/>
              </a:moveTo>
              <a:lnTo>
                <a:pt x="1553480" y="257801"/>
              </a:lnTo>
              <a:lnTo>
                <a:pt x="0" y="257801"/>
              </a:lnTo>
              <a:lnTo>
                <a:pt x="0" y="4324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63B15-379A-6245-81F9-199D9A3E727E}">
      <dsp:nvSpPr>
        <dsp:cNvPr id="0" name=""/>
        <dsp:cNvSpPr/>
      </dsp:nvSpPr>
      <dsp:spPr>
        <a:xfrm>
          <a:off x="2748898" y="750897"/>
          <a:ext cx="91440" cy="433979"/>
        </a:xfrm>
        <a:custGeom>
          <a:avLst/>
          <a:gdLst/>
          <a:ahLst/>
          <a:cxnLst/>
          <a:rect l="0" t="0" r="0" b="0"/>
          <a:pathLst>
            <a:path>
              <a:moveTo>
                <a:pt x="117998" y="0"/>
              </a:moveTo>
              <a:lnTo>
                <a:pt x="117998" y="259339"/>
              </a:lnTo>
              <a:lnTo>
                <a:pt x="45720" y="259339"/>
              </a:lnTo>
              <a:lnTo>
                <a:pt x="45720" y="43397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06D91-A342-004D-9F4B-D4FCA16703BE}">
      <dsp:nvSpPr>
        <dsp:cNvPr id="0" name=""/>
        <dsp:cNvSpPr/>
      </dsp:nvSpPr>
      <dsp:spPr>
        <a:xfrm>
          <a:off x="1063241" y="2440"/>
          <a:ext cx="3607312"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Yêu cầu dữ liệu cần khóa</a:t>
          </a:r>
        </a:p>
      </dsp:txBody>
      <dsp:txXfrm>
        <a:off x="1063241" y="2440"/>
        <a:ext cx="3607312" cy="748456"/>
      </dsp:txXfrm>
    </dsp:sp>
    <dsp:sp modelId="{1442BED8-46E3-2F43-AA34-9E89FB4322A7}">
      <dsp:nvSpPr>
        <dsp:cNvPr id="0" name=""/>
        <dsp:cNvSpPr/>
      </dsp:nvSpPr>
      <dsp:spPr>
        <a:xfrm>
          <a:off x="2018517" y="582848"/>
          <a:ext cx="2695130" cy="25256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2018517" y="582848"/>
        <a:ext cx="2695130" cy="252561"/>
      </dsp:txXfrm>
    </dsp:sp>
    <dsp:sp modelId="{D5BFC25D-A5D2-6846-B10A-6B579E61A2A0}">
      <dsp:nvSpPr>
        <dsp:cNvPr id="0" name=""/>
        <dsp:cNvSpPr/>
      </dsp:nvSpPr>
      <dsp:spPr>
        <a:xfrm>
          <a:off x="2071829" y="1184877"/>
          <a:ext cx="1445579"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Kiểm tra</a:t>
          </a:r>
        </a:p>
      </dsp:txBody>
      <dsp:txXfrm>
        <a:off x="2071829" y="1184877"/>
        <a:ext cx="1445579" cy="748456"/>
      </dsp:txXfrm>
    </dsp:sp>
    <dsp:sp modelId="{E040E765-C7D3-124C-AF45-4D6225E1E618}">
      <dsp:nvSpPr>
        <dsp:cNvPr id="0" name=""/>
        <dsp:cNvSpPr/>
      </dsp:nvSpPr>
      <dsp:spPr>
        <a:xfrm>
          <a:off x="2360945" y="1767010"/>
          <a:ext cx="1301021" cy="2494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2360945" y="1767010"/>
        <a:ext cx="1301021" cy="249485"/>
      </dsp:txXfrm>
    </dsp:sp>
    <dsp:sp modelId="{2D47136D-730F-FD40-AB18-55F8B116EB99}">
      <dsp:nvSpPr>
        <dsp:cNvPr id="0" name=""/>
        <dsp:cNvSpPr/>
      </dsp:nvSpPr>
      <dsp:spPr>
        <a:xfrm>
          <a:off x="75879" y="2365775"/>
          <a:ext cx="2330519"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có sẵn</a:t>
          </a:r>
        </a:p>
      </dsp:txBody>
      <dsp:txXfrm>
        <a:off x="75879" y="2365775"/>
        <a:ext cx="2330519" cy="748456"/>
      </dsp:txXfrm>
    </dsp:sp>
    <dsp:sp modelId="{918FDF46-8D95-4144-8C62-40BDBAD8A36D}">
      <dsp:nvSpPr>
        <dsp:cNvPr id="0" name=""/>
        <dsp:cNvSpPr/>
      </dsp:nvSpPr>
      <dsp:spPr>
        <a:xfrm>
          <a:off x="807464" y="2947908"/>
          <a:ext cx="1301021" cy="2494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807464" y="2947908"/>
        <a:ext cx="1301021" cy="249485"/>
      </dsp:txXfrm>
    </dsp:sp>
    <dsp:sp modelId="{68136E08-A070-D446-9DF9-E205D347FB49}">
      <dsp:nvSpPr>
        <dsp:cNvPr id="0" name=""/>
        <dsp:cNvSpPr/>
      </dsp:nvSpPr>
      <dsp:spPr>
        <a:xfrm>
          <a:off x="446070" y="3546674"/>
          <a:ext cx="1445579"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Thực thi</a:t>
          </a:r>
        </a:p>
      </dsp:txBody>
      <dsp:txXfrm>
        <a:off x="446070" y="3546674"/>
        <a:ext cx="1445579" cy="748456"/>
      </dsp:txXfrm>
    </dsp:sp>
    <dsp:sp modelId="{E8A27D4A-CEDF-7A4A-AE68-70891A7D26F2}">
      <dsp:nvSpPr>
        <dsp:cNvPr id="0" name=""/>
        <dsp:cNvSpPr/>
      </dsp:nvSpPr>
      <dsp:spPr>
        <a:xfrm>
          <a:off x="735185" y="4128807"/>
          <a:ext cx="1301021" cy="2494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735185" y="4128807"/>
        <a:ext cx="1301021" cy="249485"/>
      </dsp:txXfrm>
    </dsp:sp>
    <dsp:sp modelId="{5595A625-8852-7C44-82BB-DE36E99CD458}">
      <dsp:nvSpPr>
        <dsp:cNvPr id="0" name=""/>
        <dsp:cNvSpPr/>
      </dsp:nvSpPr>
      <dsp:spPr>
        <a:xfrm>
          <a:off x="2774983" y="2365775"/>
          <a:ext cx="2897446"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không có sẵn</a:t>
          </a:r>
        </a:p>
      </dsp:txBody>
      <dsp:txXfrm>
        <a:off x="2774983" y="2365775"/>
        <a:ext cx="2897446" cy="748456"/>
      </dsp:txXfrm>
    </dsp:sp>
    <dsp:sp modelId="{6753C556-E8B7-CF4F-BE12-54CF75A45165}">
      <dsp:nvSpPr>
        <dsp:cNvPr id="0" name=""/>
        <dsp:cNvSpPr/>
      </dsp:nvSpPr>
      <dsp:spPr>
        <a:xfrm>
          <a:off x="3775519" y="2947908"/>
          <a:ext cx="1301021" cy="2494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3775519" y="2947908"/>
        <a:ext cx="1301021" cy="249485"/>
      </dsp:txXfrm>
    </dsp:sp>
    <dsp:sp modelId="{DBE4362C-8034-FC4E-A43E-A3C8879FA950}">
      <dsp:nvSpPr>
        <dsp:cNvPr id="0" name=""/>
        <dsp:cNvSpPr/>
      </dsp:nvSpPr>
      <dsp:spPr>
        <a:xfrm>
          <a:off x="2385486" y="3546674"/>
          <a:ext cx="3647412"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Trình quản lí xem xét chờ</a:t>
          </a:r>
        </a:p>
      </dsp:txBody>
      <dsp:txXfrm>
        <a:off x="2385486" y="3546674"/>
        <a:ext cx="3647412" cy="748456"/>
      </dsp:txXfrm>
    </dsp:sp>
    <dsp:sp modelId="{E6589D19-5190-D141-B866-82F1E6737C98}">
      <dsp:nvSpPr>
        <dsp:cNvPr id="0" name=""/>
        <dsp:cNvSpPr/>
      </dsp:nvSpPr>
      <dsp:spPr>
        <a:xfrm>
          <a:off x="3775519" y="4128807"/>
          <a:ext cx="1301021" cy="2494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3775519" y="4128807"/>
        <a:ext cx="1301021" cy="249485"/>
      </dsp:txXfrm>
    </dsp:sp>
    <dsp:sp modelId="{E02B3BA6-879E-A04D-A05F-A7CF621418F4}">
      <dsp:nvSpPr>
        <dsp:cNvPr id="0" name=""/>
        <dsp:cNvSpPr/>
      </dsp:nvSpPr>
      <dsp:spPr>
        <a:xfrm>
          <a:off x="1896086" y="4727572"/>
          <a:ext cx="1445579"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Chờ</a:t>
          </a:r>
        </a:p>
      </dsp:txBody>
      <dsp:txXfrm>
        <a:off x="1896086" y="4727572"/>
        <a:ext cx="1445579" cy="748456"/>
      </dsp:txXfrm>
    </dsp:sp>
    <dsp:sp modelId="{9D76321B-9F70-454D-918C-EAABA4A9E2E1}">
      <dsp:nvSpPr>
        <dsp:cNvPr id="0" name=""/>
        <dsp:cNvSpPr/>
      </dsp:nvSpPr>
      <dsp:spPr>
        <a:xfrm>
          <a:off x="2185202" y="5309705"/>
          <a:ext cx="1301021" cy="2494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2185202" y="5309705"/>
        <a:ext cx="1301021" cy="249485"/>
      </dsp:txXfrm>
    </dsp:sp>
    <dsp:sp modelId="{94544FB7-FDC8-854A-9D34-C0D59C493843}">
      <dsp:nvSpPr>
        <dsp:cNvPr id="0" name=""/>
        <dsp:cNvSpPr/>
      </dsp:nvSpPr>
      <dsp:spPr>
        <a:xfrm>
          <a:off x="3835503" y="4727572"/>
          <a:ext cx="2686796" cy="748456"/>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616"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Hủy bỏ transaction</a:t>
          </a:r>
        </a:p>
      </dsp:txBody>
      <dsp:txXfrm>
        <a:off x="3835503" y="4727572"/>
        <a:ext cx="2686796" cy="748456"/>
      </dsp:txXfrm>
    </dsp:sp>
    <dsp:sp modelId="{39A0C418-AFE0-4745-9297-E92B5AE450CA}">
      <dsp:nvSpPr>
        <dsp:cNvPr id="0" name=""/>
        <dsp:cNvSpPr/>
      </dsp:nvSpPr>
      <dsp:spPr>
        <a:xfrm>
          <a:off x="4745227" y="5309705"/>
          <a:ext cx="1301021" cy="2494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4745227" y="5309705"/>
        <a:ext cx="1301021" cy="2494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33819-EFF5-E149-896F-4AF027CBA41D}">
      <dsp:nvSpPr>
        <dsp:cNvPr id="0" name=""/>
        <dsp:cNvSpPr/>
      </dsp:nvSpPr>
      <dsp:spPr>
        <a:xfrm>
          <a:off x="5298209" y="4282193"/>
          <a:ext cx="91440" cy="431518"/>
        </a:xfrm>
        <a:custGeom>
          <a:avLst/>
          <a:gdLst/>
          <a:ahLst/>
          <a:cxnLst/>
          <a:rect l="0" t="0" r="0" b="0"/>
          <a:pathLst>
            <a:path>
              <a:moveTo>
                <a:pt x="51288" y="0"/>
              </a:moveTo>
              <a:lnTo>
                <a:pt x="51288" y="257251"/>
              </a:lnTo>
              <a:lnTo>
                <a:pt x="45720" y="257251"/>
              </a:lnTo>
              <a:lnTo>
                <a:pt x="45720" y="43151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CD31-E8BF-7D4E-AFCB-75BD74BBAFAA}">
      <dsp:nvSpPr>
        <dsp:cNvPr id="0" name=""/>
        <dsp:cNvSpPr/>
      </dsp:nvSpPr>
      <dsp:spPr>
        <a:xfrm>
          <a:off x="5298209" y="3103817"/>
          <a:ext cx="91440" cy="431518"/>
        </a:xfrm>
        <a:custGeom>
          <a:avLst/>
          <a:gdLst/>
          <a:ahLst/>
          <a:cxnLst/>
          <a:rect l="0" t="0" r="0" b="0"/>
          <a:pathLst>
            <a:path>
              <a:moveTo>
                <a:pt x="45720" y="0"/>
              </a:moveTo>
              <a:lnTo>
                <a:pt x="45720" y="257251"/>
              </a:lnTo>
              <a:lnTo>
                <a:pt x="51288" y="257251"/>
              </a:lnTo>
              <a:lnTo>
                <a:pt x="51288" y="43151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E40AA1-5C3B-B04B-8E7E-B97A43EE3498}">
      <dsp:nvSpPr>
        <dsp:cNvPr id="0" name=""/>
        <dsp:cNvSpPr/>
      </dsp:nvSpPr>
      <dsp:spPr>
        <a:xfrm>
          <a:off x="3977918" y="1925440"/>
          <a:ext cx="1366010" cy="431518"/>
        </a:xfrm>
        <a:custGeom>
          <a:avLst/>
          <a:gdLst/>
          <a:ahLst/>
          <a:cxnLst/>
          <a:rect l="0" t="0" r="0" b="0"/>
          <a:pathLst>
            <a:path>
              <a:moveTo>
                <a:pt x="0" y="0"/>
              </a:moveTo>
              <a:lnTo>
                <a:pt x="0" y="257251"/>
              </a:lnTo>
              <a:lnTo>
                <a:pt x="1366010" y="257251"/>
              </a:lnTo>
              <a:lnTo>
                <a:pt x="1366010" y="43151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38E628-30C7-2942-8A46-179AED4B519E}">
      <dsp:nvSpPr>
        <dsp:cNvPr id="0" name=""/>
        <dsp:cNvSpPr/>
      </dsp:nvSpPr>
      <dsp:spPr>
        <a:xfrm>
          <a:off x="2142102" y="3103817"/>
          <a:ext cx="91440" cy="431518"/>
        </a:xfrm>
        <a:custGeom>
          <a:avLst/>
          <a:gdLst/>
          <a:ahLst/>
          <a:cxnLst/>
          <a:rect l="0" t="0" r="0" b="0"/>
          <a:pathLst>
            <a:path>
              <a:moveTo>
                <a:pt x="45720" y="0"/>
              </a:moveTo>
              <a:lnTo>
                <a:pt x="45720" y="43151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8ADFE7-2B21-DB4F-BAE2-6AE9CE63349E}">
      <dsp:nvSpPr>
        <dsp:cNvPr id="0" name=""/>
        <dsp:cNvSpPr/>
      </dsp:nvSpPr>
      <dsp:spPr>
        <a:xfrm>
          <a:off x="2187822" y="1925440"/>
          <a:ext cx="1790096" cy="431518"/>
        </a:xfrm>
        <a:custGeom>
          <a:avLst/>
          <a:gdLst/>
          <a:ahLst/>
          <a:cxnLst/>
          <a:rect l="0" t="0" r="0" b="0"/>
          <a:pathLst>
            <a:path>
              <a:moveTo>
                <a:pt x="1790096" y="0"/>
              </a:moveTo>
              <a:lnTo>
                <a:pt x="1790096" y="257251"/>
              </a:lnTo>
              <a:lnTo>
                <a:pt x="0" y="257251"/>
              </a:lnTo>
              <a:lnTo>
                <a:pt x="0" y="43151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63B15-379A-6245-81F9-199D9A3E727E}">
      <dsp:nvSpPr>
        <dsp:cNvPr id="0" name=""/>
        <dsp:cNvSpPr/>
      </dsp:nvSpPr>
      <dsp:spPr>
        <a:xfrm>
          <a:off x="3916663" y="747760"/>
          <a:ext cx="91440" cy="430821"/>
        </a:xfrm>
        <a:custGeom>
          <a:avLst/>
          <a:gdLst/>
          <a:ahLst/>
          <a:cxnLst/>
          <a:rect l="0" t="0" r="0" b="0"/>
          <a:pathLst>
            <a:path>
              <a:moveTo>
                <a:pt x="45720" y="0"/>
              </a:moveTo>
              <a:lnTo>
                <a:pt x="45720" y="256554"/>
              </a:lnTo>
              <a:lnTo>
                <a:pt x="61255" y="256554"/>
              </a:lnTo>
              <a:lnTo>
                <a:pt x="61255" y="43082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06D91-A342-004D-9F4B-D4FCA16703BE}">
      <dsp:nvSpPr>
        <dsp:cNvPr id="0" name=""/>
        <dsp:cNvSpPr/>
      </dsp:nvSpPr>
      <dsp:spPr>
        <a:xfrm>
          <a:off x="2182174" y="901"/>
          <a:ext cx="3560417" cy="74685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390"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Yêu cầu dữ liệu cần khóa</a:t>
          </a:r>
        </a:p>
      </dsp:txBody>
      <dsp:txXfrm>
        <a:off x="2182174" y="901"/>
        <a:ext cx="3560417" cy="746858"/>
      </dsp:txXfrm>
    </dsp:sp>
    <dsp:sp modelId="{1442BED8-46E3-2F43-AA34-9E89FB4322A7}">
      <dsp:nvSpPr>
        <dsp:cNvPr id="0" name=""/>
        <dsp:cNvSpPr/>
      </dsp:nvSpPr>
      <dsp:spPr>
        <a:xfrm>
          <a:off x="4426639" y="598031"/>
          <a:ext cx="1394079" cy="247558"/>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4426639" y="598031"/>
        <a:ext cx="1394079" cy="247558"/>
      </dsp:txXfrm>
    </dsp:sp>
    <dsp:sp modelId="{D5BFC25D-A5D2-6846-B10A-6B579E61A2A0}">
      <dsp:nvSpPr>
        <dsp:cNvPr id="0" name=""/>
        <dsp:cNvSpPr/>
      </dsp:nvSpPr>
      <dsp:spPr>
        <a:xfrm>
          <a:off x="3074312" y="1178581"/>
          <a:ext cx="1807212" cy="74685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390"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Kiểm tra</a:t>
          </a:r>
        </a:p>
      </dsp:txBody>
      <dsp:txXfrm>
        <a:off x="3074312" y="1178581"/>
        <a:ext cx="1807212" cy="746858"/>
      </dsp:txXfrm>
    </dsp:sp>
    <dsp:sp modelId="{E040E765-C7D3-124C-AF45-4D6225E1E618}">
      <dsp:nvSpPr>
        <dsp:cNvPr id="0" name=""/>
        <dsp:cNvSpPr/>
      </dsp:nvSpPr>
      <dsp:spPr>
        <a:xfrm>
          <a:off x="3545171" y="1759471"/>
          <a:ext cx="1298243" cy="2489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3545171" y="1759471"/>
        <a:ext cx="1298243" cy="248952"/>
      </dsp:txXfrm>
    </dsp:sp>
    <dsp:sp modelId="{2D47136D-730F-FD40-AB18-55F8B116EB99}">
      <dsp:nvSpPr>
        <dsp:cNvPr id="0" name=""/>
        <dsp:cNvSpPr/>
      </dsp:nvSpPr>
      <dsp:spPr>
        <a:xfrm>
          <a:off x="1301346" y="2356958"/>
          <a:ext cx="1772952" cy="74685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390"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có sẵn</a:t>
          </a:r>
        </a:p>
      </dsp:txBody>
      <dsp:txXfrm>
        <a:off x="1301346" y="2356958"/>
        <a:ext cx="1772952" cy="746858"/>
      </dsp:txXfrm>
    </dsp:sp>
    <dsp:sp modelId="{918FDF46-8D95-4144-8C62-40BDBAD8A36D}">
      <dsp:nvSpPr>
        <dsp:cNvPr id="0" name=""/>
        <dsp:cNvSpPr/>
      </dsp:nvSpPr>
      <dsp:spPr>
        <a:xfrm>
          <a:off x="1755074" y="2937848"/>
          <a:ext cx="1298243" cy="2489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1755074" y="2937848"/>
        <a:ext cx="1298243" cy="248952"/>
      </dsp:txXfrm>
    </dsp:sp>
    <dsp:sp modelId="{68136E08-A070-D446-9DF9-E205D347FB49}">
      <dsp:nvSpPr>
        <dsp:cNvPr id="0" name=""/>
        <dsp:cNvSpPr/>
      </dsp:nvSpPr>
      <dsp:spPr>
        <a:xfrm>
          <a:off x="173620" y="3535335"/>
          <a:ext cx="4028404" cy="74685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390"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Phân bố dữ liệu cho giao dịch</a:t>
          </a:r>
        </a:p>
      </dsp:txBody>
      <dsp:txXfrm>
        <a:off x="173620" y="3535335"/>
        <a:ext cx="4028404" cy="746858"/>
      </dsp:txXfrm>
    </dsp:sp>
    <dsp:sp modelId="{E8A27D4A-CEDF-7A4A-AE68-70891A7D26F2}">
      <dsp:nvSpPr>
        <dsp:cNvPr id="0" name=""/>
        <dsp:cNvSpPr/>
      </dsp:nvSpPr>
      <dsp:spPr>
        <a:xfrm>
          <a:off x="2965582" y="4116225"/>
          <a:ext cx="1298243" cy="2489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2965582" y="4116225"/>
        <a:ext cx="1298243" cy="248952"/>
      </dsp:txXfrm>
    </dsp:sp>
    <dsp:sp modelId="{5595A625-8852-7C44-82BB-DE36E99CD458}">
      <dsp:nvSpPr>
        <dsp:cNvPr id="0" name=""/>
        <dsp:cNvSpPr/>
      </dsp:nvSpPr>
      <dsp:spPr>
        <a:xfrm>
          <a:off x="4033367" y="2356958"/>
          <a:ext cx="2621123" cy="74685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390"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không có sẵn</a:t>
          </a:r>
        </a:p>
      </dsp:txBody>
      <dsp:txXfrm>
        <a:off x="4033367" y="2356958"/>
        <a:ext cx="2621123" cy="746858"/>
      </dsp:txXfrm>
    </dsp:sp>
    <dsp:sp modelId="{6753C556-E8B7-CF4F-BE12-54CF75A45165}">
      <dsp:nvSpPr>
        <dsp:cNvPr id="0" name=""/>
        <dsp:cNvSpPr/>
      </dsp:nvSpPr>
      <dsp:spPr>
        <a:xfrm>
          <a:off x="5346353" y="2953390"/>
          <a:ext cx="1298243" cy="2489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5346353" y="2953390"/>
        <a:ext cx="1298243" cy="248952"/>
      </dsp:txXfrm>
    </dsp:sp>
    <dsp:sp modelId="{DBE4362C-8034-FC4E-A43E-A3C8879FA950}">
      <dsp:nvSpPr>
        <dsp:cNvPr id="0" name=""/>
        <dsp:cNvSpPr/>
      </dsp:nvSpPr>
      <dsp:spPr>
        <a:xfrm>
          <a:off x="4628251" y="3535335"/>
          <a:ext cx="1442492" cy="74685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390"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Chờ</a:t>
          </a:r>
        </a:p>
      </dsp:txBody>
      <dsp:txXfrm>
        <a:off x="4628251" y="3535335"/>
        <a:ext cx="1442492" cy="746858"/>
      </dsp:txXfrm>
    </dsp:sp>
    <dsp:sp modelId="{E6589D19-5190-D141-B866-82F1E6737C98}">
      <dsp:nvSpPr>
        <dsp:cNvPr id="0" name=""/>
        <dsp:cNvSpPr/>
      </dsp:nvSpPr>
      <dsp:spPr>
        <a:xfrm>
          <a:off x="4839057" y="4116225"/>
          <a:ext cx="1298243" cy="2489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4839057" y="4116225"/>
        <a:ext cx="1298243" cy="248952"/>
      </dsp:txXfrm>
    </dsp:sp>
    <dsp:sp modelId="{AC5F70A6-EDC2-6C40-88BE-C2ABBB4C561C}">
      <dsp:nvSpPr>
        <dsp:cNvPr id="0" name=""/>
        <dsp:cNvSpPr/>
      </dsp:nvSpPr>
      <dsp:spPr>
        <a:xfrm>
          <a:off x="3212452" y="4713712"/>
          <a:ext cx="4262954" cy="74685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5390"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Kiểm tra theo chu kì và loại bỏ</a:t>
          </a:r>
        </a:p>
      </dsp:txBody>
      <dsp:txXfrm>
        <a:off x="3212452" y="4713712"/>
        <a:ext cx="4262954" cy="746858"/>
      </dsp:txXfrm>
    </dsp:sp>
    <dsp:sp modelId="{001CA5ED-A951-E348-872C-D8A13E0D7556}">
      <dsp:nvSpPr>
        <dsp:cNvPr id="0" name=""/>
        <dsp:cNvSpPr/>
      </dsp:nvSpPr>
      <dsp:spPr>
        <a:xfrm>
          <a:off x="6154509" y="5294602"/>
          <a:ext cx="1298243" cy="2489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6154509" y="5294602"/>
        <a:ext cx="1298243" cy="2489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33819-EFF5-E149-896F-4AF027CBA41D}">
      <dsp:nvSpPr>
        <dsp:cNvPr id="0" name=""/>
        <dsp:cNvSpPr/>
      </dsp:nvSpPr>
      <dsp:spPr>
        <a:xfrm>
          <a:off x="5071491" y="4406130"/>
          <a:ext cx="91440" cy="444021"/>
        </a:xfrm>
        <a:custGeom>
          <a:avLst/>
          <a:gdLst/>
          <a:ahLst/>
          <a:cxnLst/>
          <a:rect l="0" t="0" r="0" b="0"/>
          <a:pathLst>
            <a:path>
              <a:moveTo>
                <a:pt x="45720" y="0"/>
              </a:moveTo>
              <a:lnTo>
                <a:pt x="45720" y="264704"/>
              </a:lnTo>
              <a:lnTo>
                <a:pt x="119934" y="264704"/>
              </a:lnTo>
              <a:lnTo>
                <a:pt x="119934" y="44402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CD31-E8BF-7D4E-AFCB-75BD74BBAFAA}">
      <dsp:nvSpPr>
        <dsp:cNvPr id="0" name=""/>
        <dsp:cNvSpPr/>
      </dsp:nvSpPr>
      <dsp:spPr>
        <a:xfrm>
          <a:off x="5071491" y="3193618"/>
          <a:ext cx="91440" cy="444013"/>
        </a:xfrm>
        <a:custGeom>
          <a:avLst/>
          <a:gdLst/>
          <a:ahLst/>
          <a:cxnLst/>
          <a:rect l="0" t="0" r="0" b="0"/>
          <a:pathLst>
            <a:path>
              <a:moveTo>
                <a:pt x="119934" y="0"/>
              </a:moveTo>
              <a:lnTo>
                <a:pt x="119934" y="264697"/>
              </a:lnTo>
              <a:lnTo>
                <a:pt x="45720" y="264697"/>
              </a:lnTo>
              <a:lnTo>
                <a:pt x="45720" y="44401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E40AA1-5C3B-B04B-8E7E-B97A43EE3498}">
      <dsp:nvSpPr>
        <dsp:cNvPr id="0" name=""/>
        <dsp:cNvSpPr/>
      </dsp:nvSpPr>
      <dsp:spPr>
        <a:xfrm>
          <a:off x="3934977" y="1981091"/>
          <a:ext cx="1256448" cy="444028"/>
        </a:xfrm>
        <a:custGeom>
          <a:avLst/>
          <a:gdLst/>
          <a:ahLst/>
          <a:cxnLst/>
          <a:rect l="0" t="0" r="0" b="0"/>
          <a:pathLst>
            <a:path>
              <a:moveTo>
                <a:pt x="0" y="0"/>
              </a:moveTo>
              <a:lnTo>
                <a:pt x="0" y="264712"/>
              </a:lnTo>
              <a:lnTo>
                <a:pt x="1256448" y="264712"/>
              </a:lnTo>
              <a:lnTo>
                <a:pt x="1256448" y="44402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38E628-30C7-2942-8A46-179AED4B519E}">
      <dsp:nvSpPr>
        <dsp:cNvPr id="0" name=""/>
        <dsp:cNvSpPr/>
      </dsp:nvSpPr>
      <dsp:spPr>
        <a:xfrm>
          <a:off x="2591219" y="3193611"/>
          <a:ext cx="91440" cy="444021"/>
        </a:xfrm>
        <a:custGeom>
          <a:avLst/>
          <a:gdLst/>
          <a:ahLst/>
          <a:cxnLst/>
          <a:rect l="0" t="0" r="0" b="0"/>
          <a:pathLst>
            <a:path>
              <a:moveTo>
                <a:pt x="45720" y="0"/>
              </a:moveTo>
              <a:lnTo>
                <a:pt x="45720" y="264704"/>
              </a:lnTo>
              <a:lnTo>
                <a:pt x="119934" y="264704"/>
              </a:lnTo>
              <a:lnTo>
                <a:pt x="119934" y="44402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8ADFE7-2B21-DB4F-BAE2-6AE9CE63349E}">
      <dsp:nvSpPr>
        <dsp:cNvPr id="0" name=""/>
        <dsp:cNvSpPr/>
      </dsp:nvSpPr>
      <dsp:spPr>
        <a:xfrm>
          <a:off x="2636939" y="1981091"/>
          <a:ext cx="1298038" cy="444021"/>
        </a:xfrm>
        <a:custGeom>
          <a:avLst/>
          <a:gdLst/>
          <a:ahLst/>
          <a:cxnLst/>
          <a:rect l="0" t="0" r="0" b="0"/>
          <a:pathLst>
            <a:path>
              <a:moveTo>
                <a:pt x="1298038" y="0"/>
              </a:moveTo>
              <a:lnTo>
                <a:pt x="1298038" y="264704"/>
              </a:lnTo>
              <a:lnTo>
                <a:pt x="0" y="264704"/>
              </a:lnTo>
              <a:lnTo>
                <a:pt x="0" y="44402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63B15-379A-6245-81F9-199D9A3E727E}">
      <dsp:nvSpPr>
        <dsp:cNvPr id="0" name=""/>
        <dsp:cNvSpPr/>
      </dsp:nvSpPr>
      <dsp:spPr>
        <a:xfrm>
          <a:off x="3889257" y="768572"/>
          <a:ext cx="91440" cy="444021"/>
        </a:xfrm>
        <a:custGeom>
          <a:avLst/>
          <a:gdLst/>
          <a:ahLst/>
          <a:cxnLst/>
          <a:rect l="0" t="0" r="0" b="0"/>
          <a:pathLst>
            <a:path>
              <a:moveTo>
                <a:pt x="119934" y="0"/>
              </a:moveTo>
              <a:lnTo>
                <a:pt x="119934" y="264704"/>
              </a:lnTo>
              <a:lnTo>
                <a:pt x="45720" y="264704"/>
              </a:lnTo>
              <a:lnTo>
                <a:pt x="45720" y="44402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06D91-A342-004D-9F4B-D4FCA16703BE}">
      <dsp:nvSpPr>
        <dsp:cNvPr id="0" name=""/>
        <dsp:cNvSpPr/>
      </dsp:nvSpPr>
      <dsp:spPr>
        <a:xfrm>
          <a:off x="2930300" y="74"/>
          <a:ext cx="2157782" cy="76849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8444"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Yêu cầu dữ liệu cần khóa</a:t>
          </a:r>
        </a:p>
      </dsp:txBody>
      <dsp:txXfrm>
        <a:off x="2930300" y="74"/>
        <a:ext cx="2157782" cy="768498"/>
      </dsp:txXfrm>
    </dsp:sp>
    <dsp:sp modelId="{1442BED8-46E3-2F43-AA34-9E89FB4322A7}">
      <dsp:nvSpPr>
        <dsp:cNvPr id="0" name=""/>
        <dsp:cNvSpPr/>
      </dsp:nvSpPr>
      <dsp:spPr>
        <a:xfrm>
          <a:off x="3731008" y="704132"/>
          <a:ext cx="1335858" cy="25616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3731008" y="704132"/>
        <a:ext cx="1335858" cy="256166"/>
      </dsp:txXfrm>
    </dsp:sp>
    <dsp:sp modelId="{D5BFC25D-A5D2-6846-B10A-6B579E61A2A0}">
      <dsp:nvSpPr>
        <dsp:cNvPr id="0" name=""/>
        <dsp:cNvSpPr/>
      </dsp:nvSpPr>
      <dsp:spPr>
        <a:xfrm>
          <a:off x="3192833" y="1212593"/>
          <a:ext cx="1484287" cy="76849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8444"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Kiểm tra</a:t>
          </a:r>
        </a:p>
      </dsp:txBody>
      <dsp:txXfrm>
        <a:off x="3192833" y="1212593"/>
        <a:ext cx="1484287" cy="768498"/>
      </dsp:txXfrm>
    </dsp:sp>
    <dsp:sp modelId="{E040E765-C7D3-124C-AF45-4D6225E1E618}">
      <dsp:nvSpPr>
        <dsp:cNvPr id="0" name=""/>
        <dsp:cNvSpPr/>
      </dsp:nvSpPr>
      <dsp:spPr>
        <a:xfrm>
          <a:off x="3489691" y="1810314"/>
          <a:ext cx="1335858" cy="25616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3489691" y="1810314"/>
        <a:ext cx="1335858" cy="256166"/>
      </dsp:txXfrm>
    </dsp:sp>
    <dsp:sp modelId="{2D47136D-730F-FD40-AB18-55F8B116EB99}">
      <dsp:nvSpPr>
        <dsp:cNvPr id="0" name=""/>
        <dsp:cNvSpPr/>
      </dsp:nvSpPr>
      <dsp:spPr>
        <a:xfrm>
          <a:off x="1894795" y="2425113"/>
          <a:ext cx="1484287" cy="76849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8444"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có sẵn</a:t>
          </a:r>
        </a:p>
      </dsp:txBody>
      <dsp:txXfrm>
        <a:off x="1894795" y="2425113"/>
        <a:ext cx="1484287" cy="768498"/>
      </dsp:txXfrm>
    </dsp:sp>
    <dsp:sp modelId="{918FDF46-8D95-4144-8C62-40BDBAD8A36D}">
      <dsp:nvSpPr>
        <dsp:cNvPr id="0" name=""/>
        <dsp:cNvSpPr/>
      </dsp:nvSpPr>
      <dsp:spPr>
        <a:xfrm>
          <a:off x="2191652" y="3174740"/>
          <a:ext cx="1335858" cy="25616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2191652" y="3174740"/>
        <a:ext cx="1335858" cy="256166"/>
      </dsp:txXfrm>
    </dsp:sp>
    <dsp:sp modelId="{68136E08-A070-D446-9DF9-E205D347FB49}">
      <dsp:nvSpPr>
        <dsp:cNvPr id="0" name=""/>
        <dsp:cNvSpPr/>
      </dsp:nvSpPr>
      <dsp:spPr>
        <a:xfrm>
          <a:off x="1405871" y="3637632"/>
          <a:ext cx="2610564" cy="76849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8444"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Phân bố dữ liệu cho giao dịch</a:t>
          </a:r>
        </a:p>
      </dsp:txBody>
      <dsp:txXfrm>
        <a:off x="1405871" y="3637632"/>
        <a:ext cx="2610564" cy="768498"/>
      </dsp:txXfrm>
    </dsp:sp>
    <dsp:sp modelId="{E8A27D4A-CEDF-7A4A-AE68-70891A7D26F2}">
      <dsp:nvSpPr>
        <dsp:cNvPr id="0" name=""/>
        <dsp:cNvSpPr/>
      </dsp:nvSpPr>
      <dsp:spPr>
        <a:xfrm>
          <a:off x="2691218" y="4326497"/>
          <a:ext cx="1335858" cy="25616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2691218" y="4326497"/>
        <a:ext cx="1335858" cy="256166"/>
      </dsp:txXfrm>
    </dsp:sp>
    <dsp:sp modelId="{5595A625-8852-7C44-82BB-DE36E99CD458}">
      <dsp:nvSpPr>
        <dsp:cNvPr id="0" name=""/>
        <dsp:cNvSpPr/>
      </dsp:nvSpPr>
      <dsp:spPr>
        <a:xfrm>
          <a:off x="4259264" y="2425120"/>
          <a:ext cx="1864324" cy="76849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8444"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Khóa không có sẵn</a:t>
          </a:r>
        </a:p>
      </dsp:txBody>
      <dsp:txXfrm>
        <a:off x="4259264" y="2425120"/>
        <a:ext cx="1864324" cy="768498"/>
      </dsp:txXfrm>
    </dsp:sp>
    <dsp:sp modelId="{6753C556-E8B7-CF4F-BE12-54CF75A45165}">
      <dsp:nvSpPr>
        <dsp:cNvPr id="0" name=""/>
        <dsp:cNvSpPr/>
      </dsp:nvSpPr>
      <dsp:spPr>
        <a:xfrm>
          <a:off x="4867649" y="3083596"/>
          <a:ext cx="1335858" cy="25616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4867649" y="3083596"/>
        <a:ext cx="1335858" cy="256166"/>
      </dsp:txXfrm>
    </dsp:sp>
    <dsp:sp modelId="{DBE4362C-8034-FC4E-A43E-A3C8879FA950}">
      <dsp:nvSpPr>
        <dsp:cNvPr id="0" name=""/>
        <dsp:cNvSpPr/>
      </dsp:nvSpPr>
      <dsp:spPr>
        <a:xfrm>
          <a:off x="4375068" y="3637632"/>
          <a:ext cx="1484287" cy="76849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8444"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Chờ</a:t>
          </a:r>
        </a:p>
      </dsp:txBody>
      <dsp:txXfrm>
        <a:off x="4375068" y="3637632"/>
        <a:ext cx="1484287" cy="768498"/>
      </dsp:txXfrm>
    </dsp:sp>
    <dsp:sp modelId="{E6589D19-5190-D141-B866-82F1E6737C98}">
      <dsp:nvSpPr>
        <dsp:cNvPr id="0" name=""/>
        <dsp:cNvSpPr/>
      </dsp:nvSpPr>
      <dsp:spPr>
        <a:xfrm>
          <a:off x="4671925" y="4235353"/>
          <a:ext cx="1335858" cy="25616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4671925" y="4235353"/>
        <a:ext cx="1335858" cy="256166"/>
      </dsp:txXfrm>
    </dsp:sp>
    <dsp:sp modelId="{AC5F70A6-EDC2-6C40-88BE-C2ABBB4C561C}">
      <dsp:nvSpPr>
        <dsp:cNvPr id="0" name=""/>
        <dsp:cNvSpPr/>
      </dsp:nvSpPr>
      <dsp:spPr>
        <a:xfrm>
          <a:off x="3748446" y="4850151"/>
          <a:ext cx="2885959" cy="768498"/>
        </a:xfrm>
        <a:prstGeom prst="rect">
          <a:avLst/>
        </a:prstGeom>
        <a:solidFill>
          <a:srgbClr val="1E3A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08444" numCol="1" spcCol="1270" anchor="ctr" anchorCtr="0">
          <a:noAutofit/>
        </a:bodyPr>
        <a:lstStyle/>
        <a:p>
          <a:pPr marL="0" lvl="0" indent="0" algn="ctr" defTabSz="106680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Kiểm tra theo chu kì và loại bỏ</a:t>
          </a:r>
        </a:p>
      </dsp:txBody>
      <dsp:txXfrm>
        <a:off x="3748446" y="4850151"/>
        <a:ext cx="2885959" cy="768498"/>
      </dsp:txXfrm>
    </dsp:sp>
    <dsp:sp modelId="{001CA5ED-A951-E348-872C-D8A13E0D7556}">
      <dsp:nvSpPr>
        <dsp:cNvPr id="0" name=""/>
        <dsp:cNvSpPr/>
      </dsp:nvSpPr>
      <dsp:spPr>
        <a:xfrm>
          <a:off x="5438154" y="5447946"/>
          <a:ext cx="1335858" cy="25616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US" sz="1600" kern="1200"/>
        </a:p>
      </dsp:txBody>
      <dsp:txXfrm>
        <a:off x="5438154" y="5447946"/>
        <a:ext cx="1335858" cy="256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4/5/2019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58405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204202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pic>
        <p:nvPicPr>
          <p:cNvPr id="6" name="Picture 5">
            <a:extLst>
              <a:ext uri="{FF2B5EF4-FFF2-40B4-BE49-F238E27FC236}">
                <a16:creationId xmlns:a16="http://schemas.microsoft.com/office/drawing/2014/main" id="{6C8B5D67-EDF8-4354-981C-2EA8CE433A0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28606" y="0"/>
            <a:ext cx="2763393" cy="1289787"/>
          </a:xfrm>
          <a:prstGeom prst="rect">
            <a:avLst/>
          </a:prstGeom>
        </p:spPr>
      </p:pic>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4/5/2019</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4/5/2019</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21524" y="2359609"/>
            <a:ext cx="5873670" cy="2492990"/>
          </a:xfrm>
          <a:prstGeom prst="rect">
            <a:avLst/>
          </a:prstGeom>
          <a:noFill/>
        </p:spPr>
        <p:txBody>
          <a:bodyPr wrap="square" lIns="0" tIns="0" rIns="0" bIns="0" rtlCol="0">
            <a:spAutoFit/>
          </a:bodyPr>
          <a:lstStyle/>
          <a:p>
            <a:r>
              <a:rPr lang="en-US" sz="5400" b="1" dirty="0"/>
              <a:t>Distributed Concurrency Control</a:t>
            </a:r>
            <a:br>
              <a:rPr lang="ru-RU" sz="5400" b="1" dirty="0"/>
            </a:br>
            <a:endParaRPr lang="en-US" sz="5400" b="1" dirty="0">
              <a:solidFill>
                <a:srgbClr val="002060"/>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BBBCB2E-F413-4381-8378-02FDC20EA4F6}"/>
              </a:ext>
            </a:extLst>
          </p:cNvPr>
          <p:cNvSpPr/>
          <p:nvPr/>
        </p:nvSpPr>
        <p:spPr>
          <a:xfrm>
            <a:off x="1070214" y="3982107"/>
            <a:ext cx="5176289" cy="2031325"/>
          </a:xfrm>
          <a:prstGeom prst="rect">
            <a:avLst/>
          </a:prstGeom>
        </p:spPr>
        <p:txBody>
          <a:bodyPr wrap="square" lIns="0" tIns="0" rIns="0" bIns="0">
            <a:spAutoFit/>
          </a:bodyPr>
          <a:lstStyle/>
          <a:p>
            <a:pPr marL="342900" indent="-342900" algn="just">
              <a:lnSpc>
                <a:spcPct val="150000"/>
              </a:lnSpc>
              <a:buFont typeface="Wingdings" panose="05000000000000000000" pitchFamily="2" charset="2"/>
              <a:buChar char="v"/>
            </a:pPr>
            <a:r>
              <a:rPr lang="en-US" sz="2400" b="1" i="1" noProof="1">
                <a:solidFill>
                  <a:schemeClr val="tx2">
                    <a:lumMod val="50000"/>
                  </a:schemeClr>
                </a:solidFill>
                <a:latin typeface="Times New Roman" panose="02020603050405020304" pitchFamily="18" charset="0"/>
                <a:cs typeface="Times New Roman" panose="02020603050405020304" pitchFamily="18" charset="0"/>
              </a:rPr>
              <a:t>Nhóm 3N1L:</a:t>
            </a:r>
          </a:p>
          <a:p>
            <a:pPr marL="342900" indent="-342900" algn="just">
              <a:buAutoNum type="arabicPeriod"/>
            </a:pPr>
            <a:r>
              <a:rPr lang="en-US" sz="2400" b="1" i="1" noProof="1">
                <a:solidFill>
                  <a:schemeClr val="tx2">
                    <a:lumMod val="50000"/>
                  </a:schemeClr>
                </a:solidFill>
                <a:latin typeface="Times New Roman" panose="02020603050405020304" pitchFamily="18" charset="0"/>
                <a:cs typeface="Times New Roman" panose="02020603050405020304" pitchFamily="18" charset="0"/>
              </a:rPr>
              <a:t>Nguyễn Trung Tính – 51603330</a:t>
            </a:r>
          </a:p>
          <a:p>
            <a:pPr marL="342900" indent="-342900" algn="just">
              <a:buAutoNum type="arabicPeriod"/>
            </a:pPr>
            <a:r>
              <a:rPr lang="en-US" sz="2400" b="1" i="1" noProof="1">
                <a:solidFill>
                  <a:schemeClr val="tx2">
                    <a:lumMod val="50000"/>
                  </a:schemeClr>
                </a:solidFill>
                <a:latin typeface="Times New Roman" panose="02020603050405020304" pitchFamily="18" charset="0"/>
                <a:cs typeface="Times New Roman" panose="02020603050405020304" pitchFamily="18" charset="0"/>
              </a:rPr>
              <a:t>Nguyễn Tuấn Huy – 51603144</a:t>
            </a:r>
          </a:p>
          <a:p>
            <a:pPr marL="342900" indent="-342900" algn="just">
              <a:buAutoNum type="arabicPeriod"/>
            </a:pPr>
            <a:r>
              <a:rPr lang="en-US" sz="2400" b="1" i="1" noProof="1">
                <a:solidFill>
                  <a:schemeClr val="tx2">
                    <a:lumMod val="50000"/>
                  </a:schemeClr>
                </a:solidFill>
                <a:latin typeface="Times New Roman" panose="02020603050405020304" pitchFamily="18" charset="0"/>
                <a:cs typeface="Times New Roman" panose="02020603050405020304" pitchFamily="18" charset="0"/>
              </a:rPr>
              <a:t>Nguyễn Huy Cường – 51603042</a:t>
            </a:r>
          </a:p>
          <a:p>
            <a:pPr marL="342900" indent="-342900" algn="just">
              <a:buAutoNum type="arabicPeriod"/>
            </a:pPr>
            <a:r>
              <a:rPr lang="en-US" sz="2400" b="1" i="1" noProof="1">
                <a:solidFill>
                  <a:schemeClr val="tx2">
                    <a:lumMod val="50000"/>
                  </a:schemeClr>
                </a:solidFill>
                <a:latin typeface="Times New Roman" panose="02020603050405020304" pitchFamily="18" charset="0"/>
                <a:cs typeface="Times New Roman" panose="02020603050405020304" pitchFamily="18" charset="0"/>
              </a:rPr>
              <a:t>Lê Ngọc Sơn – 51603263</a:t>
            </a: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Tree>
    <p:extLst>
      <p:ext uri="{BB962C8B-B14F-4D97-AF65-F5344CB8AC3E}">
        <p14:creationId xmlns:p14="http://schemas.microsoft.com/office/powerpoint/2010/main" val="3254356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TextBox 1"/>
          <p:cNvSpPr txBox="1"/>
          <p:nvPr/>
        </p:nvSpPr>
        <p:spPr>
          <a:xfrm>
            <a:off x="651164" y="1385455"/>
            <a:ext cx="10474036" cy="4154984"/>
          </a:xfrm>
          <a:prstGeom prst="rect">
            <a:avLst/>
          </a:prstGeom>
          <a:noFill/>
        </p:spPr>
        <p:txBody>
          <a:bodyPr wrap="square" rtlCol="0">
            <a:spAutoFit/>
          </a:bodyPr>
          <a:lstStyle/>
          <a:p>
            <a:pPr lvl="0"/>
            <a:r>
              <a:rPr lang="en-US" sz="2400" b="1" dirty="0">
                <a:latin typeface="Times New Roman" panose="02020603050405020304" pitchFamily="18" charset="0"/>
                <a:cs typeface="Times New Roman" panose="02020603050405020304" pitchFamily="18" charset="0"/>
              </a:rPr>
              <a:t>11.1.2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lịch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khôi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hóc</a:t>
            </a:r>
            <a:r>
              <a:rPr lang="en-US" sz="2400" dirty="0">
                <a:latin typeface="Times New Roman" panose="02020603050405020304" pitchFamily="18" charset="0"/>
                <a:cs typeface="Times New Roman" panose="02020603050405020304" pitchFamily="18" charset="0"/>
              </a:rPr>
              <a:t> transaction.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transaction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a:t>
            </a:r>
          </a:p>
          <a:p>
            <a:pPr lvl="0"/>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63765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TextBox 1"/>
          <p:cNvSpPr txBox="1"/>
          <p:nvPr/>
        </p:nvSpPr>
        <p:spPr>
          <a:xfrm>
            <a:off x="692728" y="1274618"/>
            <a:ext cx="10640291" cy="2308324"/>
          </a:xfrm>
          <a:prstGeom prst="rect">
            <a:avLst/>
          </a:prstGeom>
          <a:noFill/>
        </p:spPr>
        <p:txBody>
          <a:bodyPr wrap="square" rtlCol="0">
            <a:spAutoFit/>
          </a:bodyPr>
          <a:lstStyle/>
          <a:p>
            <a:pPr marL="0" lvl="1"/>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Lịch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hồi</a:t>
            </a:r>
            <a:endParaRPr lang="en-US" sz="2400" b="1" dirty="0">
              <a:latin typeface="Times New Roman" panose="02020603050405020304" pitchFamily="18" charset="0"/>
              <a:cs typeface="Times New Roman" panose="02020603050405020304" pitchFamily="18" charset="0"/>
            </a:endParaRPr>
          </a:p>
          <a:p>
            <a:pPr lvl="0"/>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pic>
        <p:nvPicPr>
          <p:cNvPr id="5" name="Picture 4" descr="C:\Users\admin\Desktop\5.PNG"/>
          <p:cNvPicPr/>
          <p:nvPr/>
        </p:nvPicPr>
        <p:blipFill>
          <a:blip r:embed="rId2">
            <a:extLst>
              <a:ext uri="{28A0092B-C50C-407E-A947-70E740481C1C}">
                <a14:useLocalDpi xmlns:a14="http://schemas.microsoft.com/office/drawing/2010/main" val="0"/>
              </a:ext>
            </a:extLst>
          </a:blip>
          <a:srcRect/>
          <a:stretch>
            <a:fillRect/>
          </a:stretch>
        </p:blipFill>
        <p:spPr bwMode="auto">
          <a:xfrm>
            <a:off x="523708" y="3306126"/>
            <a:ext cx="2967637" cy="2789873"/>
          </a:xfrm>
          <a:prstGeom prst="rect">
            <a:avLst/>
          </a:prstGeom>
          <a:noFill/>
          <a:ln>
            <a:noFill/>
          </a:ln>
        </p:spPr>
      </p:pic>
      <p:sp>
        <p:nvSpPr>
          <p:cNvPr id="3" name="Rectangle 2"/>
          <p:cNvSpPr/>
          <p:nvPr/>
        </p:nvSpPr>
        <p:spPr>
          <a:xfrm>
            <a:off x="3754582" y="3079346"/>
            <a:ext cx="7910946" cy="3622274"/>
          </a:xfrm>
          <a:prstGeom prst="rect">
            <a:avLst/>
          </a:prstGeom>
        </p:spPr>
        <p:txBody>
          <a:bodyPr wrap="square">
            <a:spAutoFit/>
          </a:bodyPr>
          <a:lstStyle/>
          <a:p>
            <a:pPr marL="342900" lvl="0" indent="-342900">
              <a:lnSpc>
                <a:spcPct val="107000"/>
              </a:lnSpc>
              <a:spcAft>
                <a:spcPts val="0"/>
              </a:spcAft>
              <a:buFont typeface="Arial" panose="020B0604020202020204" pitchFamily="34" charset="0"/>
              <a:buChar char="-"/>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T2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read(A).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Giả</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sử</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T2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bàn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(commit)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ngay</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lệnh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read(A).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Như</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vậy</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T1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bàn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trước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T1.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Giả</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sử</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T1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thất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bại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trước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bàn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Vì</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T2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đọc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thất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bại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T1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viết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bởi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T1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nên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bỏ</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dỡ</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T2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tử</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xong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T1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đã</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bàn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hủy</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bỏ</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khôi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phục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đúng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thất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bại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T1.</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lịch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phục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hồi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93920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TextBox 1"/>
          <p:cNvSpPr txBox="1"/>
          <p:nvPr/>
        </p:nvSpPr>
        <p:spPr>
          <a:xfrm>
            <a:off x="665018" y="1565564"/>
            <a:ext cx="10903527" cy="4154984"/>
          </a:xfrm>
          <a:prstGeom prst="rect">
            <a:avLst/>
          </a:prstGeom>
          <a:noFill/>
        </p:spPr>
        <p:txBody>
          <a:bodyPr wrap="square" rtlCol="0">
            <a:spAutoFit/>
          </a:bodyPr>
          <a:lstStyle/>
          <a:p>
            <a:pPr marL="0" lvl="1"/>
            <a:r>
              <a:rPr lang="en-US" sz="2400" b="1" dirty="0">
                <a:latin typeface="Times New Roman" panose="02020603050405020304" pitchFamily="18" charset="0"/>
                <a:cs typeface="Times New Roman" panose="02020603050405020304" pitchFamily="18" charset="0"/>
              </a:rPr>
              <a:t>B. </a:t>
            </a:r>
            <a:r>
              <a:rPr lang="en-US" sz="2400" b="1" dirty="0" err="1">
                <a:latin typeface="Times New Roman" panose="02020603050405020304" pitchFamily="18" charset="0"/>
                <a:cs typeface="Times New Roman" panose="02020603050405020304" pitchFamily="18" charset="0"/>
              </a:rPr>
              <a:t>Lịch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hủy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bỏ</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chuyền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hủy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bỏ</a:t>
            </a:r>
            <a:r>
              <a:rPr lang="en-US" sz="2400" b="1" dirty="0">
                <a:latin typeface="Times New Roman" panose="02020603050405020304" pitchFamily="18" charset="0"/>
                <a:cs typeface="Times New Roman" panose="02020603050405020304" pitchFamily="18" charset="0"/>
              </a:rPr>
              <a:t> domino)</a:t>
            </a:r>
          </a:p>
          <a:p>
            <a:pPr marL="0" lvl="1"/>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transaction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a:t>
            </a:r>
          </a:p>
          <a:p>
            <a:pPr marL="0" lvl="1"/>
            <a:endParaRPr lang="en-US" sz="2400" dirty="0">
              <a:latin typeface="Times New Roman" panose="02020603050405020304" pitchFamily="18" charset="0"/>
              <a:cs typeface="Times New Roman" panose="02020603050405020304" pitchFamily="18" charset="0"/>
            </a:endParaRPr>
          </a:p>
          <a:p>
            <a:pPr marL="0" lvl="1"/>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a:t>
            </a:r>
          </a:p>
          <a:p>
            <a:pPr marL="0" lvl="1"/>
            <a:endParaRPr lang="en-US" sz="2400" dirty="0">
              <a:latin typeface="Times New Roman" panose="02020603050405020304" pitchFamily="18" charset="0"/>
              <a:cs typeface="Times New Roman" panose="02020603050405020304" pitchFamily="18" charset="0"/>
            </a:endParaRPr>
          </a:p>
          <a:p>
            <a:pPr marL="0" lvl="1"/>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85168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pic>
        <p:nvPicPr>
          <p:cNvPr id="3" name="Picture 2" descr="C:\Users\admin\Desktop\6.PNG"/>
          <p:cNvPicPr/>
          <p:nvPr/>
        </p:nvPicPr>
        <p:blipFill>
          <a:blip r:embed="rId2">
            <a:extLst>
              <a:ext uri="{28A0092B-C50C-407E-A947-70E740481C1C}">
                <a14:useLocalDpi xmlns:a14="http://schemas.microsoft.com/office/drawing/2010/main" val="0"/>
              </a:ext>
            </a:extLst>
          </a:blip>
          <a:srcRect/>
          <a:stretch>
            <a:fillRect/>
          </a:stretch>
        </p:blipFill>
        <p:spPr bwMode="auto">
          <a:xfrm>
            <a:off x="2175164" y="2104159"/>
            <a:ext cx="7190509" cy="3811732"/>
          </a:xfrm>
          <a:prstGeom prst="rect">
            <a:avLst/>
          </a:prstGeom>
          <a:noFill/>
          <a:ln>
            <a:noFill/>
          </a:ln>
        </p:spPr>
      </p:pic>
      <p:sp>
        <p:nvSpPr>
          <p:cNvPr id="2" name="TextBox 1"/>
          <p:cNvSpPr txBox="1"/>
          <p:nvPr/>
        </p:nvSpPr>
        <p:spPr>
          <a:xfrm>
            <a:off x="789709" y="1454727"/>
            <a:ext cx="2036618"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754742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FBD29F-417A-4262-8C31-8A87D38D976E}"/>
              </a:ext>
            </a:extLst>
          </p:cNvPr>
          <p:cNvSpPr/>
          <p:nvPr/>
        </p:nvSpPr>
        <p:spPr>
          <a:xfrm>
            <a:off x="663826" y="320513"/>
            <a:ext cx="8886087" cy="1077218"/>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11.2 Phân loại cơ chế kiểm soát đồng thời</a:t>
            </a:r>
          </a:p>
          <a:p>
            <a:r>
              <a:rPr lang="en-US" sz="3200" b="1" i="1" dirty="0">
                <a:latin typeface="Times New Roman" panose="02020603050405020304" pitchFamily="18" charset="0"/>
                <a:cs typeface="Times New Roman" panose="02020603050405020304" pitchFamily="18" charset="0"/>
              </a:rPr>
              <a:t>(Taxonomy of Concurrency Control Mechanisms)</a:t>
            </a:r>
          </a:p>
        </p:txBody>
      </p:sp>
      <p:sp>
        <p:nvSpPr>
          <p:cNvPr id="2" name="Rectangle 1">
            <a:extLst>
              <a:ext uri="{FF2B5EF4-FFF2-40B4-BE49-F238E27FC236}">
                <a16:creationId xmlns:a16="http://schemas.microsoft.com/office/drawing/2014/main" id="{C87B4034-ED5D-45FD-B29D-BEE40AB466F0}"/>
              </a:ext>
            </a:extLst>
          </p:cNvPr>
          <p:cNvSpPr/>
          <p:nvPr/>
        </p:nvSpPr>
        <p:spPr>
          <a:xfrm>
            <a:off x="663825" y="1709010"/>
            <a:ext cx="9435517" cy="3724866"/>
          </a:xfrm>
          <a:prstGeom prst="rect">
            <a:avLst/>
          </a:prstGeom>
        </p:spPr>
        <p:txBody>
          <a:bodyPr wrap="square">
            <a:spAutoFit/>
          </a:bodyPr>
          <a:lstStyle/>
          <a:p>
            <a:pPr>
              <a:lnSpc>
                <a:spcPct val="107000"/>
              </a:lnSpc>
              <a:spcAft>
                <a:spcPts val="800"/>
              </a:spcAft>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Có 2 loại:</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Pessimistic Concurrency Control: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đồng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bộ hóa việc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hiện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đồng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các giao dịch sớm trong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vòng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đời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hiện của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Nhóm bi quan (pessimistic group)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thuật toán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dựa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trên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khóa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(locking-based algorithm), thuật toán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dựa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trên thứ tự (ordering (or transaction ordering) based algorithms) và thuật toán hybrid.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Optimistic Concurrency Control: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trì</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hoãn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việc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đồng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bộ hóa. Phân loại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dựa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trên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khóa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(locking-based)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(timestamp ordering-based).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569342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FBD29F-417A-4262-8C31-8A87D38D976E}"/>
              </a:ext>
            </a:extLst>
          </p:cNvPr>
          <p:cNvSpPr/>
          <p:nvPr/>
        </p:nvSpPr>
        <p:spPr>
          <a:xfrm>
            <a:off x="663826" y="320513"/>
            <a:ext cx="8630055" cy="1077218"/>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11.2 Phân loại cơ chế kiểm soát đồng thời</a:t>
            </a:r>
          </a:p>
          <a:p>
            <a:r>
              <a:rPr lang="en-US" sz="3200" b="1" i="1" dirty="0">
                <a:latin typeface="Times New Roman" panose="02020603050405020304" pitchFamily="18" charset="0"/>
                <a:cs typeface="Times New Roman" panose="02020603050405020304" pitchFamily="18" charset="0"/>
              </a:rPr>
              <a:t>(Taxonomy of Concurrency Control Mechanisms)</a:t>
            </a:r>
          </a:p>
        </p:txBody>
      </p:sp>
      <p:grpSp>
        <p:nvGrpSpPr>
          <p:cNvPr id="6" name="Group 5">
            <a:extLst>
              <a:ext uri="{FF2B5EF4-FFF2-40B4-BE49-F238E27FC236}">
                <a16:creationId xmlns:a16="http://schemas.microsoft.com/office/drawing/2014/main" id="{9A1C5422-2E34-4DDD-B329-13FDBB8A1FFD}"/>
              </a:ext>
            </a:extLst>
          </p:cNvPr>
          <p:cNvGrpSpPr/>
          <p:nvPr/>
        </p:nvGrpSpPr>
        <p:grpSpPr>
          <a:xfrm>
            <a:off x="1461611" y="1397731"/>
            <a:ext cx="10408774" cy="4660710"/>
            <a:chOff x="982639" y="1397731"/>
            <a:chExt cx="10408774" cy="4660710"/>
          </a:xfrm>
        </p:grpSpPr>
        <p:pic>
          <p:nvPicPr>
            <p:cNvPr id="3" name="Picture 2" descr="C:\Users\admin\Desktop\11.4.PNG">
              <a:extLst>
                <a:ext uri="{FF2B5EF4-FFF2-40B4-BE49-F238E27FC236}">
                  <a16:creationId xmlns:a16="http://schemas.microsoft.com/office/drawing/2014/main" id="{090905F3-881C-4B01-B863-C744B72C93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2639" y="1397731"/>
              <a:ext cx="5221524" cy="4660710"/>
            </a:xfrm>
            <a:prstGeom prst="rect">
              <a:avLst/>
            </a:prstGeom>
            <a:noFill/>
            <a:ln>
              <a:noFill/>
            </a:ln>
          </p:spPr>
        </p:pic>
        <p:sp>
          <p:nvSpPr>
            <p:cNvPr id="5" name="TextBox 4">
              <a:extLst>
                <a:ext uri="{FF2B5EF4-FFF2-40B4-BE49-F238E27FC236}">
                  <a16:creationId xmlns:a16="http://schemas.microsoft.com/office/drawing/2014/main" id="{3BAD6584-B4A9-49DE-BF70-3DE89C203E24}"/>
                </a:ext>
              </a:extLst>
            </p:cNvPr>
            <p:cNvSpPr txBox="1"/>
            <p:nvPr/>
          </p:nvSpPr>
          <p:spPr>
            <a:xfrm>
              <a:off x="6340640" y="3312587"/>
              <a:ext cx="5050773" cy="830997"/>
            </a:xfrm>
            <a:prstGeom prst="rect">
              <a:avLst/>
            </a:prstGeom>
            <a:noFill/>
          </p:spPr>
          <p:txBody>
            <a:bodyPr wrap="square" rtlCol="0">
              <a:spAutoFit/>
            </a:bodyPr>
            <a:lstStyle/>
            <a:p>
              <a:r>
                <a:rPr lang="en-US" sz="2400" b="1" i="1" noProof="1">
                  <a:latin typeface="Times New Roman" panose="02020603050405020304" pitchFamily="18" charset="0"/>
                  <a:cs typeface="Times New Roman" panose="02020603050405020304" pitchFamily="18" charset="0"/>
                </a:rPr>
                <a:t>Hình 11.4: </a:t>
              </a:r>
              <a:r>
                <a:rPr lang="en-US" sz="2400" i="1" noProof="1">
                  <a:latin typeface="Times New Roman" panose="02020603050405020304" pitchFamily="18" charset="0"/>
                  <a:cs typeface="Times New Roman" panose="02020603050405020304" pitchFamily="18" charset="0"/>
                </a:rPr>
                <a:t>Phân loại thuật toán kiểm soát đồng thời</a:t>
              </a:r>
            </a:p>
          </p:txBody>
        </p:sp>
      </p:grpSp>
    </p:spTree>
    <p:extLst>
      <p:ext uri="{BB962C8B-B14F-4D97-AF65-F5344CB8AC3E}">
        <p14:creationId xmlns:p14="http://schemas.microsoft.com/office/powerpoint/2010/main" val="115270052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2ADB5A-431A-4E96-A9E0-C9B85A536363}"/>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7C0E987-4A40-4021-913E-0D1AEAAC0C47}"/>
              </a:ext>
            </a:extLst>
          </p:cNvPr>
          <p:cNvSpPr txBox="1"/>
          <p:nvPr/>
        </p:nvSpPr>
        <p:spPr>
          <a:xfrm>
            <a:off x="1233715" y="1539241"/>
            <a:ext cx="2372765" cy="523220"/>
          </a:xfrm>
          <a:prstGeom prst="rect">
            <a:avLst/>
          </a:prstGeom>
          <a:noFill/>
        </p:spPr>
        <p:txBody>
          <a:bodyPr wrap="none" rtlCol="0">
            <a:spAutoFit/>
          </a:bodyPr>
          <a:lstStyle/>
          <a:p>
            <a:pPr marL="285750" indent="-285750">
              <a:buFont typeface="Wingdings" panose="05000000000000000000" pitchFamily="2" charset="2"/>
              <a:buChar char="q"/>
            </a:pPr>
            <a:r>
              <a:rPr lang="en-US" sz="2800" b="1" noProof="1">
                <a:solidFill>
                  <a:srgbClr val="FF0000"/>
                </a:solidFill>
                <a:latin typeface="Times New Roman" panose="02020603050405020304" pitchFamily="18" charset="0"/>
                <a:cs typeface="Times New Roman" panose="02020603050405020304" pitchFamily="18" charset="0"/>
              </a:rPr>
              <a:t> Đặt vấn đề:</a:t>
            </a:r>
          </a:p>
        </p:txBody>
      </p:sp>
      <p:grpSp>
        <p:nvGrpSpPr>
          <p:cNvPr id="14" name="Group 13">
            <a:extLst>
              <a:ext uri="{FF2B5EF4-FFF2-40B4-BE49-F238E27FC236}">
                <a16:creationId xmlns:a16="http://schemas.microsoft.com/office/drawing/2014/main" id="{9C642313-D8E8-4FE8-BDD7-BD5CAED06B77}"/>
              </a:ext>
            </a:extLst>
          </p:cNvPr>
          <p:cNvGrpSpPr/>
          <p:nvPr/>
        </p:nvGrpSpPr>
        <p:grpSpPr>
          <a:xfrm>
            <a:off x="4738914" y="2419277"/>
            <a:ext cx="2714171" cy="3175836"/>
            <a:chOff x="4738914" y="2695043"/>
            <a:chExt cx="2714171" cy="3175836"/>
          </a:xfrm>
        </p:grpSpPr>
        <p:pic>
          <p:nvPicPr>
            <p:cNvPr id="7" name="Picture 6">
              <a:extLst>
                <a:ext uri="{FF2B5EF4-FFF2-40B4-BE49-F238E27FC236}">
                  <a16:creationId xmlns:a16="http://schemas.microsoft.com/office/drawing/2014/main" id="{D0AB8BB4-F4B7-4E53-AF8D-9E1B4E780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14" y="2695043"/>
              <a:ext cx="2714171" cy="2714171"/>
            </a:xfrm>
            <a:prstGeom prst="rect">
              <a:avLst/>
            </a:prstGeom>
          </p:spPr>
        </p:pic>
        <p:sp>
          <p:nvSpPr>
            <p:cNvPr id="13" name="TextBox 12">
              <a:extLst>
                <a:ext uri="{FF2B5EF4-FFF2-40B4-BE49-F238E27FC236}">
                  <a16:creationId xmlns:a16="http://schemas.microsoft.com/office/drawing/2014/main" id="{48F38A8D-DF39-489D-B8E8-6F9472B779EF}"/>
                </a:ext>
              </a:extLst>
            </p:cNvPr>
            <p:cNvSpPr txBox="1"/>
            <p:nvPr/>
          </p:nvSpPr>
          <p:spPr>
            <a:xfrm>
              <a:off x="5450490" y="5409214"/>
              <a:ext cx="1399742"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Database</a:t>
              </a:r>
            </a:p>
          </p:txBody>
        </p:sp>
      </p:grpSp>
      <p:grpSp>
        <p:nvGrpSpPr>
          <p:cNvPr id="22" name="Group 21">
            <a:extLst>
              <a:ext uri="{FF2B5EF4-FFF2-40B4-BE49-F238E27FC236}">
                <a16:creationId xmlns:a16="http://schemas.microsoft.com/office/drawing/2014/main" id="{745B302F-B214-4E67-B5EB-32745E7B1DA5}"/>
              </a:ext>
            </a:extLst>
          </p:cNvPr>
          <p:cNvGrpSpPr/>
          <p:nvPr/>
        </p:nvGrpSpPr>
        <p:grpSpPr>
          <a:xfrm>
            <a:off x="6907529" y="1408615"/>
            <a:ext cx="4965158" cy="1646827"/>
            <a:chOff x="6951071" y="1539241"/>
            <a:chExt cx="4965158" cy="1646827"/>
          </a:xfrm>
        </p:grpSpPr>
        <p:sp>
          <p:nvSpPr>
            <p:cNvPr id="10" name="Arrow: Notched Right 9">
              <a:extLst>
                <a:ext uri="{FF2B5EF4-FFF2-40B4-BE49-F238E27FC236}">
                  <a16:creationId xmlns:a16="http://schemas.microsoft.com/office/drawing/2014/main" id="{8CF4C2FB-DA42-49C5-9B4F-B7100274140B}"/>
                </a:ext>
              </a:extLst>
            </p:cNvPr>
            <p:cNvSpPr/>
            <p:nvPr/>
          </p:nvSpPr>
          <p:spPr>
            <a:xfrm rot="9263705" flipV="1">
              <a:off x="6951071" y="2316100"/>
              <a:ext cx="2372765" cy="8699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a:t>
              </a:r>
            </a:p>
          </p:txBody>
        </p:sp>
        <p:sp>
          <p:nvSpPr>
            <p:cNvPr id="15" name="Thought Bubble: Cloud 14">
              <a:extLst>
                <a:ext uri="{FF2B5EF4-FFF2-40B4-BE49-F238E27FC236}">
                  <a16:creationId xmlns:a16="http://schemas.microsoft.com/office/drawing/2014/main" id="{6B79566F-600C-4AB4-8307-53A3F9BDA26C}"/>
                </a:ext>
              </a:extLst>
            </p:cNvPr>
            <p:cNvSpPr/>
            <p:nvPr/>
          </p:nvSpPr>
          <p:spPr>
            <a:xfrm>
              <a:off x="9676797" y="1539241"/>
              <a:ext cx="2239432" cy="1088515"/>
            </a:xfrm>
            <a:prstGeom prst="cloudCallout">
              <a:avLst>
                <a:gd name="adj1" fmla="val -103408"/>
                <a:gd name="adj2" fmla="val 647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30553"/>
                  </a:solidFill>
                  <a:latin typeface="Times New Roman" panose="02020603050405020304" pitchFamily="18" charset="0"/>
                  <a:cs typeface="Times New Roman" panose="02020603050405020304" pitchFamily="18" charset="0"/>
                </a:rPr>
                <a:t>I come first</a:t>
              </a:r>
            </a:p>
          </p:txBody>
        </p:sp>
      </p:grpSp>
      <p:grpSp>
        <p:nvGrpSpPr>
          <p:cNvPr id="21" name="Group 20">
            <a:extLst>
              <a:ext uri="{FF2B5EF4-FFF2-40B4-BE49-F238E27FC236}">
                <a16:creationId xmlns:a16="http://schemas.microsoft.com/office/drawing/2014/main" id="{1C71F6FA-0A92-4BF1-AFEB-DECFD784F917}"/>
              </a:ext>
            </a:extLst>
          </p:cNvPr>
          <p:cNvGrpSpPr/>
          <p:nvPr/>
        </p:nvGrpSpPr>
        <p:grpSpPr>
          <a:xfrm>
            <a:off x="7011983" y="3492339"/>
            <a:ext cx="4798341" cy="1747298"/>
            <a:chOff x="7011983" y="3347199"/>
            <a:chExt cx="4798341" cy="1747298"/>
          </a:xfrm>
        </p:grpSpPr>
        <p:sp>
          <p:nvSpPr>
            <p:cNvPr id="12" name="Arrow: Notched Right 11">
              <a:extLst>
                <a:ext uri="{FF2B5EF4-FFF2-40B4-BE49-F238E27FC236}">
                  <a16:creationId xmlns:a16="http://schemas.microsoft.com/office/drawing/2014/main" id="{0EDDDC98-CE4E-4FE0-AB8C-77840C32EF2C}"/>
                </a:ext>
              </a:extLst>
            </p:cNvPr>
            <p:cNvSpPr/>
            <p:nvPr/>
          </p:nvSpPr>
          <p:spPr>
            <a:xfrm rot="11775373" flipV="1">
              <a:off x="7011983" y="4224529"/>
              <a:ext cx="2372765" cy="8699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a:t>
              </a:r>
            </a:p>
          </p:txBody>
        </p:sp>
        <p:sp>
          <p:nvSpPr>
            <p:cNvPr id="16" name="Thought Bubble: Cloud 15">
              <a:extLst>
                <a:ext uri="{FF2B5EF4-FFF2-40B4-BE49-F238E27FC236}">
                  <a16:creationId xmlns:a16="http://schemas.microsoft.com/office/drawing/2014/main" id="{8ACF3C43-FC5F-49DA-B717-C15BE3F50C3A}"/>
                </a:ext>
              </a:extLst>
            </p:cNvPr>
            <p:cNvSpPr/>
            <p:nvPr/>
          </p:nvSpPr>
          <p:spPr>
            <a:xfrm>
              <a:off x="9570892" y="3347199"/>
              <a:ext cx="2239432" cy="1088515"/>
            </a:xfrm>
            <a:prstGeom prst="cloudCallout">
              <a:avLst>
                <a:gd name="adj1" fmla="val -103408"/>
                <a:gd name="adj2" fmla="val 647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30553"/>
                  </a:solidFill>
                  <a:latin typeface="Times New Roman" panose="02020603050405020304" pitchFamily="18" charset="0"/>
                  <a:cs typeface="Times New Roman" panose="02020603050405020304" pitchFamily="18" charset="0"/>
                </a:rPr>
                <a:t>I come first</a:t>
              </a:r>
            </a:p>
          </p:txBody>
        </p:sp>
      </p:grpSp>
      <p:grpSp>
        <p:nvGrpSpPr>
          <p:cNvPr id="19" name="Group 18">
            <a:extLst>
              <a:ext uri="{FF2B5EF4-FFF2-40B4-BE49-F238E27FC236}">
                <a16:creationId xmlns:a16="http://schemas.microsoft.com/office/drawing/2014/main" id="{9157A018-9FEC-4566-A39B-A193D3F2407F}"/>
              </a:ext>
            </a:extLst>
          </p:cNvPr>
          <p:cNvGrpSpPr/>
          <p:nvPr/>
        </p:nvGrpSpPr>
        <p:grpSpPr>
          <a:xfrm>
            <a:off x="275771" y="2330702"/>
            <a:ext cx="4903757" cy="1193300"/>
            <a:chOff x="275771" y="2490356"/>
            <a:chExt cx="4903757" cy="1193300"/>
          </a:xfrm>
        </p:grpSpPr>
        <p:sp>
          <p:nvSpPr>
            <p:cNvPr id="9" name="Arrow: Notched Right 8">
              <a:extLst>
                <a:ext uri="{FF2B5EF4-FFF2-40B4-BE49-F238E27FC236}">
                  <a16:creationId xmlns:a16="http://schemas.microsoft.com/office/drawing/2014/main" id="{B5606E59-7CCB-4811-A933-15AF7CAFB333}"/>
                </a:ext>
              </a:extLst>
            </p:cNvPr>
            <p:cNvSpPr/>
            <p:nvPr/>
          </p:nvSpPr>
          <p:spPr>
            <a:xfrm rot="1050074">
              <a:off x="2806763" y="2490356"/>
              <a:ext cx="2372765" cy="8563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a:t>
              </a:r>
            </a:p>
          </p:txBody>
        </p:sp>
        <p:sp>
          <p:nvSpPr>
            <p:cNvPr id="17" name="Thought Bubble: Cloud 16">
              <a:extLst>
                <a:ext uri="{FF2B5EF4-FFF2-40B4-BE49-F238E27FC236}">
                  <a16:creationId xmlns:a16="http://schemas.microsoft.com/office/drawing/2014/main" id="{523553F4-4DBB-41FB-9144-A434185D14EC}"/>
                </a:ext>
              </a:extLst>
            </p:cNvPr>
            <p:cNvSpPr/>
            <p:nvPr/>
          </p:nvSpPr>
          <p:spPr>
            <a:xfrm>
              <a:off x="275771" y="2595141"/>
              <a:ext cx="2239432" cy="1088515"/>
            </a:xfrm>
            <a:prstGeom prst="cloudCallout">
              <a:avLst>
                <a:gd name="adj1" fmla="val 79363"/>
                <a:gd name="adj2" fmla="val -4054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30553"/>
                  </a:solidFill>
                  <a:latin typeface="Times New Roman" panose="02020603050405020304" pitchFamily="18" charset="0"/>
                  <a:cs typeface="Times New Roman" panose="02020603050405020304" pitchFamily="18" charset="0"/>
                </a:rPr>
                <a:t>I come first</a:t>
              </a:r>
            </a:p>
          </p:txBody>
        </p:sp>
      </p:grpSp>
      <p:grpSp>
        <p:nvGrpSpPr>
          <p:cNvPr id="20" name="Group 19">
            <a:extLst>
              <a:ext uri="{FF2B5EF4-FFF2-40B4-BE49-F238E27FC236}">
                <a16:creationId xmlns:a16="http://schemas.microsoft.com/office/drawing/2014/main" id="{45FA1832-E773-474F-96FE-7D01BECFAB58}"/>
              </a:ext>
            </a:extLst>
          </p:cNvPr>
          <p:cNvGrpSpPr/>
          <p:nvPr/>
        </p:nvGrpSpPr>
        <p:grpSpPr>
          <a:xfrm>
            <a:off x="280399" y="4464742"/>
            <a:ext cx="4949039" cy="1088515"/>
            <a:chOff x="280399" y="4435714"/>
            <a:chExt cx="4949039" cy="1088515"/>
          </a:xfrm>
        </p:grpSpPr>
        <p:sp>
          <p:nvSpPr>
            <p:cNvPr id="11" name="Arrow: Notched Right 10">
              <a:extLst>
                <a:ext uri="{FF2B5EF4-FFF2-40B4-BE49-F238E27FC236}">
                  <a16:creationId xmlns:a16="http://schemas.microsoft.com/office/drawing/2014/main" id="{CDA6310A-3692-4487-AC38-13441BB2D8CE}"/>
                </a:ext>
              </a:extLst>
            </p:cNvPr>
            <p:cNvSpPr/>
            <p:nvPr/>
          </p:nvSpPr>
          <p:spPr>
            <a:xfrm rot="20322595">
              <a:off x="2856673" y="4445211"/>
              <a:ext cx="2372765" cy="8563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a:t>
              </a:r>
            </a:p>
          </p:txBody>
        </p:sp>
        <p:sp>
          <p:nvSpPr>
            <p:cNvPr id="18" name="Thought Bubble: Cloud 17">
              <a:extLst>
                <a:ext uri="{FF2B5EF4-FFF2-40B4-BE49-F238E27FC236}">
                  <a16:creationId xmlns:a16="http://schemas.microsoft.com/office/drawing/2014/main" id="{233A93EE-CF46-440B-8D8C-FD357CC28094}"/>
                </a:ext>
              </a:extLst>
            </p:cNvPr>
            <p:cNvSpPr/>
            <p:nvPr/>
          </p:nvSpPr>
          <p:spPr>
            <a:xfrm>
              <a:off x="280399" y="4435714"/>
              <a:ext cx="2239432" cy="1088515"/>
            </a:xfrm>
            <a:prstGeom prst="cloudCallout">
              <a:avLst>
                <a:gd name="adj1" fmla="val 80659"/>
                <a:gd name="adj2" fmla="val 2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30553"/>
                  </a:solidFill>
                  <a:latin typeface="Times New Roman" panose="02020603050405020304" pitchFamily="18" charset="0"/>
                  <a:cs typeface="Times New Roman" panose="02020603050405020304" pitchFamily="18" charset="0"/>
                </a:rPr>
                <a:t>I come first</a:t>
              </a:r>
            </a:p>
          </p:txBody>
        </p:sp>
      </p:grpSp>
      <p:sp>
        <p:nvSpPr>
          <p:cNvPr id="23" name="TextBox 22">
            <a:extLst>
              <a:ext uri="{FF2B5EF4-FFF2-40B4-BE49-F238E27FC236}">
                <a16:creationId xmlns:a16="http://schemas.microsoft.com/office/drawing/2014/main" id="{AB21520A-EF09-4B7C-9909-143BF7777FBD}"/>
              </a:ext>
            </a:extLst>
          </p:cNvPr>
          <p:cNvSpPr txBox="1"/>
          <p:nvPr/>
        </p:nvSpPr>
        <p:spPr>
          <a:xfrm>
            <a:off x="3299260" y="6049986"/>
            <a:ext cx="5702202" cy="461665"/>
          </a:xfrm>
          <a:prstGeom prst="rect">
            <a:avLst/>
          </a:prstGeom>
          <a:noFill/>
        </p:spPr>
        <p:txBody>
          <a:bodyPr wrap="none" rtlCol="0">
            <a:spAutoFit/>
          </a:bodyPr>
          <a:lstStyle/>
          <a:p>
            <a:r>
              <a:rPr lang="en-US" sz="2400" b="1" noProof="1">
                <a:solidFill>
                  <a:srgbClr val="030553"/>
                </a:solidFill>
                <a:latin typeface="Times New Roman" panose="02020603050405020304" pitchFamily="18" charset="0"/>
                <a:cs typeface="Times New Roman" panose="02020603050405020304" pitchFamily="18" charset="0"/>
              </a:rPr>
              <a:t>Nên giải quyết cho transaction nào trước?</a:t>
            </a:r>
          </a:p>
        </p:txBody>
      </p:sp>
    </p:spTree>
    <p:extLst>
      <p:ext uri="{BB962C8B-B14F-4D97-AF65-F5344CB8AC3E}">
        <p14:creationId xmlns:p14="http://schemas.microsoft.com/office/powerpoint/2010/main" val="2394083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ircle(in)">
                                      <p:cBhvr>
                                        <p:cTn id="3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93F806-D0B3-4849-A383-57FEECB73ABC}"/>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2ACCC4F-F8CC-4ACF-90A1-1EF3E4FBD1B6}"/>
              </a:ext>
            </a:extLst>
          </p:cNvPr>
          <p:cNvSpPr/>
          <p:nvPr/>
        </p:nvSpPr>
        <p:spPr>
          <a:xfrm>
            <a:off x="168940" y="1690186"/>
            <a:ext cx="3261662" cy="468077"/>
          </a:xfrm>
          <a:prstGeom prst="rect">
            <a:avLst/>
          </a:prstGeom>
        </p:spPr>
        <p:txBody>
          <a:bodyPr wrap="none">
            <a:spAutoFit/>
          </a:bodyPr>
          <a:lstStyle/>
          <a:p>
            <a:pPr marL="285750" marR="0" lvl="0" indent="-285750" algn="just">
              <a:lnSpc>
                <a:spcPct val="107000"/>
              </a:lnSpc>
              <a:spcBef>
                <a:spcPts val="0"/>
              </a:spcBef>
              <a:spcAft>
                <a:spcPts val="0"/>
              </a:spcAft>
              <a:buFont typeface="Wingdings" panose="05000000000000000000" pitchFamily="2" charset="2"/>
              <a:buChar char="q"/>
              <a:tabLst>
                <a:tab pos="4572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30553"/>
                </a:solidFill>
                <a:latin typeface="Times New Roman" panose="02020603050405020304" pitchFamily="18" charset="0"/>
                <a:ea typeface="Times New Roman" panose="02020603050405020304" pitchFamily="18" charset="0"/>
                <a:cs typeface="Times New Roman" panose="02020603050405020304" pitchFamily="18" charset="0"/>
              </a:rPr>
              <a:t> Lock Based Protocol</a:t>
            </a:r>
            <a:endParaRPr lang="en-US" sz="2400" dirty="0">
              <a:solidFill>
                <a:srgbClr val="03055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BF1D29BE-D959-47D0-B296-100015ADCC76}"/>
              </a:ext>
            </a:extLst>
          </p:cNvPr>
          <p:cNvSpPr/>
          <p:nvPr/>
        </p:nvSpPr>
        <p:spPr>
          <a:xfrm>
            <a:off x="450881" y="2430029"/>
            <a:ext cx="2941249" cy="3046988"/>
          </a:xfrm>
          <a:prstGeom prst="rect">
            <a:avLst/>
          </a:prstGeom>
        </p:spPr>
        <p:txBody>
          <a:bodyPr wrap="square">
            <a:spAutoFit/>
          </a:bodyPr>
          <a:lstStyle/>
          <a:p>
            <a:pPr marL="342900" indent="-342900">
              <a:buFont typeface="Arial" panose="020B0604020202020204" pitchFamily="34" charset="0"/>
              <a:buChar char="•"/>
            </a:pPr>
            <a:r>
              <a:rPr lang="vi-VN" sz="2400" dirty="0">
                <a:latin typeface="Times New Roman" panose="02020603050405020304" pitchFamily="18" charset="0"/>
                <a:ea typeface="Calibri" panose="020F0502020204030204" pitchFamily="34" charset="0"/>
              </a:rPr>
              <a:t>Khóa là một cơ chế cho DBMS biết liệu một mục dữ liệu cụ thể đang được sử dụng bởi bất kỳ </a:t>
            </a:r>
            <a:r>
              <a:rPr lang="en-US" sz="2400" dirty="0">
                <a:latin typeface="Times New Roman" panose="02020603050405020304" pitchFamily="18" charset="0"/>
                <a:ea typeface="Times New Roman" panose="02020603050405020304" pitchFamily="18" charset="0"/>
              </a:rPr>
              <a:t>transaction</a:t>
            </a:r>
            <a:r>
              <a:rPr lang="en-US" sz="2400" dirty="0">
                <a:latin typeface="Times New Roman" panose="02020603050405020304" pitchFamily="18" charset="0"/>
                <a:ea typeface="Calibri" panose="020F0502020204030204" pitchFamily="34" charset="0"/>
              </a:rPr>
              <a:t> </a:t>
            </a:r>
            <a:r>
              <a:rPr lang="vi-VN" sz="2400" dirty="0">
                <a:latin typeface="Times New Roman" panose="02020603050405020304" pitchFamily="18" charset="0"/>
                <a:ea typeface="Calibri" panose="020F0502020204030204" pitchFamily="34" charset="0"/>
              </a:rPr>
              <a:t>nào cho mục đích đọc/ghi</a:t>
            </a:r>
            <a:r>
              <a:rPr lang="en-US" sz="2400" dirty="0">
                <a:latin typeface="Times New Roman" panose="02020603050405020304" pitchFamily="18" charset="0"/>
                <a:ea typeface="Calibri" panose="020F0502020204030204" pitchFamily="34" charset="0"/>
              </a:rPr>
              <a:t>.</a:t>
            </a:r>
            <a:endParaRPr lang="en-US" sz="2400" dirty="0"/>
          </a:p>
        </p:txBody>
      </p:sp>
      <p:grpSp>
        <p:nvGrpSpPr>
          <p:cNvPr id="10" name="Group 9">
            <a:extLst>
              <a:ext uri="{FF2B5EF4-FFF2-40B4-BE49-F238E27FC236}">
                <a16:creationId xmlns:a16="http://schemas.microsoft.com/office/drawing/2014/main" id="{8D8A42F5-C33B-4FE0-B565-F4CF99342343}"/>
              </a:ext>
            </a:extLst>
          </p:cNvPr>
          <p:cNvGrpSpPr/>
          <p:nvPr/>
        </p:nvGrpSpPr>
        <p:grpSpPr>
          <a:xfrm>
            <a:off x="4049779" y="1429880"/>
            <a:ext cx="7691340" cy="4459905"/>
            <a:chOff x="4049779" y="1429880"/>
            <a:chExt cx="7691340" cy="4459905"/>
          </a:xfrm>
        </p:grpSpPr>
        <p:pic>
          <p:nvPicPr>
            <p:cNvPr id="5" name="Picture 4">
              <a:extLst>
                <a:ext uri="{FF2B5EF4-FFF2-40B4-BE49-F238E27FC236}">
                  <a16:creationId xmlns:a16="http://schemas.microsoft.com/office/drawing/2014/main" id="{7F42E520-836E-40A7-8872-D2F77AAA65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49779" y="1429880"/>
              <a:ext cx="7691340" cy="3477627"/>
            </a:xfrm>
            <a:prstGeom prst="rect">
              <a:avLst/>
            </a:prstGeom>
          </p:spPr>
        </p:pic>
        <p:sp>
          <p:nvSpPr>
            <p:cNvPr id="8" name="Arrow: Up 7">
              <a:extLst>
                <a:ext uri="{FF2B5EF4-FFF2-40B4-BE49-F238E27FC236}">
                  <a16:creationId xmlns:a16="http://schemas.microsoft.com/office/drawing/2014/main" id="{9160183F-1C8A-4BD0-90D8-9673FBBA584F}"/>
                </a:ext>
              </a:extLst>
            </p:cNvPr>
            <p:cNvSpPr/>
            <p:nvPr/>
          </p:nvSpPr>
          <p:spPr>
            <a:xfrm>
              <a:off x="5863771" y="4610580"/>
              <a:ext cx="232229" cy="7095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33C894-CE4B-4D23-8F72-AB78239A69AE}"/>
                </a:ext>
              </a:extLst>
            </p:cNvPr>
            <p:cNvSpPr/>
            <p:nvPr/>
          </p:nvSpPr>
          <p:spPr>
            <a:xfrm>
              <a:off x="5392224" y="5428120"/>
              <a:ext cx="1175322"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rPr>
                <a:t>Đ</a:t>
              </a:r>
              <a:r>
                <a:rPr lang="vi-VN" sz="2400" dirty="0">
                  <a:latin typeface="Times New Roman" panose="02020603050405020304" pitchFamily="18" charset="0"/>
                  <a:ea typeface="Calibri" panose="020F0502020204030204" pitchFamily="34" charset="0"/>
                </a:rPr>
                <a:t>ọc/ghi</a:t>
              </a:r>
              <a:endParaRPr lang="en-US" sz="2400" dirty="0"/>
            </a:p>
          </p:txBody>
        </p:sp>
      </p:grpSp>
    </p:spTree>
    <p:extLst>
      <p:ext uri="{BB962C8B-B14F-4D97-AF65-F5344CB8AC3E}">
        <p14:creationId xmlns:p14="http://schemas.microsoft.com/office/powerpoint/2010/main" val="1591151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910D4D-DE73-4CC5-BBA5-717E75ACA68F}"/>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48EFA3F7-D2EC-4465-94EB-A9EE953F746E}"/>
              </a:ext>
            </a:extLst>
          </p:cNvPr>
          <p:cNvGrpSpPr/>
          <p:nvPr/>
        </p:nvGrpSpPr>
        <p:grpSpPr>
          <a:xfrm>
            <a:off x="212684" y="2287160"/>
            <a:ext cx="4966844" cy="1193300"/>
            <a:chOff x="212684" y="2490356"/>
            <a:chExt cx="4966844" cy="1193300"/>
          </a:xfrm>
        </p:grpSpPr>
        <p:sp>
          <p:nvSpPr>
            <p:cNvPr id="8" name="Arrow: Notched Right 7">
              <a:extLst>
                <a:ext uri="{FF2B5EF4-FFF2-40B4-BE49-F238E27FC236}">
                  <a16:creationId xmlns:a16="http://schemas.microsoft.com/office/drawing/2014/main" id="{9059B6FB-E2F9-4147-AED5-FCDB83EAD1DD}"/>
                </a:ext>
              </a:extLst>
            </p:cNvPr>
            <p:cNvSpPr/>
            <p:nvPr/>
          </p:nvSpPr>
          <p:spPr>
            <a:xfrm rot="1050074">
              <a:off x="2806763" y="2490356"/>
              <a:ext cx="2372765" cy="8563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 1</a:t>
              </a:r>
            </a:p>
          </p:txBody>
        </p:sp>
        <p:sp>
          <p:nvSpPr>
            <p:cNvPr id="9" name="Thought Bubble: Cloud 8">
              <a:extLst>
                <a:ext uri="{FF2B5EF4-FFF2-40B4-BE49-F238E27FC236}">
                  <a16:creationId xmlns:a16="http://schemas.microsoft.com/office/drawing/2014/main" id="{833B3D7F-BAD5-4C46-B3D2-CF5F4AAC3D6F}"/>
                </a:ext>
              </a:extLst>
            </p:cNvPr>
            <p:cNvSpPr/>
            <p:nvPr/>
          </p:nvSpPr>
          <p:spPr>
            <a:xfrm>
              <a:off x="212684" y="2595141"/>
              <a:ext cx="2714171" cy="1088515"/>
            </a:xfrm>
            <a:prstGeom prst="cloudCallout">
              <a:avLst>
                <a:gd name="adj1" fmla="val 62251"/>
                <a:gd name="adj2" fmla="val -245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a:solidFill>
                    <a:srgbClr val="030553"/>
                  </a:solidFill>
                  <a:latin typeface="Times New Roman" panose="02020603050405020304" pitchFamily="18" charset="0"/>
                  <a:cs typeface="Times New Roman" panose="02020603050405020304" pitchFamily="18" charset="0"/>
                </a:rPr>
                <a:t>Cập nhật lại X=5</a:t>
              </a:r>
            </a:p>
          </p:txBody>
        </p:sp>
      </p:grpSp>
      <p:grpSp>
        <p:nvGrpSpPr>
          <p:cNvPr id="11" name="Group 10">
            <a:extLst>
              <a:ext uri="{FF2B5EF4-FFF2-40B4-BE49-F238E27FC236}">
                <a16:creationId xmlns:a16="http://schemas.microsoft.com/office/drawing/2014/main" id="{FEEC32A6-626E-410D-B9DC-846A9A16E8E3}"/>
              </a:ext>
            </a:extLst>
          </p:cNvPr>
          <p:cNvGrpSpPr/>
          <p:nvPr/>
        </p:nvGrpSpPr>
        <p:grpSpPr>
          <a:xfrm>
            <a:off x="4738914" y="2419277"/>
            <a:ext cx="2714171" cy="3175836"/>
            <a:chOff x="4738914" y="2419277"/>
            <a:chExt cx="2714171" cy="3175836"/>
          </a:xfrm>
        </p:grpSpPr>
        <p:grpSp>
          <p:nvGrpSpPr>
            <p:cNvPr id="4" name="Group 3">
              <a:extLst>
                <a:ext uri="{FF2B5EF4-FFF2-40B4-BE49-F238E27FC236}">
                  <a16:creationId xmlns:a16="http://schemas.microsoft.com/office/drawing/2014/main" id="{7DDF325D-B1B9-487A-8529-4B061A237A33}"/>
                </a:ext>
              </a:extLst>
            </p:cNvPr>
            <p:cNvGrpSpPr/>
            <p:nvPr/>
          </p:nvGrpSpPr>
          <p:grpSpPr>
            <a:xfrm>
              <a:off x="4738914" y="2419277"/>
              <a:ext cx="2714171" cy="3175836"/>
              <a:chOff x="4738914" y="2695043"/>
              <a:chExt cx="2714171" cy="3175836"/>
            </a:xfrm>
          </p:grpSpPr>
          <p:pic>
            <p:nvPicPr>
              <p:cNvPr id="5" name="Picture 4">
                <a:extLst>
                  <a:ext uri="{FF2B5EF4-FFF2-40B4-BE49-F238E27FC236}">
                    <a16:creationId xmlns:a16="http://schemas.microsoft.com/office/drawing/2014/main" id="{7D26F251-597D-4382-928A-15534B99B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14" y="2695043"/>
                <a:ext cx="2714171" cy="2714171"/>
              </a:xfrm>
              <a:prstGeom prst="rect">
                <a:avLst/>
              </a:prstGeom>
            </p:spPr>
          </p:pic>
          <p:sp>
            <p:nvSpPr>
              <p:cNvPr id="6" name="TextBox 5">
                <a:extLst>
                  <a:ext uri="{FF2B5EF4-FFF2-40B4-BE49-F238E27FC236}">
                    <a16:creationId xmlns:a16="http://schemas.microsoft.com/office/drawing/2014/main" id="{62880040-28AF-408D-A1AC-C0D011366574}"/>
                  </a:ext>
                </a:extLst>
              </p:cNvPr>
              <p:cNvSpPr txBox="1"/>
              <p:nvPr/>
            </p:nvSpPr>
            <p:spPr>
              <a:xfrm>
                <a:off x="5392434" y="5409214"/>
                <a:ext cx="1399742"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Database</a:t>
                </a:r>
              </a:p>
            </p:txBody>
          </p:sp>
        </p:grpSp>
        <p:sp>
          <p:nvSpPr>
            <p:cNvPr id="10" name="TextBox 9">
              <a:extLst>
                <a:ext uri="{FF2B5EF4-FFF2-40B4-BE49-F238E27FC236}">
                  <a16:creationId xmlns:a16="http://schemas.microsoft.com/office/drawing/2014/main" id="{C95D3B2D-9ADB-4C1E-882E-45920B071926}"/>
                </a:ext>
              </a:extLst>
            </p:cNvPr>
            <p:cNvSpPr txBox="1"/>
            <p:nvPr/>
          </p:nvSpPr>
          <p:spPr>
            <a:xfrm>
              <a:off x="5967911" y="4144051"/>
              <a:ext cx="824265" cy="584775"/>
            </a:xfrm>
            <a:prstGeom prst="rect">
              <a:avLst/>
            </a:prstGeom>
            <a:noFill/>
          </p:spPr>
          <p:txBody>
            <a:bodyPr wrap="none" rtlCol="0">
              <a:spAutoFit/>
            </a:bodyPr>
            <a:lstStyle/>
            <a:p>
              <a:r>
                <a:rPr lang="en-US" sz="3200" b="1" dirty="0"/>
                <a:t>X=0</a:t>
              </a:r>
            </a:p>
          </p:txBody>
        </p:sp>
      </p:grpSp>
      <p:grpSp>
        <p:nvGrpSpPr>
          <p:cNvPr id="12" name="Group 11">
            <a:extLst>
              <a:ext uri="{FF2B5EF4-FFF2-40B4-BE49-F238E27FC236}">
                <a16:creationId xmlns:a16="http://schemas.microsoft.com/office/drawing/2014/main" id="{5CF55003-7C43-461B-93B9-4691E75C4107}"/>
              </a:ext>
            </a:extLst>
          </p:cNvPr>
          <p:cNvGrpSpPr/>
          <p:nvPr/>
        </p:nvGrpSpPr>
        <p:grpSpPr>
          <a:xfrm>
            <a:off x="6938628" y="2715331"/>
            <a:ext cx="4965158" cy="1646827"/>
            <a:chOff x="6951071" y="1539241"/>
            <a:chExt cx="4965158" cy="1646827"/>
          </a:xfrm>
        </p:grpSpPr>
        <p:sp>
          <p:nvSpPr>
            <p:cNvPr id="13" name="Arrow: Notched Right 12">
              <a:extLst>
                <a:ext uri="{FF2B5EF4-FFF2-40B4-BE49-F238E27FC236}">
                  <a16:creationId xmlns:a16="http://schemas.microsoft.com/office/drawing/2014/main" id="{0C1E1502-6435-4A77-94B9-2EF00B8B8DF2}"/>
                </a:ext>
              </a:extLst>
            </p:cNvPr>
            <p:cNvSpPr/>
            <p:nvPr/>
          </p:nvSpPr>
          <p:spPr>
            <a:xfrm rot="9263705" flipV="1">
              <a:off x="6951071" y="2316100"/>
              <a:ext cx="2372765" cy="8699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 2</a:t>
              </a:r>
            </a:p>
          </p:txBody>
        </p:sp>
        <p:sp>
          <p:nvSpPr>
            <p:cNvPr id="14" name="Thought Bubble: Cloud 13">
              <a:extLst>
                <a:ext uri="{FF2B5EF4-FFF2-40B4-BE49-F238E27FC236}">
                  <a16:creationId xmlns:a16="http://schemas.microsoft.com/office/drawing/2014/main" id="{0341C2D5-D4CD-4E78-9E71-2305B6831EA1}"/>
                </a:ext>
              </a:extLst>
            </p:cNvPr>
            <p:cNvSpPr/>
            <p:nvPr/>
          </p:nvSpPr>
          <p:spPr>
            <a:xfrm>
              <a:off x="9676797" y="1539241"/>
              <a:ext cx="2239432" cy="1088515"/>
            </a:xfrm>
            <a:prstGeom prst="cloudCallout">
              <a:avLst>
                <a:gd name="adj1" fmla="val -103408"/>
                <a:gd name="adj2" fmla="val 647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30553"/>
                  </a:solidFill>
                  <a:latin typeface="Times New Roman" panose="02020603050405020304" pitchFamily="18" charset="0"/>
                  <a:cs typeface="Times New Roman" panose="02020603050405020304" pitchFamily="18" charset="0"/>
                </a:rPr>
                <a:t>Oops!! X!=0</a:t>
              </a:r>
            </a:p>
          </p:txBody>
        </p:sp>
      </p:grpSp>
    </p:spTree>
    <p:extLst>
      <p:ext uri="{BB962C8B-B14F-4D97-AF65-F5344CB8AC3E}">
        <p14:creationId xmlns:p14="http://schemas.microsoft.com/office/powerpoint/2010/main" val="1928936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B8B0D7-8EE8-436B-AA4E-D4773DF9F2B7}"/>
              </a:ext>
            </a:extLst>
          </p:cNvPr>
          <p:cNvSpPr/>
          <p:nvPr/>
        </p:nvSpPr>
        <p:spPr>
          <a:xfrm>
            <a:off x="1198297" y="1647763"/>
            <a:ext cx="8566769" cy="461665"/>
          </a:xfrm>
          <a:prstGeom prst="rect">
            <a:avLst/>
          </a:prstGeom>
        </p:spPr>
        <p:txBody>
          <a:bodyPr wrap="none">
            <a:spAutoFit/>
          </a:bodyPr>
          <a:lstStyle/>
          <a:p>
            <a:pPr marL="457200" indent="-457200">
              <a:buFont typeface="Wingdings" panose="05000000000000000000" pitchFamily="2" charset="2"/>
              <a:buChar char="q"/>
            </a:pPr>
            <a:r>
              <a:rPr lang="vi-VN" sz="2400" b="1" dirty="0">
                <a:latin typeface="Times New Roman" panose="02020603050405020304" pitchFamily="18" charset="0"/>
                <a:ea typeface="Times New Roman" panose="02020603050405020304" pitchFamily="18" charset="0"/>
              </a:rPr>
              <a:t>Các quy tắc đơn giản để khóa có thể được bắt nguồn từ đây</a:t>
            </a:r>
            <a:r>
              <a:rPr lang="en-US" sz="2400" b="1" dirty="0">
                <a:latin typeface="Times New Roman" panose="02020603050405020304" pitchFamily="18" charset="0"/>
                <a:ea typeface="Times New Roman" panose="02020603050405020304" pitchFamily="18" charset="0"/>
              </a:rPr>
              <a:t>:</a:t>
            </a:r>
            <a:endParaRPr lang="en-US" sz="2400" b="1" dirty="0"/>
          </a:p>
        </p:txBody>
      </p:sp>
      <p:sp>
        <p:nvSpPr>
          <p:cNvPr id="4" name="Rectangle 3">
            <a:extLst>
              <a:ext uri="{FF2B5EF4-FFF2-40B4-BE49-F238E27FC236}">
                <a16:creationId xmlns:a16="http://schemas.microsoft.com/office/drawing/2014/main" id="{A4058CAE-11B7-4E11-95A3-D9BB0A2DCBF2}"/>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050389EA-48E2-4798-8104-659458800869}"/>
              </a:ext>
            </a:extLst>
          </p:cNvPr>
          <p:cNvGrpSpPr/>
          <p:nvPr/>
        </p:nvGrpSpPr>
        <p:grpSpPr>
          <a:xfrm>
            <a:off x="4738914" y="2941791"/>
            <a:ext cx="2714171" cy="3175836"/>
            <a:chOff x="4738914" y="2419277"/>
            <a:chExt cx="2714171" cy="3175836"/>
          </a:xfrm>
        </p:grpSpPr>
        <p:grpSp>
          <p:nvGrpSpPr>
            <p:cNvPr id="6" name="Group 5">
              <a:extLst>
                <a:ext uri="{FF2B5EF4-FFF2-40B4-BE49-F238E27FC236}">
                  <a16:creationId xmlns:a16="http://schemas.microsoft.com/office/drawing/2014/main" id="{93ED9DFE-52D5-4D1F-9094-A399D8A934D2}"/>
                </a:ext>
              </a:extLst>
            </p:cNvPr>
            <p:cNvGrpSpPr/>
            <p:nvPr/>
          </p:nvGrpSpPr>
          <p:grpSpPr>
            <a:xfrm>
              <a:off x="4738914" y="2419277"/>
              <a:ext cx="2714171" cy="3175836"/>
              <a:chOff x="4738914" y="2695043"/>
              <a:chExt cx="2714171" cy="3175836"/>
            </a:xfrm>
          </p:grpSpPr>
          <p:pic>
            <p:nvPicPr>
              <p:cNvPr id="8" name="Picture 7">
                <a:extLst>
                  <a:ext uri="{FF2B5EF4-FFF2-40B4-BE49-F238E27FC236}">
                    <a16:creationId xmlns:a16="http://schemas.microsoft.com/office/drawing/2014/main" id="{A71383CD-D81D-4469-A632-9EF3C1422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14" y="2695043"/>
                <a:ext cx="2714171" cy="2714171"/>
              </a:xfrm>
              <a:prstGeom prst="rect">
                <a:avLst/>
              </a:prstGeom>
            </p:spPr>
          </p:pic>
          <p:sp>
            <p:nvSpPr>
              <p:cNvPr id="9" name="TextBox 8">
                <a:extLst>
                  <a:ext uri="{FF2B5EF4-FFF2-40B4-BE49-F238E27FC236}">
                    <a16:creationId xmlns:a16="http://schemas.microsoft.com/office/drawing/2014/main" id="{D035D5BC-869E-456E-8C6E-1DB1C78EBDE6}"/>
                  </a:ext>
                </a:extLst>
              </p:cNvPr>
              <p:cNvSpPr txBox="1"/>
              <p:nvPr/>
            </p:nvSpPr>
            <p:spPr>
              <a:xfrm>
                <a:off x="5392434" y="5409214"/>
                <a:ext cx="1399742"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Database</a:t>
                </a:r>
              </a:p>
            </p:txBody>
          </p:sp>
        </p:grpSp>
        <p:sp>
          <p:nvSpPr>
            <p:cNvPr id="7" name="TextBox 6">
              <a:extLst>
                <a:ext uri="{FF2B5EF4-FFF2-40B4-BE49-F238E27FC236}">
                  <a16:creationId xmlns:a16="http://schemas.microsoft.com/office/drawing/2014/main" id="{8AA2B136-FA65-44C3-BB93-AC2B2331486F}"/>
                </a:ext>
              </a:extLst>
            </p:cNvPr>
            <p:cNvSpPr txBox="1"/>
            <p:nvPr/>
          </p:nvSpPr>
          <p:spPr>
            <a:xfrm>
              <a:off x="5967911" y="4144051"/>
              <a:ext cx="824265" cy="584775"/>
            </a:xfrm>
            <a:prstGeom prst="rect">
              <a:avLst/>
            </a:prstGeom>
            <a:noFill/>
          </p:spPr>
          <p:txBody>
            <a:bodyPr wrap="none" rtlCol="0">
              <a:spAutoFit/>
            </a:bodyPr>
            <a:lstStyle/>
            <a:p>
              <a:r>
                <a:rPr lang="en-US" sz="3200" b="1" dirty="0"/>
                <a:t>X=0</a:t>
              </a:r>
            </a:p>
          </p:txBody>
        </p:sp>
      </p:grpSp>
      <p:grpSp>
        <p:nvGrpSpPr>
          <p:cNvPr id="10" name="Group 9">
            <a:extLst>
              <a:ext uri="{FF2B5EF4-FFF2-40B4-BE49-F238E27FC236}">
                <a16:creationId xmlns:a16="http://schemas.microsoft.com/office/drawing/2014/main" id="{7CE21A7E-8EF4-4DB8-B92E-5FBC190F75A7}"/>
              </a:ext>
            </a:extLst>
          </p:cNvPr>
          <p:cNvGrpSpPr/>
          <p:nvPr/>
        </p:nvGrpSpPr>
        <p:grpSpPr>
          <a:xfrm>
            <a:off x="6938628" y="2715331"/>
            <a:ext cx="4965158" cy="1646827"/>
            <a:chOff x="6951071" y="1539241"/>
            <a:chExt cx="4965158" cy="1646827"/>
          </a:xfrm>
        </p:grpSpPr>
        <p:sp>
          <p:nvSpPr>
            <p:cNvPr id="11" name="Arrow: Notched Right 10">
              <a:extLst>
                <a:ext uri="{FF2B5EF4-FFF2-40B4-BE49-F238E27FC236}">
                  <a16:creationId xmlns:a16="http://schemas.microsoft.com/office/drawing/2014/main" id="{3FF1C209-5E31-48B4-B43C-A756BED48037}"/>
                </a:ext>
              </a:extLst>
            </p:cNvPr>
            <p:cNvSpPr/>
            <p:nvPr/>
          </p:nvSpPr>
          <p:spPr>
            <a:xfrm rot="9263705" flipV="1">
              <a:off x="6951071" y="2316100"/>
              <a:ext cx="2372765" cy="8699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 2</a:t>
              </a:r>
            </a:p>
          </p:txBody>
        </p:sp>
        <p:sp>
          <p:nvSpPr>
            <p:cNvPr id="12" name="Thought Bubble: Cloud 11">
              <a:extLst>
                <a:ext uri="{FF2B5EF4-FFF2-40B4-BE49-F238E27FC236}">
                  <a16:creationId xmlns:a16="http://schemas.microsoft.com/office/drawing/2014/main" id="{0AD0929B-6F10-4D2B-83A2-EF7450B7A450}"/>
                </a:ext>
              </a:extLst>
            </p:cNvPr>
            <p:cNvSpPr/>
            <p:nvPr/>
          </p:nvSpPr>
          <p:spPr>
            <a:xfrm>
              <a:off x="9676797" y="1539241"/>
              <a:ext cx="2239432" cy="1088515"/>
            </a:xfrm>
            <a:prstGeom prst="cloudCallout">
              <a:avLst>
                <a:gd name="adj1" fmla="val -103408"/>
                <a:gd name="adj2" fmla="val 647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30553"/>
                  </a:solidFill>
                  <a:latin typeface="Times New Roman" panose="02020603050405020304" pitchFamily="18" charset="0"/>
                  <a:cs typeface="Times New Roman" panose="02020603050405020304" pitchFamily="18" charset="0"/>
                </a:rPr>
                <a:t>Đọc X=0</a:t>
              </a:r>
            </a:p>
          </p:txBody>
        </p:sp>
      </p:grpSp>
      <p:grpSp>
        <p:nvGrpSpPr>
          <p:cNvPr id="13" name="Group 12">
            <a:extLst>
              <a:ext uri="{FF2B5EF4-FFF2-40B4-BE49-F238E27FC236}">
                <a16:creationId xmlns:a16="http://schemas.microsoft.com/office/drawing/2014/main" id="{5294F421-3562-43ED-8470-4EA6CAF916D4}"/>
              </a:ext>
            </a:extLst>
          </p:cNvPr>
          <p:cNvGrpSpPr/>
          <p:nvPr/>
        </p:nvGrpSpPr>
        <p:grpSpPr>
          <a:xfrm>
            <a:off x="198170" y="4235502"/>
            <a:ext cx="4966844" cy="1193300"/>
            <a:chOff x="212684" y="2490356"/>
            <a:chExt cx="4966844" cy="1193300"/>
          </a:xfrm>
        </p:grpSpPr>
        <p:sp>
          <p:nvSpPr>
            <p:cNvPr id="14" name="Arrow: Notched Right 13">
              <a:extLst>
                <a:ext uri="{FF2B5EF4-FFF2-40B4-BE49-F238E27FC236}">
                  <a16:creationId xmlns:a16="http://schemas.microsoft.com/office/drawing/2014/main" id="{FB6A296A-5435-4222-AAEA-E0C59031149B}"/>
                </a:ext>
              </a:extLst>
            </p:cNvPr>
            <p:cNvSpPr/>
            <p:nvPr/>
          </p:nvSpPr>
          <p:spPr>
            <a:xfrm rot="1050074">
              <a:off x="2806763" y="2490356"/>
              <a:ext cx="2372765" cy="8563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 1</a:t>
              </a:r>
            </a:p>
          </p:txBody>
        </p:sp>
        <p:sp>
          <p:nvSpPr>
            <p:cNvPr id="15" name="Thought Bubble: Cloud 14">
              <a:extLst>
                <a:ext uri="{FF2B5EF4-FFF2-40B4-BE49-F238E27FC236}">
                  <a16:creationId xmlns:a16="http://schemas.microsoft.com/office/drawing/2014/main" id="{AD87EB3B-31F6-4F1D-9863-5B5F279B13F3}"/>
                </a:ext>
              </a:extLst>
            </p:cNvPr>
            <p:cNvSpPr/>
            <p:nvPr/>
          </p:nvSpPr>
          <p:spPr>
            <a:xfrm>
              <a:off x="212684" y="2595141"/>
              <a:ext cx="2714171" cy="1088515"/>
            </a:xfrm>
            <a:prstGeom prst="cloudCallout">
              <a:avLst>
                <a:gd name="adj1" fmla="val 62251"/>
                <a:gd name="adj2" fmla="val -245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a:solidFill>
                    <a:srgbClr val="030553"/>
                  </a:solidFill>
                  <a:latin typeface="Times New Roman" panose="02020603050405020304" pitchFamily="18" charset="0"/>
                  <a:cs typeface="Times New Roman" panose="02020603050405020304" pitchFamily="18" charset="0"/>
                </a:rPr>
                <a:t>Đọc X=0</a:t>
              </a:r>
            </a:p>
          </p:txBody>
        </p:sp>
      </p:grpSp>
      <p:pic>
        <p:nvPicPr>
          <p:cNvPr id="24" name="Picture 23">
            <a:extLst>
              <a:ext uri="{FF2B5EF4-FFF2-40B4-BE49-F238E27FC236}">
                <a16:creationId xmlns:a16="http://schemas.microsoft.com/office/drawing/2014/main" id="{4B4B6D35-A893-49C4-AE9A-32D361C8DA9F}"/>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79786" y="4264914"/>
            <a:ext cx="1710843" cy="1710843"/>
          </a:xfrm>
          <a:prstGeom prst="rect">
            <a:avLst/>
          </a:prstGeom>
        </p:spPr>
      </p:pic>
    </p:spTree>
    <p:extLst>
      <p:ext uri="{BB962C8B-B14F-4D97-AF65-F5344CB8AC3E}">
        <p14:creationId xmlns:p14="http://schemas.microsoft.com/office/powerpoint/2010/main" val="2777039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96700" y="661116"/>
            <a:ext cx="4845708" cy="492443"/>
          </a:xfrm>
          <a:prstGeom prst="rect">
            <a:avLst/>
          </a:prstGeom>
          <a:noFill/>
        </p:spPr>
        <p:txBody>
          <a:bodyPr wrap="square" lIns="0" tIns="0" rIns="0" bIns="0" rtlCol="0">
            <a:spAutoFit/>
          </a:bodyPr>
          <a:lstStyle/>
          <a:p>
            <a:pPr marL="457200" indent="-457200">
              <a:buFont typeface="Wingdings" panose="05000000000000000000" pitchFamily="2" charset="2"/>
              <a:buChar char="v"/>
            </a:pPr>
            <a:r>
              <a:rPr lang="en-US" sz="3200" b="1" noProof="1">
                <a:solidFill>
                  <a:srgbClr val="002060"/>
                </a:solidFill>
                <a:latin typeface="Segoe UI" panose="020B0502040204020203" pitchFamily="34" charset="0"/>
                <a:cs typeface="Segoe UI" panose="020B0502040204020203" pitchFamily="34" charset="0"/>
              </a:rPr>
              <a:t>Nội dung :</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497480" y="1574002"/>
            <a:ext cx="5185158" cy="4533083"/>
            <a:chOff x="510359" y="1822122"/>
            <a:chExt cx="4304451" cy="4533083"/>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822122"/>
              <a:ext cx="4201583" cy="307777"/>
              <a:chOff x="518433" y="1981199"/>
              <a:chExt cx="4201583" cy="307777"/>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8" name="Rectangle 7">
                <a:extLst>
                  <a:ext uri="{FF2B5EF4-FFF2-40B4-BE49-F238E27FC236}">
                    <a16:creationId xmlns:a16="http://schemas.microsoft.com/office/drawing/2014/main" id="{E9101D99-B002-4698-9C7E-C942B9AA2D39}"/>
                  </a:ext>
                </a:extLst>
              </p:cNvPr>
              <p:cNvSpPr/>
              <p:nvPr/>
            </p:nvSpPr>
            <p:spPr>
              <a:xfrm>
                <a:off x="1183821" y="1981199"/>
                <a:ext cx="3536195" cy="307777"/>
              </a:xfrm>
              <a:prstGeom prst="rect">
                <a:avLst/>
              </a:prstGeom>
            </p:spPr>
            <p:txBody>
              <a:bodyPr wrap="square" lIns="0" tIns="0" rIns="0" bIns="0">
                <a:spAutoFit/>
              </a:bodyPr>
              <a:lstStyle/>
              <a:p>
                <a:r>
                  <a:rPr lang="en-US" sz="2000" b="1" i="1" noProof="1">
                    <a:solidFill>
                      <a:srgbClr val="002060"/>
                    </a:solidFill>
                    <a:latin typeface="+mj-lt"/>
                    <a:cs typeface="Segoe UI" panose="020B0502040204020203" pitchFamily="34" charset="0"/>
                  </a:rPr>
                  <a:t>SerializabilityTheory</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392412"/>
              <a:ext cx="4296377" cy="615553"/>
              <a:chOff x="518433" y="2334550"/>
              <a:chExt cx="4296377" cy="615553"/>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51278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10" name="Rectangle 9">
                <a:extLst>
                  <a:ext uri="{FF2B5EF4-FFF2-40B4-BE49-F238E27FC236}">
                    <a16:creationId xmlns:a16="http://schemas.microsoft.com/office/drawing/2014/main" id="{B00C2221-E8A7-47E0-B2B2-5A6A32F96791}"/>
                  </a:ext>
                </a:extLst>
              </p:cNvPr>
              <p:cNvSpPr/>
              <p:nvPr/>
            </p:nvSpPr>
            <p:spPr>
              <a:xfrm>
                <a:off x="1184677" y="2334550"/>
                <a:ext cx="3630133" cy="615553"/>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Taxonomy of Concurrency Control Mechanisms</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190242"/>
              <a:ext cx="4295512" cy="1400005"/>
              <a:chOff x="518433" y="2929366"/>
              <a:chExt cx="4295512" cy="1400005"/>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84389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
            <p:nvSpPr>
              <p:cNvPr id="12" name="Rectangle 11">
                <a:extLst>
                  <a:ext uri="{FF2B5EF4-FFF2-40B4-BE49-F238E27FC236}">
                    <a16:creationId xmlns:a16="http://schemas.microsoft.com/office/drawing/2014/main" id="{CA17B45E-57F0-4725-89C0-3CD74A5097A3}"/>
                  </a:ext>
                </a:extLst>
              </p:cNvPr>
              <p:cNvSpPr/>
              <p:nvPr/>
            </p:nvSpPr>
            <p:spPr>
              <a:xfrm>
                <a:off x="1183820" y="3713818"/>
                <a:ext cx="3630125" cy="615553"/>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Timestamp-Based Concurrency Control Algorithms</a:t>
                </a:r>
              </a:p>
            </p:txBody>
          </p:sp>
          <p:sp>
            <p:nvSpPr>
              <p:cNvPr id="37" name="Rectangle: Rounded Corners 36">
                <a:extLst>
                  <a:ext uri="{FF2B5EF4-FFF2-40B4-BE49-F238E27FC236}">
                    <a16:creationId xmlns:a16="http://schemas.microsoft.com/office/drawing/2014/main" id="{40189DF8-B5B9-4365-9D44-6D1EEBE9AC96}"/>
                  </a:ext>
                </a:extLst>
              </p:cNvPr>
              <p:cNvSpPr/>
              <p:nvPr/>
            </p:nvSpPr>
            <p:spPr>
              <a:xfrm>
                <a:off x="518433" y="305943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38" name="Rectangle 37">
                <a:extLst>
                  <a:ext uri="{FF2B5EF4-FFF2-40B4-BE49-F238E27FC236}">
                    <a16:creationId xmlns:a16="http://schemas.microsoft.com/office/drawing/2014/main" id="{CB7AF51C-A38D-4051-A5E2-40ABB219C550}"/>
                  </a:ext>
                </a:extLst>
              </p:cNvPr>
              <p:cNvSpPr/>
              <p:nvPr/>
            </p:nvSpPr>
            <p:spPr>
              <a:xfrm>
                <a:off x="1183821" y="2929366"/>
                <a:ext cx="3536195" cy="615553"/>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Locking-Based Concurrency Control Algorithms</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0359" y="4716114"/>
              <a:ext cx="4209657" cy="1639091"/>
              <a:chOff x="510359" y="4252225"/>
              <a:chExt cx="4209657" cy="1639091"/>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505909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6</a:t>
                </a:r>
              </a:p>
            </p:txBody>
          </p:sp>
          <p:sp>
            <p:nvSpPr>
              <p:cNvPr id="14" name="Rectangle 13">
                <a:extLst>
                  <a:ext uri="{FF2B5EF4-FFF2-40B4-BE49-F238E27FC236}">
                    <a16:creationId xmlns:a16="http://schemas.microsoft.com/office/drawing/2014/main" id="{9187696D-0387-46E9-A420-AD2392161D95}"/>
                  </a:ext>
                </a:extLst>
              </p:cNvPr>
              <p:cNvSpPr/>
              <p:nvPr/>
            </p:nvSpPr>
            <p:spPr>
              <a:xfrm>
                <a:off x="1183821" y="5044931"/>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Deadlock Management</a:t>
                </a:r>
              </a:p>
            </p:txBody>
          </p:sp>
          <p:sp>
            <p:nvSpPr>
              <p:cNvPr id="39" name="Rectangle: Rounded Corners 38">
                <a:extLst>
                  <a:ext uri="{FF2B5EF4-FFF2-40B4-BE49-F238E27FC236}">
                    <a16:creationId xmlns:a16="http://schemas.microsoft.com/office/drawing/2014/main" id="{74C0D20C-3E22-45D6-BA88-F4F290F5ADA6}"/>
                  </a:ext>
                </a:extLst>
              </p:cNvPr>
              <p:cNvSpPr/>
              <p:nvPr/>
            </p:nvSpPr>
            <p:spPr>
              <a:xfrm>
                <a:off x="517974" y="439312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a:t>
                </a:r>
              </a:p>
            </p:txBody>
          </p:sp>
          <p:sp>
            <p:nvSpPr>
              <p:cNvPr id="40" name="Rectangle 39">
                <a:extLst>
                  <a:ext uri="{FF2B5EF4-FFF2-40B4-BE49-F238E27FC236}">
                    <a16:creationId xmlns:a16="http://schemas.microsoft.com/office/drawing/2014/main" id="{E95B69CC-DEA5-418D-ADEA-BDBA5E0A04E0}"/>
                  </a:ext>
                </a:extLst>
              </p:cNvPr>
              <p:cNvSpPr/>
              <p:nvPr/>
            </p:nvSpPr>
            <p:spPr>
              <a:xfrm>
                <a:off x="1183821" y="4252225"/>
                <a:ext cx="3536195" cy="615553"/>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 Optimistic Concurrency Control Algorithms</a:t>
                </a:r>
              </a:p>
            </p:txBody>
          </p:sp>
          <p:sp>
            <p:nvSpPr>
              <p:cNvPr id="41" name="Rectangle: Rounded Corners 40">
                <a:extLst>
                  <a:ext uri="{FF2B5EF4-FFF2-40B4-BE49-F238E27FC236}">
                    <a16:creationId xmlns:a16="http://schemas.microsoft.com/office/drawing/2014/main" id="{0F9F03C6-6BD0-4C4F-BEAF-F98A6B595704}"/>
                  </a:ext>
                </a:extLst>
              </p:cNvPr>
              <p:cNvSpPr/>
              <p:nvPr/>
            </p:nvSpPr>
            <p:spPr>
              <a:xfrm>
                <a:off x="510359" y="559770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a:t>
                </a:r>
              </a:p>
            </p:txBody>
          </p:sp>
          <p:sp>
            <p:nvSpPr>
              <p:cNvPr id="42" name="Rectangle 41">
                <a:extLst>
                  <a:ext uri="{FF2B5EF4-FFF2-40B4-BE49-F238E27FC236}">
                    <a16:creationId xmlns:a16="http://schemas.microsoft.com/office/drawing/2014/main" id="{01123B6D-4BCC-4C18-977A-61C3C73CC05C}"/>
                  </a:ext>
                </a:extLst>
              </p:cNvPr>
              <p:cNvSpPr/>
              <p:nvPr/>
            </p:nvSpPr>
            <p:spPr>
              <a:xfrm>
                <a:off x="1175747" y="5583539"/>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“Relaxed” Concurrency Control</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DFF79E9-4712-4670-B071-7C5F94FEAD5F}"/>
              </a:ext>
            </a:extLst>
          </p:cNvPr>
          <p:cNvGrpSpPr/>
          <p:nvPr/>
        </p:nvGrpSpPr>
        <p:grpSpPr>
          <a:xfrm>
            <a:off x="4738914" y="2941791"/>
            <a:ext cx="2714171" cy="3175836"/>
            <a:chOff x="4738914" y="2419277"/>
            <a:chExt cx="2714171" cy="3175836"/>
          </a:xfrm>
        </p:grpSpPr>
        <p:grpSp>
          <p:nvGrpSpPr>
            <p:cNvPr id="4" name="Group 3">
              <a:extLst>
                <a:ext uri="{FF2B5EF4-FFF2-40B4-BE49-F238E27FC236}">
                  <a16:creationId xmlns:a16="http://schemas.microsoft.com/office/drawing/2014/main" id="{13C6C5CF-AECE-4EF4-80C4-561DA02A1B2B}"/>
                </a:ext>
              </a:extLst>
            </p:cNvPr>
            <p:cNvGrpSpPr/>
            <p:nvPr/>
          </p:nvGrpSpPr>
          <p:grpSpPr>
            <a:xfrm>
              <a:off x="4738914" y="2419277"/>
              <a:ext cx="2714171" cy="3175836"/>
              <a:chOff x="4738914" y="2695043"/>
              <a:chExt cx="2714171" cy="3175836"/>
            </a:xfrm>
          </p:grpSpPr>
          <p:pic>
            <p:nvPicPr>
              <p:cNvPr id="6" name="Picture 5">
                <a:extLst>
                  <a:ext uri="{FF2B5EF4-FFF2-40B4-BE49-F238E27FC236}">
                    <a16:creationId xmlns:a16="http://schemas.microsoft.com/office/drawing/2014/main" id="{D1B7E91F-61B8-496D-9A81-98792783C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14" y="2695043"/>
                <a:ext cx="2714171" cy="2714171"/>
              </a:xfrm>
              <a:prstGeom prst="rect">
                <a:avLst/>
              </a:prstGeom>
            </p:spPr>
          </p:pic>
          <p:sp>
            <p:nvSpPr>
              <p:cNvPr id="7" name="TextBox 6">
                <a:extLst>
                  <a:ext uri="{FF2B5EF4-FFF2-40B4-BE49-F238E27FC236}">
                    <a16:creationId xmlns:a16="http://schemas.microsoft.com/office/drawing/2014/main" id="{FF6F0257-F58C-4C45-9C3A-07DC4DAE6B34}"/>
                  </a:ext>
                </a:extLst>
              </p:cNvPr>
              <p:cNvSpPr txBox="1"/>
              <p:nvPr/>
            </p:nvSpPr>
            <p:spPr>
              <a:xfrm>
                <a:off x="5392434" y="5409214"/>
                <a:ext cx="1399742"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Database</a:t>
                </a:r>
              </a:p>
            </p:txBody>
          </p:sp>
        </p:grpSp>
        <p:sp>
          <p:nvSpPr>
            <p:cNvPr id="5" name="TextBox 4">
              <a:extLst>
                <a:ext uri="{FF2B5EF4-FFF2-40B4-BE49-F238E27FC236}">
                  <a16:creationId xmlns:a16="http://schemas.microsoft.com/office/drawing/2014/main" id="{7B6B7207-DBB4-45CB-B77D-B7BF1291E9DC}"/>
                </a:ext>
              </a:extLst>
            </p:cNvPr>
            <p:cNvSpPr txBox="1"/>
            <p:nvPr/>
          </p:nvSpPr>
          <p:spPr>
            <a:xfrm>
              <a:off x="5967911" y="4144051"/>
              <a:ext cx="824265" cy="584775"/>
            </a:xfrm>
            <a:prstGeom prst="rect">
              <a:avLst/>
            </a:prstGeom>
            <a:noFill/>
          </p:spPr>
          <p:txBody>
            <a:bodyPr wrap="none" rtlCol="0">
              <a:spAutoFit/>
            </a:bodyPr>
            <a:lstStyle/>
            <a:p>
              <a:r>
                <a:rPr lang="en-US" sz="3200" b="1" dirty="0"/>
                <a:t>X=0</a:t>
              </a:r>
            </a:p>
          </p:txBody>
        </p:sp>
      </p:grpSp>
      <p:grpSp>
        <p:nvGrpSpPr>
          <p:cNvPr id="8" name="Group 7">
            <a:extLst>
              <a:ext uri="{FF2B5EF4-FFF2-40B4-BE49-F238E27FC236}">
                <a16:creationId xmlns:a16="http://schemas.microsoft.com/office/drawing/2014/main" id="{7C7007B1-6142-453F-8DBC-EF88DC2B921D}"/>
              </a:ext>
            </a:extLst>
          </p:cNvPr>
          <p:cNvGrpSpPr/>
          <p:nvPr/>
        </p:nvGrpSpPr>
        <p:grpSpPr>
          <a:xfrm>
            <a:off x="6991017" y="1782173"/>
            <a:ext cx="4965158" cy="1646827"/>
            <a:chOff x="6951071" y="1539241"/>
            <a:chExt cx="4965158" cy="1646827"/>
          </a:xfrm>
        </p:grpSpPr>
        <p:sp>
          <p:nvSpPr>
            <p:cNvPr id="9" name="Arrow: Notched Right 8">
              <a:extLst>
                <a:ext uri="{FF2B5EF4-FFF2-40B4-BE49-F238E27FC236}">
                  <a16:creationId xmlns:a16="http://schemas.microsoft.com/office/drawing/2014/main" id="{E92126D2-DEFF-4E31-986A-9B7B659EF804}"/>
                </a:ext>
              </a:extLst>
            </p:cNvPr>
            <p:cNvSpPr/>
            <p:nvPr/>
          </p:nvSpPr>
          <p:spPr>
            <a:xfrm rot="9263705" flipV="1">
              <a:off x="6951071" y="2316100"/>
              <a:ext cx="2372765" cy="8699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 2</a:t>
              </a:r>
            </a:p>
          </p:txBody>
        </p:sp>
        <p:sp>
          <p:nvSpPr>
            <p:cNvPr id="10" name="Thought Bubble: Cloud 9">
              <a:extLst>
                <a:ext uri="{FF2B5EF4-FFF2-40B4-BE49-F238E27FC236}">
                  <a16:creationId xmlns:a16="http://schemas.microsoft.com/office/drawing/2014/main" id="{DB7CB560-F77A-4FA9-A5BC-0DD708EB423E}"/>
                </a:ext>
              </a:extLst>
            </p:cNvPr>
            <p:cNvSpPr/>
            <p:nvPr/>
          </p:nvSpPr>
          <p:spPr>
            <a:xfrm>
              <a:off x="9676797" y="1539241"/>
              <a:ext cx="2239432" cy="1088515"/>
            </a:xfrm>
            <a:prstGeom prst="cloudCallout">
              <a:avLst>
                <a:gd name="adj1" fmla="val -103408"/>
                <a:gd name="adj2" fmla="val 647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30553"/>
                  </a:solidFill>
                  <a:latin typeface="Times New Roman" panose="02020603050405020304" pitchFamily="18" charset="0"/>
                  <a:cs typeface="Times New Roman" panose="02020603050405020304" pitchFamily="18" charset="0"/>
                </a:rPr>
                <a:t>Đọc X=10</a:t>
              </a:r>
            </a:p>
          </p:txBody>
        </p:sp>
      </p:grpSp>
      <p:grpSp>
        <p:nvGrpSpPr>
          <p:cNvPr id="11" name="Group 10">
            <a:extLst>
              <a:ext uri="{FF2B5EF4-FFF2-40B4-BE49-F238E27FC236}">
                <a16:creationId xmlns:a16="http://schemas.microsoft.com/office/drawing/2014/main" id="{28B7535B-2035-4389-BA8A-61E4F4F03463}"/>
              </a:ext>
            </a:extLst>
          </p:cNvPr>
          <p:cNvGrpSpPr/>
          <p:nvPr/>
        </p:nvGrpSpPr>
        <p:grpSpPr>
          <a:xfrm>
            <a:off x="198170" y="4235502"/>
            <a:ext cx="4966844" cy="1193300"/>
            <a:chOff x="212684" y="2490356"/>
            <a:chExt cx="4966844" cy="1193300"/>
          </a:xfrm>
        </p:grpSpPr>
        <p:sp>
          <p:nvSpPr>
            <p:cNvPr id="12" name="Arrow: Notched Right 11">
              <a:extLst>
                <a:ext uri="{FF2B5EF4-FFF2-40B4-BE49-F238E27FC236}">
                  <a16:creationId xmlns:a16="http://schemas.microsoft.com/office/drawing/2014/main" id="{A65FDAAB-AFC3-4543-A79C-DEE84514F730}"/>
                </a:ext>
              </a:extLst>
            </p:cNvPr>
            <p:cNvSpPr/>
            <p:nvPr/>
          </p:nvSpPr>
          <p:spPr>
            <a:xfrm rot="1050074">
              <a:off x="2806763" y="2490356"/>
              <a:ext cx="2372765" cy="8563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 1</a:t>
              </a:r>
            </a:p>
          </p:txBody>
        </p:sp>
        <p:sp>
          <p:nvSpPr>
            <p:cNvPr id="13" name="Thought Bubble: Cloud 12">
              <a:extLst>
                <a:ext uri="{FF2B5EF4-FFF2-40B4-BE49-F238E27FC236}">
                  <a16:creationId xmlns:a16="http://schemas.microsoft.com/office/drawing/2014/main" id="{B02699F2-72AE-4563-A681-514F323E5743}"/>
                </a:ext>
              </a:extLst>
            </p:cNvPr>
            <p:cNvSpPr/>
            <p:nvPr/>
          </p:nvSpPr>
          <p:spPr>
            <a:xfrm>
              <a:off x="212684" y="2595141"/>
              <a:ext cx="2714171" cy="1088515"/>
            </a:xfrm>
            <a:prstGeom prst="cloudCallout">
              <a:avLst>
                <a:gd name="adj1" fmla="val 62251"/>
                <a:gd name="adj2" fmla="val -245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a:solidFill>
                    <a:srgbClr val="030553"/>
                  </a:solidFill>
                  <a:latin typeface="Times New Roman" panose="02020603050405020304" pitchFamily="18" charset="0"/>
                  <a:cs typeface="Times New Roman" panose="02020603050405020304" pitchFamily="18" charset="0"/>
                </a:rPr>
                <a:t>Cập nhật X=10</a:t>
              </a:r>
            </a:p>
          </p:txBody>
        </p:sp>
      </p:grpSp>
      <p:sp>
        <p:nvSpPr>
          <p:cNvPr id="14" name="Rectangle 13">
            <a:extLst>
              <a:ext uri="{FF2B5EF4-FFF2-40B4-BE49-F238E27FC236}">
                <a16:creationId xmlns:a16="http://schemas.microsoft.com/office/drawing/2014/main" id="{A79B6956-A376-4034-90AD-E6B843DAC14E}"/>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5" name="Group 14">
            <a:extLst>
              <a:ext uri="{FF2B5EF4-FFF2-40B4-BE49-F238E27FC236}">
                <a16:creationId xmlns:a16="http://schemas.microsoft.com/office/drawing/2014/main" id="{D93D21C0-FDAF-4439-8638-6F0297D9B8CA}"/>
              </a:ext>
            </a:extLst>
          </p:cNvPr>
          <p:cNvGrpSpPr/>
          <p:nvPr/>
        </p:nvGrpSpPr>
        <p:grpSpPr>
          <a:xfrm>
            <a:off x="6953142" y="4010895"/>
            <a:ext cx="4798341" cy="1747298"/>
            <a:chOff x="7011983" y="3347199"/>
            <a:chExt cx="4798341" cy="1747298"/>
          </a:xfrm>
        </p:grpSpPr>
        <p:sp>
          <p:nvSpPr>
            <p:cNvPr id="16" name="Arrow: Notched Right 15">
              <a:extLst>
                <a:ext uri="{FF2B5EF4-FFF2-40B4-BE49-F238E27FC236}">
                  <a16:creationId xmlns:a16="http://schemas.microsoft.com/office/drawing/2014/main" id="{D36BA14E-5BBA-4E04-8E20-A0D522128479}"/>
                </a:ext>
              </a:extLst>
            </p:cNvPr>
            <p:cNvSpPr/>
            <p:nvPr/>
          </p:nvSpPr>
          <p:spPr>
            <a:xfrm rot="11775373" flipV="1">
              <a:off x="7011983" y="4224529"/>
              <a:ext cx="2372765" cy="8699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Transaction 3</a:t>
              </a:r>
            </a:p>
          </p:txBody>
        </p:sp>
        <p:sp>
          <p:nvSpPr>
            <p:cNvPr id="17" name="Thought Bubble: Cloud 16">
              <a:extLst>
                <a:ext uri="{FF2B5EF4-FFF2-40B4-BE49-F238E27FC236}">
                  <a16:creationId xmlns:a16="http://schemas.microsoft.com/office/drawing/2014/main" id="{344FE201-4F57-41EE-882D-0D992C5878E1}"/>
                </a:ext>
              </a:extLst>
            </p:cNvPr>
            <p:cNvSpPr/>
            <p:nvPr/>
          </p:nvSpPr>
          <p:spPr>
            <a:xfrm>
              <a:off x="9570892" y="3347199"/>
              <a:ext cx="2239432" cy="1088515"/>
            </a:xfrm>
            <a:prstGeom prst="cloudCallout">
              <a:avLst>
                <a:gd name="adj1" fmla="val -103408"/>
                <a:gd name="adj2" fmla="val 647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noProof="1">
                  <a:solidFill>
                    <a:srgbClr val="030553"/>
                  </a:solidFill>
                  <a:latin typeface="Times New Roman" panose="02020603050405020304" pitchFamily="18" charset="0"/>
                  <a:cs typeface="Times New Roman" panose="02020603050405020304" pitchFamily="18" charset="0"/>
                </a:rPr>
                <a:t>Cập nhật X=3</a:t>
              </a:r>
            </a:p>
          </p:txBody>
        </p:sp>
      </p:grpSp>
      <p:pic>
        <p:nvPicPr>
          <p:cNvPr id="19" name="Picture 18">
            <a:extLst>
              <a:ext uri="{FF2B5EF4-FFF2-40B4-BE49-F238E27FC236}">
                <a16:creationId xmlns:a16="http://schemas.microsoft.com/office/drawing/2014/main" id="{BEBC0A8D-58F9-468B-861C-4780EAD4FCAC}"/>
              </a:ext>
            </a:extLst>
          </p:cNvPr>
          <p:cNvPicPr>
            <a:picLocks noChangeAspect="1"/>
          </p:cNvPicPr>
          <p:nvPr/>
        </p:nvPicPr>
        <p:blipFill>
          <a:blip r:embed="rId3">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953142" y="1365817"/>
            <a:ext cx="4876800" cy="4876800"/>
          </a:xfrm>
          <a:prstGeom prst="rect">
            <a:avLst/>
          </a:prstGeom>
        </p:spPr>
      </p:pic>
    </p:spTree>
    <p:extLst>
      <p:ext uri="{BB962C8B-B14F-4D97-AF65-F5344CB8AC3E}">
        <p14:creationId xmlns:p14="http://schemas.microsoft.com/office/powerpoint/2010/main" val="31368550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3E95FF-3AE6-4BEC-AE08-40AC1D895CA9}"/>
              </a:ext>
            </a:extLst>
          </p:cNvPr>
          <p:cNvSpPr/>
          <p:nvPr/>
        </p:nvSpPr>
        <p:spPr>
          <a:xfrm>
            <a:off x="823415" y="1558305"/>
            <a:ext cx="8427307" cy="468077"/>
          </a:xfrm>
          <a:prstGeom prst="rect">
            <a:avLst/>
          </a:prstGeom>
        </p:spPr>
        <p:txBody>
          <a:bodyPr wrap="none">
            <a:spAutoFit/>
          </a:bodyPr>
          <a:lstStyle/>
          <a:p>
            <a:pPr marL="571500" marR="0" indent="-342900">
              <a:lnSpc>
                <a:spcPct val="107000"/>
              </a:lnSpc>
              <a:spcBef>
                <a:spcPts val="0"/>
              </a:spcBef>
              <a:spcAft>
                <a:spcPts val="0"/>
              </a:spcAft>
              <a:buFont typeface="Wingdings" panose="05000000000000000000" pitchFamily="2" charset="2"/>
              <a:buChar char="q"/>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b="1" dirty="0">
                <a:latin typeface="Times New Roman" panose="02020603050405020304" pitchFamily="18" charset="0"/>
                <a:ea typeface="Times New Roman" panose="02020603050405020304" pitchFamily="18" charset="0"/>
                <a:cs typeface="Times New Roman" panose="02020603050405020304" pitchFamily="18" charset="0"/>
              </a:rPr>
              <a:t>Tùy thuộc vào quy tắc, các khóa được chia thành hai loại</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C24C507A-7373-4BD1-B033-4FB946DD0C3C}"/>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04DB831A-C1AE-464A-8379-2AF192C58B80}"/>
              </a:ext>
            </a:extLst>
          </p:cNvPr>
          <p:cNvGrpSpPr/>
          <p:nvPr/>
        </p:nvGrpSpPr>
        <p:grpSpPr>
          <a:xfrm>
            <a:off x="1865139" y="2636475"/>
            <a:ext cx="2143472" cy="2735790"/>
            <a:chOff x="1860322" y="2357437"/>
            <a:chExt cx="2143472" cy="2735790"/>
          </a:xfrm>
        </p:grpSpPr>
        <p:pic>
          <p:nvPicPr>
            <p:cNvPr id="6" name="Picture 5">
              <a:extLst>
                <a:ext uri="{FF2B5EF4-FFF2-40B4-BE49-F238E27FC236}">
                  <a16:creationId xmlns:a16="http://schemas.microsoft.com/office/drawing/2014/main" id="{E9067124-50CF-4DDB-840F-4C4C45A76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322" y="2357437"/>
              <a:ext cx="2143125" cy="2143125"/>
            </a:xfrm>
            <a:prstGeom prst="rect">
              <a:avLst/>
            </a:prstGeom>
          </p:spPr>
        </p:pic>
        <p:sp>
          <p:nvSpPr>
            <p:cNvPr id="7" name="Rectangle 6">
              <a:extLst>
                <a:ext uri="{FF2B5EF4-FFF2-40B4-BE49-F238E27FC236}">
                  <a16:creationId xmlns:a16="http://schemas.microsoft.com/office/drawing/2014/main" id="{FF334C2C-13BB-4669-BEDC-DDC732709DE5}"/>
                </a:ext>
              </a:extLst>
            </p:cNvPr>
            <p:cNvSpPr/>
            <p:nvPr/>
          </p:nvSpPr>
          <p:spPr>
            <a:xfrm>
              <a:off x="1860322" y="4570007"/>
              <a:ext cx="2143472" cy="523220"/>
            </a:xfrm>
            <a:prstGeom prst="rect">
              <a:avLst/>
            </a:prstGeom>
          </p:spPr>
          <p:txBody>
            <a:bodyPr wrap="none">
              <a:spAutoFit/>
            </a:bodyPr>
            <a:lstStyle/>
            <a:p>
              <a:r>
                <a:rPr lang="en-US" sz="2800" b="1" dirty="0">
                  <a:latin typeface="Times New Roman" panose="02020603050405020304" pitchFamily="18" charset="0"/>
                  <a:ea typeface="Times New Roman" panose="02020603050405020304" pitchFamily="18" charset="0"/>
                </a:rPr>
                <a:t>Shared Lock</a:t>
              </a:r>
              <a:endParaRPr lang="en-US" sz="2800" dirty="0"/>
            </a:p>
          </p:txBody>
        </p:sp>
      </p:grpSp>
      <p:grpSp>
        <p:nvGrpSpPr>
          <p:cNvPr id="9" name="Group 8">
            <a:extLst>
              <a:ext uri="{FF2B5EF4-FFF2-40B4-BE49-F238E27FC236}">
                <a16:creationId xmlns:a16="http://schemas.microsoft.com/office/drawing/2014/main" id="{C910E5F4-5CEA-4954-AE7A-52798B9824BB}"/>
              </a:ext>
            </a:extLst>
          </p:cNvPr>
          <p:cNvGrpSpPr/>
          <p:nvPr/>
        </p:nvGrpSpPr>
        <p:grpSpPr>
          <a:xfrm>
            <a:off x="7455856" y="2563905"/>
            <a:ext cx="2366353" cy="2735790"/>
            <a:chOff x="1860322" y="2357437"/>
            <a:chExt cx="2366353" cy="2735790"/>
          </a:xfrm>
        </p:grpSpPr>
        <p:pic>
          <p:nvPicPr>
            <p:cNvPr id="10" name="Picture 9">
              <a:extLst>
                <a:ext uri="{FF2B5EF4-FFF2-40B4-BE49-F238E27FC236}">
                  <a16:creationId xmlns:a16="http://schemas.microsoft.com/office/drawing/2014/main" id="{B4A6FC4C-2153-48A5-99E6-78C557F7E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322" y="2357437"/>
              <a:ext cx="2143125" cy="2143125"/>
            </a:xfrm>
            <a:prstGeom prst="rect">
              <a:avLst/>
            </a:prstGeom>
          </p:spPr>
        </p:pic>
        <p:sp>
          <p:nvSpPr>
            <p:cNvPr id="11" name="Rectangle 10">
              <a:extLst>
                <a:ext uri="{FF2B5EF4-FFF2-40B4-BE49-F238E27FC236}">
                  <a16:creationId xmlns:a16="http://schemas.microsoft.com/office/drawing/2014/main" id="{0D54C868-BFB9-468F-934E-3C23B3D9FD48}"/>
                </a:ext>
              </a:extLst>
            </p:cNvPr>
            <p:cNvSpPr/>
            <p:nvPr/>
          </p:nvSpPr>
          <p:spPr>
            <a:xfrm>
              <a:off x="1860322" y="4570007"/>
              <a:ext cx="236635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Exclusive lock</a:t>
              </a:r>
              <a:endParaRPr lang="en-US" sz="4000" b="1" dirty="0">
                <a:latin typeface="Times New Roman" panose="02020603050405020304" pitchFamily="18" charset="0"/>
                <a:cs typeface="Times New Roman" panose="02020603050405020304" pitchFamily="18" charset="0"/>
              </a:endParaRPr>
            </a:p>
          </p:txBody>
        </p:sp>
      </p:grpSp>
      <p:pic>
        <p:nvPicPr>
          <p:cNvPr id="13" name="Picture 12">
            <a:extLst>
              <a:ext uri="{FF2B5EF4-FFF2-40B4-BE49-F238E27FC236}">
                <a16:creationId xmlns:a16="http://schemas.microsoft.com/office/drawing/2014/main" id="{886D5703-DD11-465C-AC24-B8E5142CA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621" y="1798501"/>
            <a:ext cx="2423205" cy="1938564"/>
          </a:xfrm>
          <a:prstGeom prst="rect">
            <a:avLst/>
          </a:prstGeom>
        </p:spPr>
      </p:pic>
      <p:pic>
        <p:nvPicPr>
          <p:cNvPr id="15" name="Picture 14">
            <a:extLst>
              <a:ext uri="{FF2B5EF4-FFF2-40B4-BE49-F238E27FC236}">
                <a16:creationId xmlns:a16="http://schemas.microsoft.com/office/drawing/2014/main" id="{873D9F12-A53C-4994-ABA2-BAA0C2E0C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8985" y="3307825"/>
            <a:ext cx="2995772" cy="1991870"/>
          </a:xfrm>
          <a:prstGeom prst="rect">
            <a:avLst/>
          </a:prstGeom>
        </p:spPr>
      </p:pic>
    </p:spTree>
    <p:extLst>
      <p:ext uri="{BB962C8B-B14F-4D97-AF65-F5344CB8AC3E}">
        <p14:creationId xmlns:p14="http://schemas.microsoft.com/office/powerpoint/2010/main" val="3582292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ircle(in)">
                                      <p:cBhvr>
                                        <p:cTn id="2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CDFE62-F729-46DE-89BC-71EB0BDAD5D2}"/>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A03CB3CD-161B-4371-8B42-92FAA464A89C}"/>
              </a:ext>
            </a:extLst>
          </p:cNvPr>
          <p:cNvSpPr/>
          <p:nvPr/>
        </p:nvSpPr>
        <p:spPr>
          <a:xfrm>
            <a:off x="823415" y="1613322"/>
            <a:ext cx="9724571" cy="991618"/>
          </a:xfrm>
          <a:prstGeom prst="rect">
            <a:avLst/>
          </a:prstGeom>
        </p:spPr>
        <p:txBody>
          <a:bodyPr wrap="square">
            <a:spAutoFit/>
          </a:bodyPr>
          <a:lstStyle/>
          <a:p>
            <a:pPr marL="914400" marR="0" indent="-457200" algn="just">
              <a:lnSpc>
                <a:spcPct val="107000"/>
              </a:lnSpc>
              <a:spcBef>
                <a:spcPts val="0"/>
              </a:spcBef>
              <a:spcAft>
                <a:spcPts val="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800" dirty="0">
                <a:latin typeface="Times New Roman" panose="02020603050405020304" pitchFamily="18" charset="0"/>
                <a:ea typeface="Times New Roman" panose="02020603050405020304" pitchFamily="18" charset="0"/>
                <a:cs typeface="Times New Roman" panose="02020603050405020304" pitchFamily="18" charset="0"/>
              </a:rPr>
              <a:t>Mối quan hệ giữa Khóa chung và Khóa độc quyền có thể được biểu thị bằng bảng sau đây được gọi là Khóa ma trận.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F5D2872-E2B4-42D6-99D1-85DB2D4A509B}"/>
              </a:ext>
            </a:extLst>
          </p:cNvPr>
          <p:cNvGraphicFramePr>
            <a:graphicFrameLocks noGrp="1"/>
          </p:cNvGraphicFramePr>
          <p:nvPr>
            <p:extLst>
              <p:ext uri="{D42A27DB-BD31-4B8C-83A1-F6EECF244321}">
                <p14:modId xmlns:p14="http://schemas.microsoft.com/office/powerpoint/2010/main" val="121045486"/>
              </p:ext>
            </p:extLst>
          </p:nvPr>
        </p:nvGraphicFramePr>
        <p:xfrm>
          <a:off x="2351966" y="3143750"/>
          <a:ext cx="7710984" cy="1978926"/>
        </p:xfrm>
        <a:graphic>
          <a:graphicData uri="http://schemas.openxmlformats.org/drawingml/2006/table">
            <a:tbl>
              <a:tblPr firstRow="1" bandRow="1">
                <a:tableStyleId>{5C22544A-7EE6-4342-B048-85BDC9FD1C3A}</a:tableStyleId>
              </a:tblPr>
              <a:tblGrid>
                <a:gridCol w="2570328">
                  <a:extLst>
                    <a:ext uri="{9D8B030D-6E8A-4147-A177-3AD203B41FA5}">
                      <a16:colId xmlns:a16="http://schemas.microsoft.com/office/drawing/2014/main" val="3594448623"/>
                    </a:ext>
                  </a:extLst>
                </a:gridCol>
                <a:gridCol w="2570328">
                  <a:extLst>
                    <a:ext uri="{9D8B030D-6E8A-4147-A177-3AD203B41FA5}">
                      <a16:colId xmlns:a16="http://schemas.microsoft.com/office/drawing/2014/main" val="777372601"/>
                    </a:ext>
                  </a:extLst>
                </a:gridCol>
                <a:gridCol w="2570328">
                  <a:extLst>
                    <a:ext uri="{9D8B030D-6E8A-4147-A177-3AD203B41FA5}">
                      <a16:colId xmlns:a16="http://schemas.microsoft.com/office/drawing/2014/main" val="3260834906"/>
                    </a:ext>
                  </a:extLst>
                </a:gridCol>
              </a:tblGrid>
              <a:tr h="655093">
                <a:tc>
                  <a:txBody>
                    <a:bodyPr/>
                    <a:lstStyle/>
                    <a:p>
                      <a:pPr algn="ct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a:latin typeface="Times New Roman" panose="02020603050405020304" pitchFamily="18" charset="0"/>
                          <a:cs typeface="Times New Roman" panose="02020603050405020304" pitchFamily="18" charset="0"/>
                        </a:rPr>
                        <a:t>SHARED</a:t>
                      </a:r>
                    </a:p>
                  </a:txBody>
                  <a:tcPr/>
                </a:tc>
                <a:tc>
                  <a:txBody>
                    <a:bodyPr/>
                    <a:lstStyle/>
                    <a:p>
                      <a:pPr algn="ctr"/>
                      <a:r>
                        <a:rPr lang="en-US" sz="3200" dirty="0">
                          <a:latin typeface="Times New Roman" panose="02020603050405020304" pitchFamily="18" charset="0"/>
                          <a:cs typeface="Times New Roman" panose="02020603050405020304" pitchFamily="18" charset="0"/>
                        </a:rPr>
                        <a:t>EXCLUSIVE</a:t>
                      </a:r>
                    </a:p>
                  </a:txBody>
                  <a:tcPr/>
                </a:tc>
                <a:extLst>
                  <a:ext uri="{0D108BD9-81ED-4DB2-BD59-A6C34878D82A}">
                    <a16:rowId xmlns:a16="http://schemas.microsoft.com/office/drawing/2014/main" val="420361433"/>
                  </a:ext>
                </a:extLst>
              </a:tr>
              <a:tr h="668740">
                <a:tc>
                  <a:txBody>
                    <a:bodyPr/>
                    <a:lstStyle/>
                    <a:p>
                      <a:pPr algn="ctr"/>
                      <a:r>
                        <a:rPr lang="en-US" sz="3200" dirty="0">
                          <a:latin typeface="Times New Roman" panose="02020603050405020304" pitchFamily="18" charset="0"/>
                          <a:cs typeface="Times New Roman" panose="02020603050405020304" pitchFamily="18" charset="0"/>
                        </a:rPr>
                        <a:t>SHARED</a:t>
                      </a:r>
                    </a:p>
                  </a:txBody>
                  <a:tcPr/>
                </a:tc>
                <a:tc>
                  <a:txBody>
                    <a:bodyPr/>
                    <a:lstStyle/>
                    <a:p>
                      <a:pPr algn="ctr"/>
                      <a:r>
                        <a:rPr lang="en-US" sz="3200" dirty="0">
                          <a:latin typeface="Times New Roman" panose="02020603050405020304" pitchFamily="18" charset="0"/>
                          <a:cs typeface="Times New Roman" panose="02020603050405020304" pitchFamily="18" charset="0"/>
                        </a:rPr>
                        <a:t>TRUE</a:t>
                      </a:r>
                    </a:p>
                  </a:txBody>
                  <a:tcPr/>
                </a:tc>
                <a:tc>
                  <a:txBody>
                    <a:bodyPr/>
                    <a:lstStyle/>
                    <a:p>
                      <a:pPr algn="ctr"/>
                      <a:r>
                        <a:rPr lang="en-US" sz="3200" dirty="0">
                          <a:latin typeface="Times New Roman" panose="02020603050405020304" pitchFamily="18" charset="0"/>
                          <a:cs typeface="Times New Roman" panose="02020603050405020304" pitchFamily="18" charset="0"/>
                        </a:rPr>
                        <a:t>FALSE</a:t>
                      </a:r>
                    </a:p>
                  </a:txBody>
                  <a:tcPr/>
                </a:tc>
                <a:extLst>
                  <a:ext uri="{0D108BD9-81ED-4DB2-BD59-A6C34878D82A}">
                    <a16:rowId xmlns:a16="http://schemas.microsoft.com/office/drawing/2014/main" val="4088289126"/>
                  </a:ext>
                </a:extLst>
              </a:tr>
              <a:tr h="655093">
                <a:tc>
                  <a:txBody>
                    <a:bodyPr/>
                    <a:lstStyle/>
                    <a:p>
                      <a:pPr algn="ctr"/>
                      <a:r>
                        <a:rPr lang="en-US" sz="3200" dirty="0">
                          <a:latin typeface="Times New Roman" panose="02020603050405020304" pitchFamily="18" charset="0"/>
                          <a:cs typeface="Times New Roman" panose="02020603050405020304" pitchFamily="18" charset="0"/>
                        </a:rPr>
                        <a:t>EXCLUSIVE</a:t>
                      </a:r>
                    </a:p>
                  </a:txBody>
                  <a:tcPr/>
                </a:tc>
                <a:tc>
                  <a:txBody>
                    <a:bodyPr/>
                    <a:lstStyle/>
                    <a:p>
                      <a:pPr algn="ctr"/>
                      <a:r>
                        <a:rPr lang="en-US" sz="3200" dirty="0">
                          <a:latin typeface="Times New Roman" panose="02020603050405020304" pitchFamily="18" charset="0"/>
                          <a:cs typeface="Times New Roman" panose="02020603050405020304" pitchFamily="18" charset="0"/>
                        </a:rPr>
                        <a:t>FALSE</a:t>
                      </a:r>
                    </a:p>
                  </a:txBody>
                  <a:tcPr/>
                </a:tc>
                <a:tc>
                  <a:txBody>
                    <a:bodyPr/>
                    <a:lstStyle/>
                    <a:p>
                      <a:pPr algn="ctr"/>
                      <a:r>
                        <a:rPr lang="en-US" sz="3200" dirty="0">
                          <a:latin typeface="Times New Roman" panose="02020603050405020304" pitchFamily="18" charset="0"/>
                          <a:cs typeface="Times New Roman" panose="02020603050405020304" pitchFamily="18" charset="0"/>
                        </a:rPr>
                        <a:t>FALSE</a:t>
                      </a:r>
                    </a:p>
                  </a:txBody>
                  <a:tcPr/>
                </a:tc>
                <a:extLst>
                  <a:ext uri="{0D108BD9-81ED-4DB2-BD59-A6C34878D82A}">
                    <a16:rowId xmlns:a16="http://schemas.microsoft.com/office/drawing/2014/main" val="2828516459"/>
                  </a:ext>
                </a:extLst>
              </a:tr>
            </a:tbl>
          </a:graphicData>
        </a:graphic>
      </p:graphicFrame>
    </p:spTree>
    <p:extLst>
      <p:ext uri="{BB962C8B-B14F-4D97-AF65-F5344CB8AC3E}">
        <p14:creationId xmlns:p14="http://schemas.microsoft.com/office/powerpoint/2010/main" val="28616510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C2B96D-F58A-4DA0-8E7C-52C0B2DFF432}"/>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E14A73A-319F-438E-83AD-6EFA77710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828" y="1429880"/>
            <a:ext cx="6925611" cy="5151790"/>
          </a:xfrm>
          <a:prstGeom prst="rect">
            <a:avLst/>
          </a:prstGeom>
        </p:spPr>
      </p:pic>
    </p:spTree>
    <p:extLst>
      <p:ext uri="{BB962C8B-B14F-4D97-AF65-F5344CB8AC3E}">
        <p14:creationId xmlns:p14="http://schemas.microsoft.com/office/powerpoint/2010/main" val="350515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B894F1-F950-4B9C-B7BE-372DC20345A4}"/>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91A2AEA-D774-4CEC-BFB4-A227F35F4464}"/>
              </a:ext>
            </a:extLst>
          </p:cNvPr>
          <p:cNvSpPr txBox="1">
            <a:spLocks/>
          </p:cNvSpPr>
          <p:nvPr/>
        </p:nvSpPr>
        <p:spPr>
          <a:xfrm>
            <a:off x="6096000" y="1483704"/>
            <a:ext cx="5301343" cy="5534780"/>
          </a:xfrm>
          <a:prstGeom prst="rect">
            <a:avLst/>
          </a:prstGeom>
        </p:spPr>
        <p:txBody>
          <a:bodyPr vert="horz" lIns="91440" tIns="45720" rIns="91440" bIns="45720" rtlCol="0">
            <a:normAutofit fontScale="85000" lnSpcReduction="20000"/>
          </a:bodyPr>
          <a:lstStyle/>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1" i="0" u="sng"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T1</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1" i="0" u="sng"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T2</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Lock-X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Read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 = A - 100;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Write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Lock-S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Read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Temp = A * 0.1;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Unlock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Lock-X(C)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Read C;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C = C + Temp;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Write C;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Unlock (C)</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Write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Unlock (A)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Lock-X (B)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Read B;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 = B + 100;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Write B; </a:t>
            </a:r>
          </a:p>
          <a:p>
            <a:pPr marL="533400" marR="0" lvl="0" indent="-533400" algn="l" defTabSz="914400" rtl="0" eaLnBrk="1" fontAlgn="auto" latinLnBrk="0" hangingPunct="1">
              <a:lnSpc>
                <a:spcPct val="80000"/>
              </a:lnSpc>
              <a:spcBef>
                <a:spcPct val="20000"/>
              </a:spcBef>
              <a:spcAft>
                <a:spcPts val="0"/>
              </a:spcAft>
              <a:buClr>
                <a:srgbClr val="1409F7"/>
              </a:buClr>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Unlock (B) </a:t>
            </a:r>
            <a:endParaRPr kumimoji="0" lang="en-US" altLang="zh-TW" sz="2400" b="1" i="0" u="none" strike="noStrike" kern="1200" cap="none" spc="0" normalizeH="0" baseline="0" noProof="0" dirty="0">
              <a:ln>
                <a:noFill/>
              </a:ln>
              <a:solidFill>
                <a:srgbClr val="003300"/>
              </a:solidFill>
              <a:effectLst/>
              <a:uLnTx/>
              <a:uFillTx/>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EDE5361-828D-409C-B5E9-6144D51B27AC}"/>
              </a:ext>
            </a:extLst>
          </p:cNvPr>
          <p:cNvGrpSpPr/>
          <p:nvPr/>
        </p:nvGrpSpPr>
        <p:grpSpPr>
          <a:xfrm>
            <a:off x="660399" y="1622194"/>
            <a:ext cx="4666344" cy="5257800"/>
            <a:chOff x="660399" y="1622194"/>
            <a:chExt cx="4666344" cy="5257800"/>
          </a:xfrm>
        </p:grpSpPr>
        <p:sp>
          <p:nvSpPr>
            <p:cNvPr id="3" name="Content Placeholder 2">
              <a:extLst>
                <a:ext uri="{FF2B5EF4-FFF2-40B4-BE49-F238E27FC236}">
                  <a16:creationId xmlns:a16="http://schemas.microsoft.com/office/drawing/2014/main" id="{C5183EAF-F4EB-4349-A2C5-155E72A1ABA9}"/>
                </a:ext>
              </a:extLst>
            </p:cNvPr>
            <p:cNvSpPr txBox="1">
              <a:spLocks/>
            </p:cNvSpPr>
            <p:nvPr/>
          </p:nvSpPr>
          <p:spPr>
            <a:xfrm>
              <a:off x="660399" y="1622194"/>
              <a:ext cx="4666344" cy="5257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80000"/>
                </a:lnSpc>
                <a:buClr>
                  <a:srgbClr val="1409F7"/>
                </a:buClr>
              </a:pPr>
              <a:r>
                <a:rPr lang="en-US" sz="2400" b="1" u="sng" dirty="0">
                  <a:latin typeface="Times New Roman" panose="02020603050405020304" pitchFamily="18" charset="0"/>
                  <a:cs typeface="Times New Roman" panose="02020603050405020304" pitchFamily="18" charset="0"/>
                </a:rPr>
                <a:t>T1</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T2</a:t>
              </a:r>
              <a:r>
                <a:rPr lang="en-US" sz="2400" b="1" dirty="0">
                  <a:latin typeface="Times New Roman" panose="02020603050405020304" pitchFamily="18" charset="0"/>
                  <a:cs typeface="Times New Roman" panose="02020603050405020304" pitchFamily="18" charset="0"/>
                </a:rPr>
                <a:t>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Read A;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A = A - 100;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                        Read A;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                        Temp = A * 0.1;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                        Read C;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                        C = C + Temp;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                        Write C;</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Write A;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Read B;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B = B + 100; </a:t>
              </a:r>
            </a:p>
            <a:p>
              <a:pPr marL="533400" indent="-533400">
                <a:lnSpc>
                  <a:spcPct val="80000"/>
                </a:lnSpc>
                <a:buClr>
                  <a:srgbClr val="1409F7"/>
                </a:buClr>
              </a:pPr>
              <a:r>
                <a:rPr lang="en-US" sz="2400" b="1" dirty="0">
                  <a:latin typeface="Times New Roman" panose="02020603050405020304" pitchFamily="18" charset="0"/>
                  <a:cs typeface="Times New Roman" panose="02020603050405020304" pitchFamily="18" charset="0"/>
                </a:rPr>
                <a:t>Write B; </a:t>
              </a:r>
            </a:p>
          </p:txBody>
        </p:sp>
        <p:sp>
          <p:nvSpPr>
            <p:cNvPr id="6" name="TextBox 5">
              <a:extLst>
                <a:ext uri="{FF2B5EF4-FFF2-40B4-BE49-F238E27FC236}">
                  <a16:creationId xmlns:a16="http://schemas.microsoft.com/office/drawing/2014/main" id="{321C69DC-1B8F-4C12-B24B-155FD0598E1B}"/>
                </a:ext>
              </a:extLst>
            </p:cNvPr>
            <p:cNvSpPr txBox="1"/>
            <p:nvPr/>
          </p:nvSpPr>
          <p:spPr>
            <a:xfrm>
              <a:off x="3743233" y="5351920"/>
              <a:ext cx="1583510" cy="769441"/>
            </a:xfrm>
            <a:prstGeom prst="rect">
              <a:avLst/>
            </a:prstGeom>
            <a:noFill/>
          </p:spPr>
          <p:txBody>
            <a:bodyPr wrap="none" rtlCol="0">
              <a:spAutoFit/>
            </a:bodyPr>
            <a:lstStyle/>
            <a:p>
              <a:r>
                <a:rPr lang="en-US" sz="4400" b="1" dirty="0">
                  <a:solidFill>
                    <a:srgbClr val="FF0000"/>
                  </a:solidFill>
                  <a:latin typeface="Times New Roman" panose="02020603050405020304" pitchFamily="18" charset="0"/>
                  <a:cs typeface="Times New Roman" panose="02020603050405020304" pitchFamily="18" charset="0"/>
                </a:rPr>
                <a:t>Error</a:t>
              </a:r>
            </a:p>
          </p:txBody>
        </p:sp>
      </p:grpSp>
      <p:sp>
        <p:nvSpPr>
          <p:cNvPr id="8" name="TextBox 7">
            <a:extLst>
              <a:ext uri="{FF2B5EF4-FFF2-40B4-BE49-F238E27FC236}">
                <a16:creationId xmlns:a16="http://schemas.microsoft.com/office/drawing/2014/main" id="{2BE0DEFB-5176-4BD6-A481-4A67C0E502B7}"/>
              </a:ext>
            </a:extLst>
          </p:cNvPr>
          <p:cNvSpPr txBox="1"/>
          <p:nvPr/>
        </p:nvSpPr>
        <p:spPr>
          <a:xfrm>
            <a:off x="9149804" y="5351919"/>
            <a:ext cx="1583510" cy="769441"/>
          </a:xfrm>
          <a:prstGeom prst="rect">
            <a:avLst/>
          </a:prstGeom>
          <a:noFill/>
        </p:spPr>
        <p:txBody>
          <a:bodyPr wrap="none" rtlCol="0">
            <a:spAutoFit/>
          </a:bodyPr>
          <a:lstStyle/>
          <a:p>
            <a:r>
              <a:rPr lang="en-US" sz="4400" b="1" dirty="0">
                <a:solidFill>
                  <a:srgbClr val="FF0000"/>
                </a:solidFill>
                <a:latin typeface="Times New Roman" panose="02020603050405020304" pitchFamily="18" charset="0"/>
                <a:cs typeface="Times New Roman" panose="02020603050405020304" pitchFamily="18" charset="0"/>
              </a:rPr>
              <a:t>Error</a:t>
            </a:r>
          </a:p>
        </p:txBody>
      </p:sp>
    </p:spTree>
    <p:extLst>
      <p:ext uri="{BB962C8B-B14F-4D97-AF65-F5344CB8AC3E}">
        <p14:creationId xmlns:p14="http://schemas.microsoft.com/office/powerpoint/2010/main" val="4278840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7A631E-2CC3-401C-A97F-F0A116FA194F}"/>
              </a:ext>
            </a:extLst>
          </p:cNvPr>
          <p:cNvSpPr/>
          <p:nvPr/>
        </p:nvSpPr>
        <p:spPr>
          <a:xfrm>
            <a:off x="823415" y="309637"/>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69C33F5C-3852-4D7C-BCB4-1E487F015F34}"/>
              </a:ext>
            </a:extLst>
          </p:cNvPr>
          <p:cNvGrpSpPr/>
          <p:nvPr/>
        </p:nvGrpSpPr>
        <p:grpSpPr>
          <a:xfrm>
            <a:off x="2116910" y="1239990"/>
            <a:ext cx="8903332" cy="5632524"/>
            <a:chOff x="2116910" y="1225476"/>
            <a:chExt cx="8903332" cy="5632524"/>
          </a:xfrm>
        </p:grpSpPr>
        <p:pic>
          <p:nvPicPr>
            <p:cNvPr id="6" name="Picture 5">
              <a:extLst>
                <a:ext uri="{FF2B5EF4-FFF2-40B4-BE49-F238E27FC236}">
                  <a16:creationId xmlns:a16="http://schemas.microsoft.com/office/drawing/2014/main" id="{1B4ED430-8A09-4B57-8B9A-87C1CF333F1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96000" y="1225476"/>
              <a:ext cx="4924242" cy="5632524"/>
            </a:xfrm>
            <a:prstGeom prst="rect">
              <a:avLst/>
            </a:prstGeom>
          </p:spPr>
        </p:pic>
        <p:sp>
          <p:nvSpPr>
            <p:cNvPr id="7" name="Rectangle 6">
              <a:extLst>
                <a:ext uri="{FF2B5EF4-FFF2-40B4-BE49-F238E27FC236}">
                  <a16:creationId xmlns:a16="http://schemas.microsoft.com/office/drawing/2014/main" id="{214666EA-964C-4A7B-8409-54FA3A5132EA}"/>
                </a:ext>
              </a:extLst>
            </p:cNvPr>
            <p:cNvSpPr/>
            <p:nvPr/>
          </p:nvSpPr>
          <p:spPr>
            <a:xfrm>
              <a:off x="2116910" y="1514722"/>
              <a:ext cx="3979090" cy="830997"/>
            </a:xfrm>
            <a:prstGeom prst="rect">
              <a:avLst/>
            </a:prstGeom>
          </p:spPr>
          <p:txBody>
            <a:bodyPr wrap="square">
              <a:spAutoFit/>
            </a:bodyPr>
            <a:lstStyle/>
            <a:p>
              <a:pPr marL="342900" indent="-342900">
                <a:buFont typeface="Wingdings" panose="05000000000000000000" pitchFamily="2" charset="2"/>
                <a:buChar char="q"/>
              </a:pPr>
              <a:r>
                <a:rPr lang="en-US" sz="2400" b="1" noProof="1">
                  <a:solidFill>
                    <a:srgbClr val="FF0000"/>
                  </a:solidFill>
                  <a:latin typeface="Times New Roman" panose="02020603050405020304" pitchFamily="18" charset="0"/>
                  <a:ea typeface="Times New Roman" panose="02020603050405020304" pitchFamily="18" charset="0"/>
                </a:rPr>
                <a:t>Lịch trình thích hợp được biểu diễn như sau:</a:t>
              </a:r>
              <a:endParaRPr lang="en-US" sz="2400" b="1" noProof="1">
                <a:solidFill>
                  <a:srgbClr val="FF0000"/>
                </a:solidFill>
              </a:endParaRPr>
            </a:p>
          </p:txBody>
        </p:sp>
      </p:grpSp>
    </p:spTree>
    <p:extLst>
      <p:ext uri="{BB962C8B-B14F-4D97-AF65-F5344CB8AC3E}">
        <p14:creationId xmlns:p14="http://schemas.microsoft.com/office/powerpoint/2010/main" val="22986437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408381-BEA6-4AFE-B7BE-837DA2D9DA3D}"/>
              </a:ext>
            </a:extLst>
          </p:cNvPr>
          <p:cNvSpPr/>
          <p:nvPr/>
        </p:nvSpPr>
        <p:spPr>
          <a:xfrm>
            <a:off x="1314099" y="1313768"/>
            <a:ext cx="7439152" cy="477054"/>
          </a:xfrm>
          <a:prstGeom prst="rect">
            <a:avLst/>
          </a:prstGeom>
        </p:spPr>
        <p:txBody>
          <a:bodyPr wrap="none">
            <a:spAutoFit/>
          </a:bodyPr>
          <a:lstStyle/>
          <a:p>
            <a:r>
              <a:rPr lang="en-US" sz="2500" b="1" dirty="0">
                <a:solidFill>
                  <a:srgbClr val="1E3ADA"/>
                </a:solidFill>
                <a:latin typeface="Times New Roman" panose="02020603050405020304" pitchFamily="18" charset="0"/>
                <a:cs typeface="Times New Roman" panose="02020603050405020304" pitchFamily="18" charset="0"/>
              </a:rPr>
              <a:t>Giao </a:t>
            </a:r>
            <a:r>
              <a:rPr lang="en-US" sz="2500" b="1" noProof="1">
                <a:solidFill>
                  <a:srgbClr val="1E3ADA"/>
                </a:solidFill>
                <a:latin typeface="Times New Roman" panose="02020603050405020304" pitchFamily="18" charset="0"/>
                <a:cs typeface="Times New Roman" panose="02020603050405020304" pitchFamily="18" charset="0"/>
              </a:rPr>
              <a:t>thức khóa 2 pha </a:t>
            </a:r>
            <a:r>
              <a:rPr lang="en-US" sz="2500" b="1" i="1" dirty="0">
                <a:solidFill>
                  <a:srgbClr val="1E3ADA"/>
                </a:solidFill>
                <a:latin typeface="Times New Roman" panose="02020603050405020304" pitchFamily="18" charset="0"/>
                <a:cs typeface="Times New Roman" panose="02020603050405020304" pitchFamily="18" charset="0"/>
              </a:rPr>
              <a:t>(Two Phase Locking Protocol)</a:t>
            </a:r>
            <a:r>
              <a:rPr lang="en-US" sz="2500" b="1" dirty="0">
                <a:solidFill>
                  <a:srgbClr val="1E3ADA"/>
                </a:solidFill>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F8BC336B-1DF7-4C9D-931F-788945D8D43C}"/>
              </a:ext>
            </a:extLst>
          </p:cNvPr>
          <p:cNvSpPr/>
          <p:nvPr/>
        </p:nvSpPr>
        <p:spPr>
          <a:xfrm>
            <a:off x="823415" y="193525"/>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74647A0-3D90-473C-BEA0-A34212DBB726}"/>
              </a:ext>
            </a:extLst>
          </p:cNvPr>
          <p:cNvSpPr/>
          <p:nvPr/>
        </p:nvSpPr>
        <p:spPr>
          <a:xfrm>
            <a:off x="1944913" y="1819850"/>
            <a:ext cx="8932987" cy="1452642"/>
          </a:xfrm>
          <a:prstGeom prst="rect">
            <a:avLst/>
          </a:prstGeom>
        </p:spPr>
        <p:txBody>
          <a:bodyPr wrap="square">
            <a:spAutoFit/>
          </a:bodyPr>
          <a:lstStyle/>
          <a:p>
            <a:pPr marL="457200" indent="-457200">
              <a:lnSpc>
                <a:spcPct val="107000"/>
              </a:lnSpc>
              <a:buFont typeface="Wingdings" panose="05000000000000000000" pitchFamily="2" charset="2"/>
              <a:buChar char="q"/>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800" dirty="0">
                <a:latin typeface="Times New Roman" panose="02020603050405020304" pitchFamily="18" charset="0"/>
                <a:ea typeface="Times New Roman" panose="02020603050405020304" pitchFamily="18" charset="0"/>
                <a:cs typeface="Times New Roman" panose="02020603050405020304" pitchFamily="18" charset="0"/>
              </a:rPr>
              <a:t>Giao thức khóa hai pha xác định các quy tắc về cách có được các khóa trên một mục dữ liệu và cách giải phóng các khóa.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E7659EE-6BD6-4C80-881E-D8DC7D51C962}"/>
              </a:ext>
            </a:extLst>
          </p:cNvPr>
          <p:cNvSpPr/>
          <p:nvPr/>
        </p:nvSpPr>
        <p:spPr>
          <a:xfrm>
            <a:off x="2892351" y="3388606"/>
            <a:ext cx="6322565" cy="523220"/>
          </a:xfrm>
          <a:prstGeom prst="rect">
            <a:avLst/>
          </a:prstGeom>
        </p:spPr>
        <p:txBody>
          <a:bodyPr wrap="none">
            <a:spAutoFit/>
          </a:bodyPr>
          <a:lstStyle/>
          <a:p>
            <a:pPr marL="457200" indent="-457200">
              <a:buFont typeface="Wingdings" panose="05000000000000000000" pitchFamily="2" charset="2"/>
              <a:buChar char="§"/>
            </a:pPr>
            <a:r>
              <a:rPr lang="vi-VN" sz="2800" dirty="0">
                <a:latin typeface="Times New Roman" panose="02020603050405020304" pitchFamily="18" charset="0"/>
                <a:ea typeface="Times New Roman" panose="02020603050405020304" pitchFamily="18" charset="0"/>
              </a:rPr>
              <a:t>Giai đoạn tăng trưởng</a:t>
            </a:r>
            <a:r>
              <a:rPr lang="en-US" sz="2800" dirty="0">
                <a:latin typeface="Times New Roman" panose="02020603050405020304" pitchFamily="18" charset="0"/>
                <a:ea typeface="Times New Roman" panose="02020603050405020304" pitchFamily="18" charset="0"/>
              </a:rPr>
              <a:t> (Growing phase)</a:t>
            </a:r>
            <a:endParaRPr lang="en-US" sz="2800" dirty="0"/>
          </a:p>
        </p:txBody>
      </p:sp>
      <p:sp>
        <p:nvSpPr>
          <p:cNvPr id="7" name="Rectangle 6">
            <a:extLst>
              <a:ext uri="{FF2B5EF4-FFF2-40B4-BE49-F238E27FC236}">
                <a16:creationId xmlns:a16="http://schemas.microsoft.com/office/drawing/2014/main" id="{C651B4BE-9A4E-4FB4-9809-619FBD17873E}"/>
              </a:ext>
            </a:extLst>
          </p:cNvPr>
          <p:cNvSpPr/>
          <p:nvPr/>
        </p:nvSpPr>
        <p:spPr>
          <a:xfrm>
            <a:off x="2892350" y="3983692"/>
            <a:ext cx="5859296" cy="523220"/>
          </a:xfrm>
          <a:prstGeom prst="rect">
            <a:avLst/>
          </a:prstGeom>
        </p:spPr>
        <p:txBody>
          <a:bodyPr wrap="none">
            <a:spAutoFit/>
          </a:bodyPr>
          <a:lstStyle/>
          <a:p>
            <a:pPr marL="457200" indent="-457200">
              <a:buFont typeface="Wingdings" panose="05000000000000000000" pitchFamily="2" charset="2"/>
              <a:buChar char="§"/>
            </a:pPr>
            <a:r>
              <a:rPr lang="vi-VN" sz="2800" dirty="0">
                <a:latin typeface="Times New Roman" panose="02020603050405020304" pitchFamily="18" charset="0"/>
                <a:ea typeface="Times New Roman" panose="02020603050405020304" pitchFamily="18" charset="0"/>
              </a:rPr>
              <a:t>Giai đoạn </a:t>
            </a:r>
            <a:r>
              <a:rPr lang="en-US" sz="2800" noProof="1">
                <a:latin typeface="Times New Roman" panose="02020603050405020304" pitchFamily="18" charset="0"/>
                <a:ea typeface="Times New Roman" panose="02020603050405020304" pitchFamily="18" charset="0"/>
              </a:rPr>
              <a:t>thu hẹp </a:t>
            </a:r>
            <a:r>
              <a:rPr lang="en-US" sz="2800" dirty="0">
                <a:latin typeface="Times New Roman" panose="02020603050405020304" pitchFamily="18" charset="0"/>
                <a:ea typeface="Times New Roman" panose="02020603050405020304" pitchFamily="18" charset="0"/>
              </a:rPr>
              <a:t>(Shrinking phase)</a:t>
            </a:r>
            <a:endParaRPr lang="en-US" sz="2800" dirty="0"/>
          </a:p>
        </p:txBody>
      </p:sp>
      <p:sp>
        <p:nvSpPr>
          <p:cNvPr id="9" name="Rectangle 1">
            <a:extLst>
              <a:ext uri="{FF2B5EF4-FFF2-40B4-BE49-F238E27FC236}">
                <a16:creationId xmlns:a16="http://schemas.microsoft.com/office/drawing/2014/main" id="{E8CE4DC7-2AE8-4334-AF06-A7C944A1E05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000" b="0" i="0" u="none" strike="noStrike" cap="none" normalizeH="0" baseline="0">
                <a:ln>
                  <a:noFill/>
                </a:ln>
                <a:solidFill>
                  <a:schemeClr val="tx1"/>
                </a:solidFill>
                <a:effectLst/>
                <a:latin typeface="Arial Unicode MS"/>
              </a:rPr>
              <a:t>Giai đoạn thu hẹp</a:t>
            </a:r>
            <a:r>
              <a:rPr kumimoji="0" lang="vi-VN" altLang="en-US" sz="1100" b="0" i="0" u="none" strike="noStrike" cap="none" normalizeH="0" baseline="0">
                <a:ln>
                  <a:noFill/>
                </a:ln>
                <a:solidFill>
                  <a:schemeClr val="tx1"/>
                </a:solidFill>
                <a:effectLst/>
              </a:rPr>
              <a:t> </a:t>
            </a:r>
            <a:endParaRPr kumimoji="0" lang="vi-V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6831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4385F-584B-4501-9B7A-B60851FC0E86}"/>
              </a:ext>
            </a:extLst>
          </p:cNvPr>
          <p:cNvSpPr/>
          <p:nvPr/>
        </p:nvSpPr>
        <p:spPr>
          <a:xfrm>
            <a:off x="823415" y="193525"/>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0174F38-97AF-4911-8354-FB6039240E97}"/>
              </a:ext>
            </a:extLst>
          </p:cNvPr>
          <p:cNvGrpSpPr/>
          <p:nvPr/>
        </p:nvGrpSpPr>
        <p:grpSpPr>
          <a:xfrm>
            <a:off x="1455057" y="1550671"/>
            <a:ext cx="8995228" cy="5113804"/>
            <a:chOff x="1455057" y="1550671"/>
            <a:chExt cx="8995228" cy="5113804"/>
          </a:xfrm>
        </p:grpSpPr>
        <p:pic>
          <p:nvPicPr>
            <p:cNvPr id="3" name="Picture 2">
              <a:extLst>
                <a:ext uri="{FF2B5EF4-FFF2-40B4-BE49-F238E27FC236}">
                  <a16:creationId xmlns:a16="http://schemas.microsoft.com/office/drawing/2014/main" id="{70C3139A-DE52-4522-A58C-9C078DC44E62}"/>
                </a:ext>
              </a:extLst>
            </p:cNvPr>
            <p:cNvPicPr/>
            <p:nvPr/>
          </p:nvPicPr>
          <p:blipFill>
            <a:blip r:embed="rId2">
              <a:extLst>
                <a:ext uri="{28A0092B-C50C-407E-A947-70E740481C1C}">
                  <a14:useLocalDpi xmlns:a14="http://schemas.microsoft.com/office/drawing/2010/main" val="0"/>
                </a:ext>
              </a:extLst>
            </a:blip>
            <a:stretch>
              <a:fillRect/>
            </a:stretch>
          </p:blipFill>
          <p:spPr>
            <a:xfrm>
              <a:off x="1455057" y="1550671"/>
              <a:ext cx="8995228" cy="5113804"/>
            </a:xfrm>
            <a:prstGeom prst="rect">
              <a:avLst/>
            </a:prstGeom>
          </p:spPr>
        </p:pic>
        <p:sp>
          <p:nvSpPr>
            <p:cNvPr id="5" name="Rectangle 4">
              <a:extLst>
                <a:ext uri="{FF2B5EF4-FFF2-40B4-BE49-F238E27FC236}">
                  <a16:creationId xmlns:a16="http://schemas.microsoft.com/office/drawing/2014/main" id="{56223704-0A5C-4746-AF97-845F63EF8ACF}"/>
                </a:ext>
              </a:extLst>
            </p:cNvPr>
            <p:cNvSpPr/>
            <p:nvPr/>
          </p:nvSpPr>
          <p:spPr>
            <a:xfrm>
              <a:off x="2588188" y="1550671"/>
              <a:ext cx="6322565" cy="523220"/>
            </a:xfrm>
            <a:prstGeom prst="rect">
              <a:avLst/>
            </a:prstGeom>
          </p:spPr>
          <p:txBody>
            <a:bodyPr wrap="none">
              <a:spAutoFit/>
            </a:bodyPr>
            <a:lstStyle/>
            <a:p>
              <a:pPr marL="457200" indent="-457200">
                <a:buFont typeface="Wingdings" panose="05000000000000000000" pitchFamily="2" charset="2"/>
                <a:buChar char="v"/>
              </a:pPr>
              <a:r>
                <a:rPr lang="vi-VN" sz="2800" dirty="0">
                  <a:solidFill>
                    <a:srgbClr val="1E3ADA"/>
                  </a:solidFill>
                  <a:latin typeface="Times New Roman" panose="02020603050405020304" pitchFamily="18" charset="0"/>
                  <a:ea typeface="Times New Roman" panose="02020603050405020304" pitchFamily="18" charset="0"/>
                </a:rPr>
                <a:t>Giai đoạn tăng trưởng</a:t>
              </a:r>
              <a:r>
                <a:rPr lang="en-US" sz="2800" dirty="0">
                  <a:solidFill>
                    <a:srgbClr val="1E3ADA"/>
                  </a:solidFill>
                  <a:latin typeface="Times New Roman" panose="02020603050405020304" pitchFamily="18" charset="0"/>
                  <a:ea typeface="Times New Roman" panose="02020603050405020304" pitchFamily="18" charset="0"/>
                </a:rPr>
                <a:t> (Growing phase)</a:t>
              </a:r>
              <a:endParaRPr lang="en-US" sz="2800" dirty="0">
                <a:solidFill>
                  <a:srgbClr val="1E3ADA"/>
                </a:solidFill>
              </a:endParaRPr>
            </a:p>
          </p:txBody>
        </p:sp>
      </p:grpSp>
    </p:spTree>
    <p:extLst>
      <p:ext uri="{BB962C8B-B14F-4D97-AF65-F5344CB8AC3E}">
        <p14:creationId xmlns:p14="http://schemas.microsoft.com/office/powerpoint/2010/main" val="27552807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2BCF55-08BB-4A52-9F60-E4B4C48EA5A6}"/>
              </a:ext>
            </a:extLst>
          </p:cNvPr>
          <p:cNvSpPr/>
          <p:nvPr/>
        </p:nvSpPr>
        <p:spPr>
          <a:xfrm>
            <a:off x="823415" y="193525"/>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FEF50673-9345-4D70-B7A3-2176031D7596}"/>
              </a:ext>
            </a:extLst>
          </p:cNvPr>
          <p:cNvGrpSpPr/>
          <p:nvPr/>
        </p:nvGrpSpPr>
        <p:grpSpPr>
          <a:xfrm>
            <a:off x="1416824" y="1772214"/>
            <a:ext cx="9039042" cy="4892261"/>
            <a:chOff x="1416824" y="1772214"/>
            <a:chExt cx="9039042" cy="4892261"/>
          </a:xfrm>
        </p:grpSpPr>
        <p:sp>
          <p:nvSpPr>
            <p:cNvPr id="3" name="Rectangle 2">
              <a:extLst>
                <a:ext uri="{FF2B5EF4-FFF2-40B4-BE49-F238E27FC236}">
                  <a16:creationId xmlns:a16="http://schemas.microsoft.com/office/drawing/2014/main" id="{8273A4E2-DDB4-488B-8205-DC9C5633761C}"/>
                </a:ext>
              </a:extLst>
            </p:cNvPr>
            <p:cNvSpPr/>
            <p:nvPr/>
          </p:nvSpPr>
          <p:spPr>
            <a:xfrm>
              <a:off x="2779737" y="1772214"/>
              <a:ext cx="5859296" cy="523220"/>
            </a:xfrm>
            <a:prstGeom prst="rect">
              <a:avLst/>
            </a:prstGeom>
          </p:spPr>
          <p:txBody>
            <a:bodyPr wrap="none">
              <a:spAutoFit/>
            </a:bodyPr>
            <a:lstStyle/>
            <a:p>
              <a:pPr marL="457200" indent="-457200">
                <a:buFont typeface="Wingdings" panose="05000000000000000000" pitchFamily="2" charset="2"/>
                <a:buChar char="v"/>
              </a:pPr>
              <a:r>
                <a:rPr lang="vi-VN" sz="2800" dirty="0">
                  <a:solidFill>
                    <a:srgbClr val="1E3ADA"/>
                  </a:solidFill>
                  <a:latin typeface="Times New Roman" panose="02020603050405020304" pitchFamily="18" charset="0"/>
                  <a:ea typeface="Times New Roman" panose="02020603050405020304" pitchFamily="18" charset="0"/>
                </a:rPr>
                <a:t>Giai đoạn </a:t>
              </a:r>
              <a:r>
                <a:rPr lang="en-US" sz="2800" noProof="1">
                  <a:solidFill>
                    <a:srgbClr val="1E3ADA"/>
                  </a:solidFill>
                  <a:latin typeface="Times New Roman" panose="02020603050405020304" pitchFamily="18" charset="0"/>
                  <a:ea typeface="Times New Roman" panose="02020603050405020304" pitchFamily="18" charset="0"/>
                </a:rPr>
                <a:t>thu hẹp </a:t>
              </a:r>
              <a:r>
                <a:rPr lang="en-US" sz="2800" dirty="0">
                  <a:solidFill>
                    <a:srgbClr val="1E3ADA"/>
                  </a:solidFill>
                  <a:latin typeface="Times New Roman" panose="02020603050405020304" pitchFamily="18" charset="0"/>
                  <a:ea typeface="Times New Roman" panose="02020603050405020304" pitchFamily="18" charset="0"/>
                </a:rPr>
                <a:t>(Shrinking phase)</a:t>
              </a:r>
              <a:endParaRPr lang="en-US" sz="2800" dirty="0">
                <a:solidFill>
                  <a:srgbClr val="1E3ADA"/>
                </a:solidFill>
              </a:endParaRPr>
            </a:p>
          </p:txBody>
        </p:sp>
        <p:pic>
          <p:nvPicPr>
            <p:cNvPr id="6" name="Picture 5">
              <a:extLst>
                <a:ext uri="{FF2B5EF4-FFF2-40B4-BE49-F238E27FC236}">
                  <a16:creationId xmlns:a16="http://schemas.microsoft.com/office/drawing/2014/main" id="{E9ACA898-ADB8-434C-A6E7-DEC59BEE3AB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158" b="16540"/>
            <a:stretch/>
          </p:blipFill>
          <p:spPr>
            <a:xfrm>
              <a:off x="1416824" y="2101909"/>
              <a:ext cx="9039042" cy="4562566"/>
            </a:xfrm>
            <a:prstGeom prst="rect">
              <a:avLst/>
            </a:prstGeom>
          </p:spPr>
        </p:pic>
      </p:grpSp>
    </p:spTree>
    <p:extLst>
      <p:ext uri="{BB962C8B-B14F-4D97-AF65-F5344CB8AC3E}">
        <p14:creationId xmlns:p14="http://schemas.microsoft.com/office/powerpoint/2010/main" val="20139436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7F7C08-B277-46D6-94DA-11B398FC7D77}"/>
              </a:ext>
            </a:extLst>
          </p:cNvPr>
          <p:cNvSpPr/>
          <p:nvPr/>
        </p:nvSpPr>
        <p:spPr>
          <a:xfrm>
            <a:off x="823415" y="193525"/>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7E10BB2-3ADD-4245-90E8-95DCA9DCE496}"/>
              </a:ext>
            </a:extLst>
          </p:cNvPr>
          <p:cNvSpPr/>
          <p:nvPr/>
        </p:nvSpPr>
        <p:spPr>
          <a:xfrm>
            <a:off x="1314099" y="1458911"/>
            <a:ext cx="8562857" cy="477054"/>
          </a:xfrm>
          <a:prstGeom prst="rect">
            <a:avLst/>
          </a:prstGeom>
        </p:spPr>
        <p:txBody>
          <a:bodyPr wrap="none">
            <a:spAutoFit/>
          </a:bodyPr>
          <a:lstStyle/>
          <a:p>
            <a:r>
              <a:rPr lang="en-US" sz="2500" b="1" dirty="0">
                <a:solidFill>
                  <a:srgbClr val="1E3ADA"/>
                </a:solidFill>
                <a:latin typeface="Times New Roman" panose="02020603050405020304" pitchFamily="18" charset="0"/>
                <a:cs typeface="Times New Roman" panose="02020603050405020304" pitchFamily="18" charset="0"/>
              </a:rPr>
              <a:t>Có 2 loại giao </a:t>
            </a:r>
            <a:r>
              <a:rPr lang="en-US" sz="2500" b="1" noProof="1">
                <a:solidFill>
                  <a:srgbClr val="1E3ADA"/>
                </a:solidFill>
                <a:latin typeface="Times New Roman" panose="02020603050405020304" pitchFamily="18" charset="0"/>
                <a:cs typeface="Times New Roman" panose="02020603050405020304" pitchFamily="18" charset="0"/>
              </a:rPr>
              <a:t>thức khóa 2 pha </a:t>
            </a:r>
            <a:r>
              <a:rPr lang="en-US" sz="2500" b="1" i="1" dirty="0">
                <a:solidFill>
                  <a:srgbClr val="1E3ADA"/>
                </a:solidFill>
                <a:latin typeface="Times New Roman" panose="02020603050405020304" pitchFamily="18" charset="0"/>
                <a:cs typeface="Times New Roman" panose="02020603050405020304" pitchFamily="18" charset="0"/>
              </a:rPr>
              <a:t>(Two Phase Locking Protocol)</a:t>
            </a:r>
            <a:r>
              <a:rPr lang="en-US" sz="2500" b="1" dirty="0">
                <a:solidFill>
                  <a:srgbClr val="1E3ADA"/>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71CFE79E-3415-4267-91F8-F735C96917A3}"/>
              </a:ext>
            </a:extLst>
          </p:cNvPr>
          <p:cNvSpPr/>
          <p:nvPr/>
        </p:nvSpPr>
        <p:spPr>
          <a:xfrm>
            <a:off x="2327521" y="2388679"/>
            <a:ext cx="8552854" cy="461665"/>
          </a:xfrm>
          <a:prstGeom prst="rect">
            <a:avLst/>
          </a:prstGeom>
        </p:spPr>
        <p:txBody>
          <a:bodyPr wrap="none">
            <a:spAutoFit/>
          </a:bodyPr>
          <a:lstStyle/>
          <a:p>
            <a:pPr marL="342900" indent="-342900">
              <a:buFont typeface="Wingdings" panose="05000000000000000000" pitchFamily="2" charset="2"/>
              <a:buChar char="q"/>
            </a:pPr>
            <a:r>
              <a:rPr lang="en-US" sz="2400" b="1" dirty="0">
                <a:latin typeface="Times New Roman" panose="02020603050405020304" pitchFamily="18" charset="0"/>
                <a:ea typeface="Times New Roman" panose="02020603050405020304" pitchFamily="18" charset="0"/>
              </a:rPr>
              <a:t> Strict Two Phase Locking Protocol (Giải thích qua VD sau)</a:t>
            </a:r>
            <a:r>
              <a:rPr lang="en-US" sz="2400" dirty="0">
                <a:latin typeface="Times New Roman" panose="02020603050405020304" pitchFamily="18" charset="0"/>
                <a:ea typeface="Times New Roman" panose="02020603050405020304" pitchFamily="18" charset="0"/>
              </a:rPr>
              <a:t> </a:t>
            </a:r>
            <a:endParaRPr lang="en-US" sz="2400" dirty="0"/>
          </a:p>
        </p:txBody>
      </p:sp>
      <p:sp>
        <p:nvSpPr>
          <p:cNvPr id="6" name="Rectangle 5">
            <a:extLst>
              <a:ext uri="{FF2B5EF4-FFF2-40B4-BE49-F238E27FC236}">
                <a16:creationId xmlns:a16="http://schemas.microsoft.com/office/drawing/2014/main" id="{0FFFAE5C-50A4-4C66-B17B-03DE6A60C91C}"/>
              </a:ext>
            </a:extLst>
          </p:cNvPr>
          <p:cNvSpPr/>
          <p:nvPr/>
        </p:nvSpPr>
        <p:spPr>
          <a:xfrm>
            <a:off x="2327521" y="3067541"/>
            <a:ext cx="5553636" cy="461665"/>
          </a:xfrm>
          <a:prstGeom prst="rect">
            <a:avLst/>
          </a:prstGeom>
        </p:spPr>
        <p:txBody>
          <a:bodyPr wrap="none">
            <a:spAutoFit/>
          </a:bodyPr>
          <a:lstStyle/>
          <a:p>
            <a:pPr marL="285750" indent="-285750">
              <a:buFont typeface="Wingdings" panose="05000000000000000000" pitchFamily="2" charset="2"/>
              <a:buChar char="q"/>
            </a:pPr>
            <a:r>
              <a:rPr lang="en-US" sz="2400" b="1" dirty="0">
                <a:latin typeface="Times New Roman" panose="02020603050405020304" pitchFamily="18" charset="0"/>
                <a:ea typeface="Times New Roman" panose="02020603050405020304" pitchFamily="18" charset="0"/>
              </a:rPr>
              <a:t> Rigorous Two Phase Locking Protocol</a:t>
            </a:r>
            <a:endParaRPr lang="en-US" sz="2400" dirty="0"/>
          </a:p>
        </p:txBody>
      </p:sp>
    </p:spTree>
    <p:extLst>
      <p:ext uri="{BB962C8B-B14F-4D97-AF65-F5344CB8AC3E}">
        <p14:creationId xmlns:p14="http://schemas.microsoft.com/office/powerpoint/2010/main" val="183128079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TextBox 1"/>
          <p:cNvSpPr txBox="1"/>
          <p:nvPr/>
        </p:nvSpPr>
        <p:spPr>
          <a:xfrm>
            <a:off x="720436" y="1454727"/>
            <a:ext cx="10432473" cy="4893647"/>
          </a:xfrm>
          <a:prstGeom prst="rect">
            <a:avLst/>
          </a:prstGeom>
          <a:noFill/>
        </p:spPr>
        <p:txBody>
          <a:bodyPr wrap="square" rtlCol="0">
            <a:spAutoFit/>
          </a:bodyPr>
          <a:lstStyle/>
          <a:p>
            <a:pPr lvl="0"/>
            <a:r>
              <a:rPr lang="en-US" sz="2400" b="1" dirty="0">
                <a:latin typeface="Times New Roman" panose="02020603050405020304" pitchFamily="18" charset="0"/>
                <a:cs typeface="Times New Roman" panose="02020603050405020304" pitchFamily="18" charset="0"/>
              </a:rPr>
              <a:t>11.1.1 </a:t>
            </a:r>
            <a:r>
              <a:rPr lang="en-US" sz="2400" b="1" dirty="0" err="1">
                <a:latin typeface="Times New Roman" panose="02020603050405020304" pitchFamily="18" charset="0"/>
                <a:cs typeface="Times New Roman" panose="02020603050405020304" pitchFamily="18" charset="0"/>
              </a:rPr>
              <a:t>Tính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tuần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tự</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 Đ/n: Cho n transaction (giao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T1, T2, … Tn</a:t>
            </a:r>
          </a:p>
          <a:p>
            <a:pPr lvl="0"/>
            <a:r>
              <a:rPr lang="en-US" sz="2400" dirty="0">
                <a:latin typeface="Times New Roman" panose="02020603050405020304" pitchFamily="18" charset="0"/>
                <a:cs typeface="Times New Roman" panose="02020603050405020304" pitchFamily="18" charset="0"/>
              </a:rPr>
              <a:t>Ta gọi 1 lịch (history) S của một tập các giao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T1, T2, … Tn là một thứ tự mà trong đó các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của giao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này được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hiện lần </a:t>
            </a:r>
            <a:r>
              <a:rPr lang="en-US" sz="2400" dirty="0" err="1">
                <a:latin typeface="Times New Roman" panose="02020603050405020304" pitchFamily="18" charset="0"/>
                <a:cs typeface="Times New Roman" panose="02020603050405020304" pitchFamily="18" charset="0"/>
              </a:rPr>
              <a:t>lượt</a:t>
            </a:r>
            <a:r>
              <a:rPr lang="en-US" sz="2400" dirty="0">
                <a:latin typeface="Times New Roman" panose="02020603050405020304" pitchFamily="18" charset="0"/>
                <a:cs typeface="Times New Roman" panose="02020603050405020304" pitchFamily="18" charset="0"/>
              </a:rPr>
              <a:t> hoàn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S(T1,T2,…</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 Một lịch S gọi là tuần tự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tất cả các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của mỗi giao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được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hiện liên tiếp với nhau.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tranh</a:t>
            </a:r>
            <a:r>
              <a:rPr lang="en-US"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=&gt; Một lịch S được gọi là khả tuần tự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nó tương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 với 1 lịch tuần tự nào đó (ta gọi 2 lịch tương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kết quả cuối cùng trong cơ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dữ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sau khi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hiện 2 lịch này là như nhau)</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8656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151AEC-ADB6-4569-AF85-65B2D08516E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96000" y="1167420"/>
            <a:ext cx="4924242" cy="5632524"/>
          </a:xfrm>
          <a:prstGeom prst="rect">
            <a:avLst/>
          </a:prstGeom>
        </p:spPr>
      </p:pic>
      <p:sp>
        <p:nvSpPr>
          <p:cNvPr id="6" name="Rectangle 5">
            <a:extLst>
              <a:ext uri="{FF2B5EF4-FFF2-40B4-BE49-F238E27FC236}">
                <a16:creationId xmlns:a16="http://schemas.microsoft.com/office/drawing/2014/main" id="{14CD3BEB-E197-4BAD-8D10-3EB17C89E9F7}"/>
              </a:ext>
            </a:extLst>
          </p:cNvPr>
          <p:cNvSpPr/>
          <p:nvPr/>
        </p:nvSpPr>
        <p:spPr>
          <a:xfrm>
            <a:off x="823415" y="193525"/>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26089A01-8690-4294-BAC1-3F6E722F75F1}"/>
              </a:ext>
            </a:extLst>
          </p:cNvPr>
          <p:cNvSpPr/>
          <p:nvPr/>
        </p:nvSpPr>
        <p:spPr>
          <a:xfrm>
            <a:off x="687405" y="1681645"/>
            <a:ext cx="5230599" cy="461665"/>
          </a:xfrm>
          <a:prstGeom prst="rect">
            <a:avLst/>
          </a:prstGeom>
        </p:spPr>
        <p:txBody>
          <a:bodyPr wrap="none">
            <a:spAutoFit/>
          </a:bodyPr>
          <a:lstStyle/>
          <a:p>
            <a:pPr marL="342900" indent="-342900">
              <a:buFont typeface="Wingdings" panose="05000000000000000000" pitchFamily="2" charset="2"/>
              <a:buChar char="q"/>
            </a:pPr>
            <a:r>
              <a:rPr lang="en-US" sz="2400" b="1" dirty="0">
                <a:solidFill>
                  <a:srgbClr val="1E3ADA"/>
                </a:solidFill>
                <a:latin typeface="Times New Roman" panose="02020603050405020304" pitchFamily="18" charset="0"/>
                <a:ea typeface="Times New Roman" panose="02020603050405020304" pitchFamily="18" charset="0"/>
              </a:rPr>
              <a:t> Strict Two Phase Locking Protocol</a:t>
            </a:r>
            <a:r>
              <a:rPr lang="en-US" sz="2400" dirty="0">
                <a:solidFill>
                  <a:srgbClr val="1E3ADA"/>
                </a:solidFill>
                <a:latin typeface="Times New Roman" panose="02020603050405020304" pitchFamily="18" charset="0"/>
                <a:ea typeface="Times New Roman" panose="02020603050405020304" pitchFamily="18" charset="0"/>
              </a:rPr>
              <a:t> </a:t>
            </a:r>
            <a:endParaRPr lang="en-US" sz="2400" dirty="0">
              <a:solidFill>
                <a:srgbClr val="1E3ADA"/>
              </a:solidFill>
            </a:endParaRPr>
          </a:p>
        </p:txBody>
      </p:sp>
    </p:spTree>
    <p:extLst>
      <p:ext uri="{BB962C8B-B14F-4D97-AF65-F5344CB8AC3E}">
        <p14:creationId xmlns:p14="http://schemas.microsoft.com/office/powerpoint/2010/main" val="246129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9E8D46-856E-4634-A19F-B7C523BC8ACC}"/>
              </a:ext>
            </a:extLst>
          </p:cNvPr>
          <p:cNvSpPr/>
          <p:nvPr/>
        </p:nvSpPr>
        <p:spPr>
          <a:xfrm>
            <a:off x="1395097" y="1304379"/>
            <a:ext cx="5963646" cy="523220"/>
          </a:xfrm>
          <a:prstGeom prst="rect">
            <a:avLst/>
          </a:prstGeom>
        </p:spPr>
        <p:txBody>
          <a:bodyPr wrap="square">
            <a:spAutoFit/>
          </a:bodyPr>
          <a:lstStyle/>
          <a:p>
            <a:pPr marL="457200" indent="-457200">
              <a:buFont typeface="Wingdings" panose="05000000000000000000" pitchFamily="2" charset="2"/>
              <a:buChar char="v"/>
            </a:pPr>
            <a:r>
              <a:rPr lang="en-US" sz="2800" b="1" noProof="1">
                <a:latin typeface="Times New Roman" panose="02020603050405020304" pitchFamily="18" charset="0"/>
                <a:cs typeface="Times New Roman" panose="02020603050405020304" pitchFamily="18" charset="0"/>
              </a:rPr>
              <a:t>(2PL tập trung ) Centralized 2PL</a:t>
            </a:r>
          </a:p>
        </p:txBody>
      </p:sp>
      <p:sp>
        <p:nvSpPr>
          <p:cNvPr id="4" name="Rectangle 3">
            <a:extLst>
              <a:ext uri="{FF2B5EF4-FFF2-40B4-BE49-F238E27FC236}">
                <a16:creationId xmlns:a16="http://schemas.microsoft.com/office/drawing/2014/main" id="{06BA0438-CBB3-4578-816A-0EB67D32F8D5}"/>
              </a:ext>
            </a:extLst>
          </p:cNvPr>
          <p:cNvSpPr/>
          <p:nvPr/>
        </p:nvSpPr>
        <p:spPr>
          <a:xfrm>
            <a:off x="1802063" y="2002052"/>
            <a:ext cx="7238714" cy="461665"/>
          </a:xfrm>
          <a:prstGeom prst="rect">
            <a:avLst/>
          </a:prstGeom>
        </p:spPr>
        <p:txBody>
          <a:bodyPr wrap="square">
            <a:spAutoFit/>
          </a:bodyPr>
          <a:lstStyle/>
          <a:p>
            <a:pPr marL="685800" indent="-685800">
              <a:buFont typeface="Courier New" pitchFamily="49" charset="0"/>
              <a:buChar char="o"/>
            </a:pPr>
            <a:r>
              <a:rPr lang="vi-VN" sz="2400" dirty="0">
                <a:latin typeface="+mj-lt"/>
              </a:rPr>
              <a:t>Chỉ có một bộ lập lịch 2PL trong hệ thống phân tán. </a:t>
            </a:r>
            <a:endParaRPr lang="en-US" sz="2400" dirty="0">
              <a:latin typeface="+mj-lt"/>
            </a:endParaRPr>
          </a:p>
        </p:txBody>
      </p:sp>
      <p:sp>
        <p:nvSpPr>
          <p:cNvPr id="5" name="Rectangle 4">
            <a:extLst>
              <a:ext uri="{FF2B5EF4-FFF2-40B4-BE49-F238E27FC236}">
                <a16:creationId xmlns:a16="http://schemas.microsoft.com/office/drawing/2014/main" id="{B6FF3476-21ED-4198-9259-E27E52DC6608}"/>
              </a:ext>
            </a:extLst>
          </p:cNvPr>
          <p:cNvSpPr/>
          <p:nvPr/>
        </p:nvSpPr>
        <p:spPr>
          <a:xfrm>
            <a:off x="1802063" y="2465404"/>
            <a:ext cx="7645680" cy="461665"/>
          </a:xfrm>
          <a:prstGeom prst="rect">
            <a:avLst/>
          </a:prstGeom>
        </p:spPr>
        <p:txBody>
          <a:bodyPr wrap="square">
            <a:spAutoFit/>
          </a:bodyPr>
          <a:lstStyle/>
          <a:p>
            <a:pPr marL="685800" indent="-685800">
              <a:buFont typeface="Courier New" pitchFamily="49" charset="0"/>
              <a:buChar char="o"/>
            </a:pPr>
            <a:r>
              <a:rPr lang="vi-VN" sz="2400" dirty="0">
                <a:latin typeface="+mj-lt"/>
              </a:rPr>
              <a:t>Yêu cầu khóa được cấp cho bộ lập lịch trung tâm. </a:t>
            </a:r>
            <a:endParaRPr lang="en-US" sz="2400" dirty="0">
              <a:latin typeface="+mj-lt"/>
            </a:endParaRPr>
          </a:p>
        </p:txBody>
      </p:sp>
      <p:sp>
        <p:nvSpPr>
          <p:cNvPr id="7" name="Rectangle 6">
            <a:extLst>
              <a:ext uri="{FF2B5EF4-FFF2-40B4-BE49-F238E27FC236}">
                <a16:creationId xmlns:a16="http://schemas.microsoft.com/office/drawing/2014/main" id="{D5D72172-317A-4F08-9E8E-983D0F6FD41E}"/>
              </a:ext>
            </a:extLst>
          </p:cNvPr>
          <p:cNvSpPr/>
          <p:nvPr/>
        </p:nvSpPr>
        <p:spPr>
          <a:xfrm>
            <a:off x="823415" y="149983"/>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5247FBE-B00E-4088-9E6E-A652F9493A2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94226" y="2927069"/>
            <a:ext cx="8295711" cy="4115176"/>
          </a:xfrm>
          <a:prstGeom prst="rect">
            <a:avLst/>
          </a:prstGeom>
        </p:spPr>
      </p:pic>
    </p:spTree>
    <p:extLst>
      <p:ext uri="{BB962C8B-B14F-4D97-AF65-F5344CB8AC3E}">
        <p14:creationId xmlns:p14="http://schemas.microsoft.com/office/powerpoint/2010/main" val="112351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B600E3-5909-4A35-AC23-D51A059A1B6A}"/>
              </a:ext>
            </a:extLst>
          </p:cNvPr>
          <p:cNvSpPr/>
          <p:nvPr/>
        </p:nvSpPr>
        <p:spPr>
          <a:xfrm>
            <a:off x="823415" y="149983"/>
            <a:ext cx="7815618" cy="1120243"/>
          </a:xfrm>
          <a:prstGeom prst="rect">
            <a:avLst/>
          </a:prstGeom>
        </p:spPr>
        <p:txBody>
          <a:bodyPr wrap="square">
            <a:spAutoFit/>
          </a:bodyPr>
          <a:lstStyle/>
          <a:p>
            <a:pPr algn="just">
              <a:lnSpc>
                <a:spcPct val="107000"/>
              </a:lnSpc>
              <a:spcAft>
                <a:spcPts val="800"/>
              </a:spcAft>
            </a:pPr>
            <a:r>
              <a:rPr lang="en-US" sz="3200" b="1" noProof="1">
                <a:latin typeface="Times New Roman" panose="02020603050405020304" pitchFamily="18" charset="0"/>
                <a:ea typeface="Calibri" panose="020F0502020204030204" pitchFamily="34" charset="0"/>
                <a:cs typeface="Times New Roman" panose="02020603050405020304" pitchFamily="18" charset="0"/>
              </a:rPr>
              <a:t>11.3: Kiểm soát đồng thời dựa trên khóa </a:t>
            </a:r>
            <a:r>
              <a:rPr lang="en-US" sz="3200" b="1" i="1" noProof="1">
                <a:latin typeface="Times New Roman" panose="02020603050405020304" pitchFamily="18" charset="0"/>
                <a:ea typeface="Calibri" panose="020F0502020204030204" pitchFamily="34" charset="0"/>
                <a:cs typeface="Times New Roman" panose="02020603050405020304" pitchFamily="18" charset="0"/>
              </a:rPr>
              <a:t>(Lock-Based Concurrency Control):</a:t>
            </a:r>
            <a:endParaRPr lang="en-US" sz="2800" i="1" noProof="1">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590DB1C-78D9-4712-9B13-F06D8EA80C2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85944" y="1684485"/>
            <a:ext cx="6222625" cy="4585686"/>
          </a:xfrm>
          <a:prstGeom prst="rect">
            <a:avLst/>
          </a:prstGeom>
        </p:spPr>
      </p:pic>
      <p:sp>
        <p:nvSpPr>
          <p:cNvPr id="5" name="Rectangle 4">
            <a:extLst>
              <a:ext uri="{FF2B5EF4-FFF2-40B4-BE49-F238E27FC236}">
                <a16:creationId xmlns:a16="http://schemas.microsoft.com/office/drawing/2014/main" id="{1514BDA6-8BA1-462E-BA73-6BF35B79C289}"/>
              </a:ext>
            </a:extLst>
          </p:cNvPr>
          <p:cNvSpPr/>
          <p:nvPr/>
        </p:nvSpPr>
        <p:spPr>
          <a:xfrm>
            <a:off x="1480036" y="1270226"/>
            <a:ext cx="5719258" cy="523220"/>
          </a:xfrm>
          <a:prstGeom prst="rect">
            <a:avLst/>
          </a:prstGeom>
        </p:spPr>
        <p:txBody>
          <a:bodyPr wrap="none">
            <a:spAutoFit/>
          </a:bodyPr>
          <a:lstStyle/>
          <a:p>
            <a:pPr marL="457200" indent="-4572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(2PL phân </a:t>
            </a:r>
            <a:r>
              <a:rPr lang="en-US" sz="2800" b="1" dirty="0" err="1">
                <a:latin typeface="Times New Roman" panose="02020603050405020304" pitchFamily="18" charset="0"/>
                <a:cs typeface="Times New Roman" panose="02020603050405020304" pitchFamily="18" charset="0"/>
              </a:rPr>
              <a:t>phối</a:t>
            </a:r>
            <a:r>
              <a:rPr lang="en-US" sz="2800" b="1" dirty="0">
                <a:latin typeface="Times New Roman" panose="02020603050405020304" pitchFamily="18" charset="0"/>
                <a:cs typeface="Times New Roman" panose="02020603050405020304" pitchFamily="18" charset="0"/>
              </a:rPr>
              <a:t>) Distributed 2PL</a:t>
            </a:r>
          </a:p>
        </p:txBody>
      </p:sp>
      <p:sp>
        <p:nvSpPr>
          <p:cNvPr id="7" name="Rectangle 6">
            <a:extLst>
              <a:ext uri="{FF2B5EF4-FFF2-40B4-BE49-F238E27FC236}">
                <a16:creationId xmlns:a16="http://schemas.microsoft.com/office/drawing/2014/main" id="{3AB472A9-484F-4301-8BD7-C34DEF31FDBE}"/>
              </a:ext>
            </a:extLst>
          </p:cNvPr>
          <p:cNvSpPr/>
          <p:nvPr/>
        </p:nvSpPr>
        <p:spPr>
          <a:xfrm>
            <a:off x="183431" y="2390469"/>
            <a:ext cx="5719258" cy="3046988"/>
          </a:xfrm>
          <a:prstGeom prst="rect">
            <a:avLst/>
          </a:prstGeom>
        </p:spPr>
        <p:txBody>
          <a:bodyPr wrap="square">
            <a:spAutoFit/>
          </a:bodyPr>
          <a:lstStyle/>
          <a:p>
            <a:pPr marL="685800" indent="-685800" algn="just">
              <a:buFont typeface="Wingdings" panose="05000000000000000000" pitchFamily="2" charset="2"/>
              <a:buChar char="ü"/>
            </a:pPr>
            <a:r>
              <a:rPr lang="vi-VN" sz="2400" dirty="0">
                <a:latin typeface="+mj-lt"/>
              </a:rPr>
              <a:t>Lịch lịch 2PL được đặt tại mỗi trang. Mỗi bộ lập lịch xử lý các yêu cầu khóa cho dữ liệu tại trang đó.</a:t>
            </a:r>
            <a:endParaRPr lang="en-US" sz="2400" dirty="0">
              <a:latin typeface="+mj-lt"/>
            </a:endParaRPr>
          </a:p>
          <a:p>
            <a:pPr marL="685800" indent="-685800" algn="just">
              <a:buFont typeface="Wingdings" panose="05000000000000000000" pitchFamily="2" charset="2"/>
              <a:buChar char="ü"/>
            </a:pPr>
            <a:r>
              <a:rPr lang="vi-VN" sz="2400" dirty="0">
                <a:latin typeface="+mj-lt"/>
              </a:rPr>
              <a:t>Một transaction có thể đọc bất kỳ bản sao nào của mục x, bằng cách lấy khóa đọc (rl) từ một trong các bản sao của x. Ghi vào x yêu cầu lấy khóa ghi (wl) cho tất cả các bản sao của x.</a:t>
            </a:r>
            <a:endParaRPr lang="en-US" sz="2400" dirty="0">
              <a:latin typeface="+mj-lt"/>
            </a:endParaRPr>
          </a:p>
        </p:txBody>
      </p:sp>
    </p:spTree>
    <p:extLst>
      <p:ext uri="{BB962C8B-B14F-4D97-AF65-F5344CB8AC3E}">
        <p14:creationId xmlns:p14="http://schemas.microsoft.com/office/powerpoint/2010/main" val="3197666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D202B9-13FD-459A-9BCA-D70C8E859D81}"/>
              </a:ext>
            </a:extLst>
          </p:cNvPr>
          <p:cNvSpPr/>
          <p:nvPr/>
        </p:nvSpPr>
        <p:spPr>
          <a:xfrm>
            <a:off x="145143" y="378176"/>
            <a:ext cx="9564913" cy="1077218"/>
          </a:xfrm>
          <a:prstGeom prst="rect">
            <a:avLst/>
          </a:prstGeom>
        </p:spPr>
        <p:txBody>
          <a:bodyPr wrap="square">
            <a:spAutoFit/>
          </a:bodyPr>
          <a:lstStyle/>
          <a:p>
            <a:r>
              <a:rPr lang="en-US" sz="3200" b="1" noProof="1">
                <a:latin typeface="Times New Roman" panose="02020603050405020304" pitchFamily="18" charset="0"/>
                <a:cs typeface="Times New Roman" panose="02020603050405020304" pitchFamily="18" charset="0"/>
              </a:rPr>
              <a:t>11.4: Kiểm soát đồng thời dựa trên dấu thời gian</a:t>
            </a:r>
          </a:p>
          <a:p>
            <a:r>
              <a:rPr lang="en-US" sz="3200" b="1" i="1" noProof="1">
                <a:latin typeface="Times New Roman" panose="02020603050405020304" pitchFamily="18" charset="0"/>
                <a:cs typeface="Times New Roman" panose="02020603050405020304" pitchFamily="18" charset="0"/>
              </a:rPr>
              <a:t>(Timestamp-Based Concurrency Control Algorithms)</a:t>
            </a:r>
          </a:p>
        </p:txBody>
      </p:sp>
      <p:sp>
        <p:nvSpPr>
          <p:cNvPr id="4" name="Rectangle 3">
            <a:extLst>
              <a:ext uri="{FF2B5EF4-FFF2-40B4-BE49-F238E27FC236}">
                <a16:creationId xmlns:a16="http://schemas.microsoft.com/office/drawing/2014/main" id="{627F93B8-E44D-4977-AB53-388B855544F1}"/>
              </a:ext>
            </a:extLst>
          </p:cNvPr>
          <p:cNvSpPr/>
          <p:nvPr/>
        </p:nvSpPr>
        <p:spPr>
          <a:xfrm>
            <a:off x="1001485" y="1687623"/>
            <a:ext cx="9898743" cy="4216539"/>
          </a:xfrm>
          <a:prstGeom prst="rect">
            <a:avLst/>
          </a:prstGeom>
        </p:spPr>
        <p:txBody>
          <a:bodyPr wrap="square">
            <a:spAutoFit/>
          </a:bodyPr>
          <a:lstStyle/>
          <a:p>
            <a:pPr marL="342900" lvl="0" indent="-342900">
              <a:buFont typeface="Wingdings" panose="05000000000000000000" pitchFamily="2" charset="2"/>
              <a:buChar char="v"/>
            </a:pPr>
            <a:r>
              <a:rPr lang="en-US" sz="3600" b="1" u="sng" noProof="1">
                <a:solidFill>
                  <a:schemeClr val="accent5">
                    <a:lumMod val="75000"/>
                  </a:schemeClr>
                </a:solidFill>
                <a:latin typeface="Times New Roman" panose="02020603050405020304" pitchFamily="18" charset="0"/>
                <a:cs typeface="Times New Roman" panose="02020603050405020304" pitchFamily="18" charset="0"/>
              </a:rPr>
              <a:t>Khái niệm TimeStamp:</a:t>
            </a:r>
          </a:p>
          <a:p>
            <a:pPr marL="800100" lvl="1"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TimeStamp là định danh duy nhất được tạo ra bởi DBMS dùng để nhận dạng một giao tác (Transaction). Các giá trị đặc trưng của TimeStamp được gán theo trật tự các Transaction để đưa vào hệ thống xem xét, có thể gọi Timestamp như là thời gian bắt đầu Transaction. Các kỹ thuật điều khiển đồng thời dựa trên trật tự TimeStamp sẽ không sử dụng khóa nên sẽ giải quyết được vấn đề Deadlock.</a:t>
            </a:r>
          </a:p>
          <a:p>
            <a:pPr marL="342900" lvl="0" indent="-342900">
              <a:buFont typeface="Wingdings" panose="05000000000000000000" pitchFamily="2" charset="2"/>
              <a:buChar char="q"/>
            </a:pPr>
            <a:endParaRPr lang="en-US" sz="36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9334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D202B9-13FD-459A-9BCA-D70C8E859D81}"/>
              </a:ext>
            </a:extLst>
          </p:cNvPr>
          <p:cNvSpPr/>
          <p:nvPr/>
        </p:nvSpPr>
        <p:spPr>
          <a:xfrm>
            <a:off x="145143" y="378176"/>
            <a:ext cx="9564913" cy="1077218"/>
          </a:xfrm>
          <a:prstGeom prst="rect">
            <a:avLst/>
          </a:prstGeom>
        </p:spPr>
        <p:txBody>
          <a:bodyPr wrap="square">
            <a:spAutoFit/>
          </a:bodyPr>
          <a:lstStyle/>
          <a:p>
            <a:r>
              <a:rPr lang="en-US" sz="3200" b="1" noProof="1">
                <a:latin typeface="Times New Roman" panose="02020603050405020304" pitchFamily="18" charset="0"/>
                <a:cs typeface="Times New Roman" panose="02020603050405020304" pitchFamily="18" charset="0"/>
              </a:rPr>
              <a:t>11.4: Kiểm soát đồng thời dựa trên dấu thời gian</a:t>
            </a:r>
          </a:p>
          <a:p>
            <a:r>
              <a:rPr lang="en-US" sz="3200" b="1" i="1" noProof="1">
                <a:latin typeface="Times New Roman" panose="02020603050405020304" pitchFamily="18" charset="0"/>
                <a:cs typeface="Times New Roman" panose="02020603050405020304" pitchFamily="18" charset="0"/>
              </a:rPr>
              <a:t>(Timestamp-Based Concurrency Control Algorithms)</a:t>
            </a:r>
          </a:p>
        </p:txBody>
      </p:sp>
      <p:sp>
        <p:nvSpPr>
          <p:cNvPr id="4" name="Rectangle 3">
            <a:extLst>
              <a:ext uri="{FF2B5EF4-FFF2-40B4-BE49-F238E27FC236}">
                <a16:creationId xmlns:a16="http://schemas.microsoft.com/office/drawing/2014/main" id="{627F93B8-E44D-4977-AB53-388B855544F1}"/>
              </a:ext>
            </a:extLst>
          </p:cNvPr>
          <p:cNvSpPr/>
          <p:nvPr/>
        </p:nvSpPr>
        <p:spPr>
          <a:xfrm>
            <a:off x="1001485" y="1687623"/>
            <a:ext cx="9898743" cy="4093428"/>
          </a:xfrm>
          <a:prstGeom prst="rect">
            <a:avLst/>
          </a:prstGeom>
        </p:spPr>
        <p:txBody>
          <a:bodyPr wrap="square">
            <a:spAutoFit/>
          </a:bodyPr>
          <a:lstStyle/>
          <a:p>
            <a:pPr marL="342900" lvl="0" indent="-342900">
              <a:buFont typeface="Wingdings" panose="05000000000000000000" pitchFamily="2" charset="2"/>
              <a:buChar char="v"/>
            </a:pPr>
            <a:r>
              <a:rPr lang="en-US" sz="2800" b="1" u="sng" noProof="1">
                <a:solidFill>
                  <a:schemeClr val="accent5">
                    <a:lumMod val="75000"/>
                  </a:schemeClr>
                </a:solidFill>
                <a:latin typeface="Times New Roman" panose="02020603050405020304" pitchFamily="18" charset="0"/>
                <a:cs typeface="Times New Roman" panose="02020603050405020304" pitchFamily="18" charset="0"/>
              </a:rPr>
              <a:t>Thuật toán TimeStamp Ordering:</a:t>
            </a:r>
          </a:p>
          <a:p>
            <a:pPr marL="8001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Ý tưởng của thuật toán là đặc thứ tự giao tác dựa trên TimeStamp. Một Scheduler với các Transaction tham gia vào có thể tuần tự và lịch biểu tuần tự tương đương có các Transaction theo thứ tự TimeStamp, được gọi là TO. Thuật toán này đảm bảo là đối với mỗi mục dữ liệu được truy cập bởi các Transaction không vi phạm thứ tự tuần tự.</a:t>
            </a:r>
          </a:p>
          <a:p>
            <a:pPr marL="8001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Để làm được điều này, thuật toán kết hợp với mỗi mục dữ liệu X 2 giá trị TS:</a:t>
            </a:r>
          </a:p>
          <a:p>
            <a:pPr marL="1257300" lvl="2"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Read_TS(X): Biểu thị TS lớn nhất của Transaction đọc thành công mục dữ liệu X, có nghĩa là Read_TS(X) = TS(T) (T là transaction mới nhất đã đọc X thành công).</a:t>
            </a:r>
          </a:p>
          <a:p>
            <a:pPr marL="1257300" lvl="2"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Write_TS(X): Biểu thị TS lớn nhất của Transaction bất kỳ đã ghi thành công mục dữ liệu X, có nghĩa là Write_TS(X) = TS(T) (T là transaction mới nhất đã ghi X thành công).</a:t>
            </a:r>
          </a:p>
          <a:p>
            <a:pPr marL="342900" lvl="0" indent="-342900">
              <a:buFont typeface="Wingdings" panose="05000000000000000000" pitchFamily="2" charset="2"/>
              <a:buChar char="q"/>
            </a:pPr>
            <a:endParaRPr lang="en-US" sz="28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261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D202B9-13FD-459A-9BCA-D70C8E859D81}"/>
              </a:ext>
            </a:extLst>
          </p:cNvPr>
          <p:cNvSpPr/>
          <p:nvPr/>
        </p:nvSpPr>
        <p:spPr>
          <a:xfrm>
            <a:off x="145143" y="378176"/>
            <a:ext cx="9564913" cy="1077218"/>
          </a:xfrm>
          <a:prstGeom prst="rect">
            <a:avLst/>
          </a:prstGeom>
        </p:spPr>
        <p:txBody>
          <a:bodyPr wrap="square">
            <a:spAutoFit/>
          </a:bodyPr>
          <a:lstStyle/>
          <a:p>
            <a:r>
              <a:rPr lang="en-US" sz="3200" b="1" noProof="1">
                <a:latin typeface="Times New Roman" panose="02020603050405020304" pitchFamily="18" charset="0"/>
                <a:cs typeface="Times New Roman" panose="02020603050405020304" pitchFamily="18" charset="0"/>
              </a:rPr>
              <a:t>11.4: Kiểm soát đồng thời dựa trên dấu thời gian</a:t>
            </a:r>
          </a:p>
          <a:p>
            <a:r>
              <a:rPr lang="en-US" sz="3200" b="1" i="1" noProof="1">
                <a:latin typeface="Times New Roman" panose="02020603050405020304" pitchFamily="18" charset="0"/>
                <a:cs typeface="Times New Roman" panose="02020603050405020304" pitchFamily="18" charset="0"/>
              </a:rPr>
              <a:t>(Timestamp-Based Concurrency Control Algorithms)</a:t>
            </a:r>
          </a:p>
        </p:txBody>
      </p:sp>
      <p:sp>
        <p:nvSpPr>
          <p:cNvPr id="4" name="Rectangle 3">
            <a:extLst>
              <a:ext uri="{FF2B5EF4-FFF2-40B4-BE49-F238E27FC236}">
                <a16:creationId xmlns:a16="http://schemas.microsoft.com/office/drawing/2014/main" id="{627F93B8-E44D-4977-AB53-388B855544F1}"/>
              </a:ext>
            </a:extLst>
          </p:cNvPr>
          <p:cNvSpPr/>
          <p:nvPr/>
        </p:nvSpPr>
        <p:spPr>
          <a:xfrm>
            <a:off x="272955" y="1455394"/>
            <a:ext cx="11124718" cy="6186309"/>
          </a:xfrm>
          <a:prstGeom prst="rect">
            <a:avLst/>
          </a:prstGeom>
        </p:spPr>
        <p:txBody>
          <a:bodyPr wrap="square">
            <a:spAutoFit/>
          </a:bodyPr>
          <a:lstStyle/>
          <a:p>
            <a:pPr marL="342900" lvl="0" indent="-342900">
              <a:buFont typeface="Wingdings" panose="05000000000000000000" pitchFamily="2" charset="2"/>
              <a:buChar char="v"/>
            </a:pPr>
            <a:r>
              <a:rPr lang="en-US" sz="2800" b="1" u="sng" dirty="0">
                <a:solidFill>
                  <a:schemeClr val="accent5">
                    <a:lumMod val="75000"/>
                  </a:schemeClr>
                </a:solidFill>
                <a:latin typeface="Times New Roman" panose="02020603050405020304" pitchFamily="18" charset="0"/>
                <a:cs typeface="Times New Roman" panose="02020603050405020304" pitchFamily="18" charset="0"/>
              </a:rPr>
              <a:t>Basic TimeStamp Ordering (Basic TO)</a:t>
            </a:r>
            <a:r>
              <a:rPr lang="en-US" sz="2800" b="1" u="sng" noProof="1">
                <a:solidFill>
                  <a:schemeClr val="accent5">
                    <a:lumMod val="75000"/>
                  </a:schemeClr>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Khi Transaction T cố gắn đưa ra thao tác Read hoặc Write một dữ liệu X thuật toán basic TO so sánh TS(T) với Read_TS(X) và Write_TS(X) để đảm bảo thứ tự TS thực thi Transaction không bị vi phạm. Nếu thứ tự này bị vi phạm, Transaction sẽ bị hủy bỏ và sau đó được đưa vào hệ thống xem xét như một giao tác mới với TS mới. Nếu Transaction T bị hủy bỏ và được roll back ( cuộn lại), bất kỳ Transaction Tx nào đã dùng giá trị đã được ghi bởi T cũng phải được roll back, tương tự, bất kỳ Transaction Tx’ nào đã sử dụng giá trị được ghi bởi Tx cũng phải được roll back lại. Hiệu ứng này được hiểu như việc cuộn chồng và là một trong các vấn đề liên quan đến Basic TO, từ đó các scheduler được đưa ra là không thể khôi phục. Transaction khi thêm vào phải được tuân theo trình tự TimeStamp để chắc chắn lịch biểu là có thể khôi phục, ít cuộc chồng và chặt chẽ. Thuật toán TO kiểu tra 2 trường hợp sau:</a:t>
            </a:r>
          </a:p>
          <a:p>
            <a:pPr marL="1257300" lvl="2"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Transaction T đưa ra lệnh Write(X):</a:t>
            </a:r>
          </a:p>
          <a:p>
            <a:pPr marL="1714500" lvl="3"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Nếu Read_TS(X) &gt; TS(T) hoặc Write_TS(X) &gt; TS(T) thì T hủy bỏ và roll back đồng thời lệnh bị hủy bỏ. Điều này làm được là do có một số Transaction mới hơn với TS(X) &gt; TS(T) đã đọc hoặc ghi giá trị của mục dữ liệu X trước khi T đưa ra lệnh ghi X do đó vi phạm trật tự TS.</a:t>
            </a:r>
          </a:p>
          <a:p>
            <a:pPr marL="1714500" lvl="3"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Ngược lại với (a) thì thực thi thao tác Write(X)( của T và thiết lập Write_TS(X) = TS(T)</a:t>
            </a:r>
          </a:p>
          <a:p>
            <a:pPr marL="1714500" lvl="3"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q"/>
            </a:pPr>
            <a:endParaRPr lang="en-US" sz="28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623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D202B9-13FD-459A-9BCA-D70C8E859D81}"/>
              </a:ext>
            </a:extLst>
          </p:cNvPr>
          <p:cNvSpPr/>
          <p:nvPr/>
        </p:nvSpPr>
        <p:spPr>
          <a:xfrm>
            <a:off x="145143" y="378176"/>
            <a:ext cx="9564913" cy="1077218"/>
          </a:xfrm>
          <a:prstGeom prst="rect">
            <a:avLst/>
          </a:prstGeom>
        </p:spPr>
        <p:txBody>
          <a:bodyPr wrap="square">
            <a:spAutoFit/>
          </a:bodyPr>
          <a:lstStyle/>
          <a:p>
            <a:r>
              <a:rPr lang="en-US" sz="3200" b="1" noProof="1">
                <a:latin typeface="Times New Roman" panose="02020603050405020304" pitchFamily="18" charset="0"/>
                <a:cs typeface="Times New Roman" panose="02020603050405020304" pitchFamily="18" charset="0"/>
              </a:rPr>
              <a:t>11.4: Kiểm soát đồng thời dựa trên dấu thời gian</a:t>
            </a:r>
          </a:p>
          <a:p>
            <a:r>
              <a:rPr lang="en-US" sz="3200" b="1" i="1" noProof="1">
                <a:latin typeface="Times New Roman" panose="02020603050405020304" pitchFamily="18" charset="0"/>
                <a:cs typeface="Times New Roman" panose="02020603050405020304" pitchFamily="18" charset="0"/>
              </a:rPr>
              <a:t>(Timestamp-Based Concurrency Control Algorithms)</a:t>
            </a:r>
          </a:p>
        </p:txBody>
      </p:sp>
      <p:sp>
        <p:nvSpPr>
          <p:cNvPr id="4" name="Rectangle 3">
            <a:extLst>
              <a:ext uri="{FF2B5EF4-FFF2-40B4-BE49-F238E27FC236}">
                <a16:creationId xmlns:a16="http://schemas.microsoft.com/office/drawing/2014/main" id="{627F93B8-E44D-4977-AB53-388B855544F1}"/>
              </a:ext>
            </a:extLst>
          </p:cNvPr>
          <p:cNvSpPr/>
          <p:nvPr/>
        </p:nvSpPr>
        <p:spPr>
          <a:xfrm>
            <a:off x="1001485" y="1687623"/>
            <a:ext cx="9898743" cy="4216539"/>
          </a:xfrm>
          <a:prstGeom prst="rect">
            <a:avLst/>
          </a:prstGeom>
        </p:spPr>
        <p:txBody>
          <a:bodyPr wrap="square">
            <a:spAutoFit/>
          </a:bodyPr>
          <a:lstStyle/>
          <a:p>
            <a:pPr marL="342900" lvl="0" indent="-342900">
              <a:buFont typeface="Wingdings" panose="05000000000000000000" pitchFamily="2" charset="2"/>
              <a:buChar char="v"/>
            </a:pPr>
            <a:r>
              <a:rPr lang="en-US" sz="3600" b="1" u="sng" dirty="0">
                <a:solidFill>
                  <a:schemeClr val="accent5">
                    <a:lumMod val="75000"/>
                  </a:schemeClr>
                </a:solidFill>
                <a:latin typeface="Times New Roman" panose="02020603050405020304" pitchFamily="18" charset="0"/>
                <a:cs typeface="Times New Roman" panose="02020603050405020304" pitchFamily="18" charset="0"/>
              </a:rPr>
              <a:t>Basic TimeStamp Ordering (Basic TO)</a:t>
            </a:r>
            <a:r>
              <a:rPr lang="en-US" sz="3600" b="1" u="sng" noProof="1">
                <a:solidFill>
                  <a:schemeClr val="accent5">
                    <a:lumMod val="75000"/>
                  </a:schemeClr>
                </a:solidFill>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Transaction T đưa ra lệnh Read(X):</a:t>
            </a:r>
          </a:p>
          <a:p>
            <a:pPr marL="1714500" lvl="3"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Nếu Write_TS(X) &gt; TS(T) thì hủy bỏ và cuộc lại T đồng thời hủy bỏ lệnh. Điều này là do một Transaction mới hơn với TS(X) lớn hơn đã ghi giá trị của mục X trước lệnh Read T.</a:t>
            </a:r>
          </a:p>
          <a:p>
            <a:pPr marL="1714500" lvl="3"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Nếu Write_TS(X) &lt;= TS(T) thì thực thi lệnh Read(X) của T và gán Read_TS(X) = TS(T).</a:t>
            </a:r>
          </a:p>
          <a:p>
            <a:pPr marL="1714500" lvl="3" indent="-342900">
              <a:buFont typeface="Wingdings" panose="05000000000000000000" pitchFamily="2" charset="2"/>
              <a:buChar char="q"/>
            </a:pPr>
            <a:endParaRPr lang="en-US" sz="36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05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7E3E73-C74E-43AE-A10E-1D0EA4461B7A}"/>
              </a:ext>
            </a:extLst>
          </p:cNvPr>
          <p:cNvSpPr/>
          <p:nvPr/>
        </p:nvSpPr>
        <p:spPr>
          <a:xfrm>
            <a:off x="145143" y="378176"/>
            <a:ext cx="9564913" cy="1077218"/>
          </a:xfrm>
          <a:prstGeom prst="rect">
            <a:avLst/>
          </a:prstGeom>
        </p:spPr>
        <p:txBody>
          <a:bodyPr wrap="square">
            <a:spAutoFit/>
          </a:bodyPr>
          <a:lstStyle/>
          <a:p>
            <a:r>
              <a:rPr lang="en-US" sz="3200" b="1" noProof="1">
                <a:latin typeface="Times New Roman" panose="02020603050405020304" pitchFamily="18" charset="0"/>
                <a:cs typeface="Times New Roman" panose="02020603050405020304" pitchFamily="18" charset="0"/>
              </a:rPr>
              <a:t>11.4: Kiểm soát đồng thời dựa trên dấu thời gian</a:t>
            </a:r>
          </a:p>
          <a:p>
            <a:r>
              <a:rPr lang="en-US" sz="3200" b="1" i="1" noProof="1">
                <a:latin typeface="Times New Roman" panose="02020603050405020304" pitchFamily="18" charset="0"/>
                <a:cs typeface="Times New Roman" panose="02020603050405020304" pitchFamily="18" charset="0"/>
              </a:rPr>
              <a:t>(Timestamp-Based Concurrency Control Algorithms)</a:t>
            </a:r>
          </a:p>
        </p:txBody>
      </p:sp>
      <p:sp>
        <p:nvSpPr>
          <p:cNvPr id="4" name="Rectangle 3">
            <a:extLst>
              <a:ext uri="{FF2B5EF4-FFF2-40B4-BE49-F238E27FC236}">
                <a16:creationId xmlns:a16="http://schemas.microsoft.com/office/drawing/2014/main" id="{97BBCDE2-1123-442C-832A-907D3A35EBD6}"/>
              </a:ext>
            </a:extLst>
          </p:cNvPr>
          <p:cNvSpPr/>
          <p:nvPr/>
        </p:nvSpPr>
        <p:spPr>
          <a:xfrm>
            <a:off x="-188687" y="1702138"/>
            <a:ext cx="11654972" cy="4524315"/>
          </a:xfrm>
          <a:prstGeom prst="rect">
            <a:avLst/>
          </a:prstGeom>
        </p:spPr>
        <p:txBody>
          <a:bodyPr wrap="square">
            <a:spAutoFit/>
          </a:bodyPr>
          <a:lstStyle/>
          <a:p>
            <a:pPr marL="1447861" indent="-685800">
              <a:buFont typeface="Wingdings" panose="05000000000000000000" pitchFamily="2" charset="2"/>
              <a:buChar char="v"/>
            </a:pPr>
            <a:r>
              <a:rPr lang="en-US" sz="3600" b="1" u="sng" dirty="0">
                <a:solidFill>
                  <a:srgbClr val="0070C0"/>
                </a:solidFill>
                <a:latin typeface="Times New Roman" panose="02020603050405020304" pitchFamily="18" charset="0"/>
                <a:cs typeface="Times New Roman" panose="02020603050405020304" pitchFamily="18" charset="0"/>
              </a:rPr>
              <a:t>Multiversion TO (Đa phiên dựa trên TO):</a:t>
            </a:r>
          </a:p>
          <a:p>
            <a:pPr marL="762061"/>
            <a:endParaRPr lang="en-US" sz="3600" b="1" u="sng" dirty="0">
              <a:solidFill>
                <a:srgbClr val="0070C0"/>
              </a:solidFill>
              <a:latin typeface="Times New Roman" panose="02020603050405020304" pitchFamily="18" charset="0"/>
              <a:cs typeface="Times New Roman" panose="02020603050405020304" pitchFamily="18" charset="0"/>
            </a:endParaRPr>
          </a:p>
          <a:p>
            <a:pPr marL="1714500" lvl="3"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Với phương thức này, các phiên bản X1,X2,...,Xk của mỗi dữ liệu X được duy trì. Với mỗi phiên bản, giá trị của phiên bản Xi và kéo theo hai TS được giữ:</a:t>
            </a:r>
            <a:endParaRPr lang="vi-VN" sz="3200" dirty="0">
              <a:latin typeface="Times New Roman" panose="02020603050405020304" pitchFamily="18" charset="0"/>
              <a:cs typeface="Times New Roman" panose="02020603050405020304" pitchFamily="18" charset="0"/>
            </a:endParaRPr>
          </a:p>
          <a:p>
            <a:pPr marL="2171700" lvl="4"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Read_TS(Xi): là TS lớn nhất của giao tác đã đọc thành công phiên Xi.</a:t>
            </a:r>
          </a:p>
          <a:p>
            <a:pPr marL="2171700" lvl="4"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Write_TS(Xi): là TS của giao tác đã ghi giá trị của phiên Xi.</a:t>
            </a:r>
            <a:endParaRPr lang="vi-VN" sz="3200" dirty="0">
              <a:latin typeface="Times New Roman" panose="02020603050405020304" pitchFamily="18" charset="0"/>
              <a:cs typeface="Times New Roman" panose="02020603050405020304" pitchFamily="18" charset="0"/>
            </a:endParaRPr>
          </a:p>
          <a:p>
            <a:pPr marL="1714500" lvl="3"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Mỗi lần giao tác T được phép thực thi thao tác Write_item(X), một phiên bản mới X</a:t>
            </a:r>
            <a:r>
              <a:rPr lang="en-US" sz="2400" baseline="-25000" dirty="0">
                <a:latin typeface="Times New Roman" panose="02020603050405020304" pitchFamily="18" charset="0"/>
                <a:cs typeface="Times New Roman" panose="02020603050405020304" pitchFamily="18" charset="0"/>
              </a:rPr>
              <a:t>k+1</a:t>
            </a:r>
            <a:r>
              <a:rPr lang="en-US" sz="2400" dirty="0">
                <a:latin typeface="Times New Roman" panose="02020603050405020304" pitchFamily="18" charset="0"/>
                <a:cs typeface="Times New Roman" panose="02020603050405020304" pitchFamily="18" charset="0"/>
              </a:rPr>
              <a:t> của mục dữ liệu X được tạo ra, với cả hai Write_TS(Xk+1) và Read_TS(Xk+1) được bắt đầu là TS(T). Do đó, khi T được phép đọc giá trị của phiên Xi, giá trị của Read_TS(Xi) được bắt đầu lớn hơn giá trị hiện tại của Read_TS(Xi) và TS(T).</a:t>
            </a:r>
          </a:p>
        </p:txBody>
      </p:sp>
    </p:spTree>
    <p:extLst>
      <p:ext uri="{BB962C8B-B14F-4D97-AF65-F5344CB8AC3E}">
        <p14:creationId xmlns:p14="http://schemas.microsoft.com/office/powerpoint/2010/main" val="13709532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0A2AAC-9305-4C4C-AC69-3CD68A57D1D8}"/>
              </a:ext>
            </a:extLst>
          </p:cNvPr>
          <p:cNvSpPr/>
          <p:nvPr/>
        </p:nvSpPr>
        <p:spPr>
          <a:xfrm>
            <a:off x="769256" y="246521"/>
            <a:ext cx="8490857" cy="1077218"/>
          </a:xfrm>
          <a:prstGeom prst="rect">
            <a:avLst/>
          </a:prstGeom>
        </p:spPr>
        <p:txBody>
          <a:bodyPr wrap="square">
            <a:spAutoFit/>
          </a:bodyPr>
          <a:lstStyle/>
          <a:p>
            <a:r>
              <a:rPr lang="en-US" sz="3200" b="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11.5 Thuật toán kiểm soát đồng thời lạc quan </a:t>
            </a:r>
            <a:r>
              <a:rPr lang="en-US" sz="3200" b="1" i="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(Optimistic Concurrency Control Algorithms)</a:t>
            </a:r>
            <a:endParaRPr lang="en-US" sz="3200" b="1" i="1" noProof="1">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E578E884-60AB-40EB-9001-620645A0217A}"/>
              </a:ext>
            </a:extLst>
          </p:cNvPr>
          <p:cNvGrpSpPr/>
          <p:nvPr/>
        </p:nvGrpSpPr>
        <p:grpSpPr>
          <a:xfrm>
            <a:off x="478971" y="1770743"/>
            <a:ext cx="11234057" cy="2566926"/>
            <a:chOff x="478971" y="1770743"/>
            <a:chExt cx="11234057" cy="2566926"/>
          </a:xfrm>
        </p:grpSpPr>
        <p:pic>
          <p:nvPicPr>
            <p:cNvPr id="4" name="Picture 3" descr="C:\Users\admin\Desktop\11.5.PNG">
              <a:extLst>
                <a:ext uri="{FF2B5EF4-FFF2-40B4-BE49-F238E27FC236}">
                  <a16:creationId xmlns:a16="http://schemas.microsoft.com/office/drawing/2014/main" id="{0580F74C-C58F-4433-BBB8-85A74D9288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8971" y="1770743"/>
              <a:ext cx="11234057" cy="1658257"/>
            </a:xfrm>
            <a:prstGeom prst="rect">
              <a:avLst/>
            </a:prstGeom>
            <a:noFill/>
            <a:ln>
              <a:noFill/>
            </a:ln>
          </p:spPr>
        </p:pic>
        <p:sp>
          <p:nvSpPr>
            <p:cNvPr id="5" name="Rectangle 4">
              <a:extLst>
                <a:ext uri="{FF2B5EF4-FFF2-40B4-BE49-F238E27FC236}">
                  <a16:creationId xmlns:a16="http://schemas.microsoft.com/office/drawing/2014/main" id="{66DCCD7A-E84A-4138-84DB-F6DF65E58BD9}"/>
                </a:ext>
              </a:extLst>
            </p:cNvPr>
            <p:cNvSpPr/>
            <p:nvPr/>
          </p:nvSpPr>
          <p:spPr>
            <a:xfrm>
              <a:off x="1915885" y="3876004"/>
              <a:ext cx="8084457" cy="461665"/>
            </a:xfrm>
            <a:prstGeom prst="rect">
              <a:avLst/>
            </a:prstGeom>
          </p:spPr>
          <p:txBody>
            <a:bodyPr wrap="square">
              <a:spAutoFit/>
            </a:bodyPr>
            <a:lstStyle/>
            <a:p>
              <a:pPr algn="ctr"/>
              <a:r>
                <a:rPr lang="en-US" sz="2400" b="1" i="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Hình 11.12</a:t>
              </a:r>
              <a:r>
                <a:rPr lang="en-US" sz="2400" i="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 Các giai đoạn thực thi của Pessimistic Transaction</a:t>
              </a:r>
              <a:endParaRPr lang="en-US" sz="2400" i="1" noProof="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718560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011F7-43A1-40AA-8B34-F0EFDD101A16}"/>
              </a:ext>
            </a:extLst>
          </p:cNvPr>
          <p:cNvSpPr/>
          <p:nvPr/>
        </p:nvSpPr>
        <p:spPr>
          <a:xfrm>
            <a:off x="769256" y="246521"/>
            <a:ext cx="8490857" cy="1077218"/>
          </a:xfrm>
          <a:prstGeom prst="rect">
            <a:avLst/>
          </a:prstGeom>
        </p:spPr>
        <p:txBody>
          <a:bodyPr wrap="square">
            <a:spAutoFit/>
          </a:bodyPr>
          <a:lstStyle/>
          <a:p>
            <a:r>
              <a:rPr lang="en-US" sz="3200" b="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11.5 Thuật toán kiểm soát đồng thời lạc quan </a:t>
            </a:r>
            <a:r>
              <a:rPr lang="en-US" sz="3200" b="1" i="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(Optimistic Concurrency Control Algorithms)</a:t>
            </a:r>
            <a:endParaRPr lang="en-US" sz="3200" b="1" i="1" noProof="1">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5ECA45C-D326-493B-B826-142E8300E35C}"/>
              </a:ext>
            </a:extLst>
          </p:cNvPr>
          <p:cNvGrpSpPr/>
          <p:nvPr/>
        </p:nvGrpSpPr>
        <p:grpSpPr>
          <a:xfrm>
            <a:off x="268514" y="1570364"/>
            <a:ext cx="11654971" cy="2099850"/>
            <a:chOff x="268514" y="1570364"/>
            <a:chExt cx="11654971" cy="2099850"/>
          </a:xfrm>
        </p:grpSpPr>
        <p:pic>
          <p:nvPicPr>
            <p:cNvPr id="3" name="Picture 2" descr="C:\Users\admin\Desktop\11.5.1.PNG">
              <a:extLst>
                <a:ext uri="{FF2B5EF4-FFF2-40B4-BE49-F238E27FC236}">
                  <a16:creationId xmlns:a16="http://schemas.microsoft.com/office/drawing/2014/main" id="{5B03ECC3-4E81-44CC-A773-6005137F67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8514" y="1570364"/>
              <a:ext cx="11654971" cy="1622778"/>
            </a:xfrm>
            <a:prstGeom prst="rect">
              <a:avLst/>
            </a:prstGeom>
            <a:noFill/>
            <a:ln>
              <a:noFill/>
            </a:ln>
          </p:spPr>
        </p:pic>
        <p:sp>
          <p:nvSpPr>
            <p:cNvPr id="5" name="Rectangle 4">
              <a:extLst>
                <a:ext uri="{FF2B5EF4-FFF2-40B4-BE49-F238E27FC236}">
                  <a16:creationId xmlns:a16="http://schemas.microsoft.com/office/drawing/2014/main" id="{CC6486DF-9F42-4042-A8C0-CDE398BE9567}"/>
                </a:ext>
              </a:extLst>
            </p:cNvPr>
            <p:cNvSpPr/>
            <p:nvPr/>
          </p:nvSpPr>
          <p:spPr>
            <a:xfrm>
              <a:off x="2010227" y="3209319"/>
              <a:ext cx="8171544" cy="460895"/>
            </a:xfrm>
            <a:prstGeom prst="rect">
              <a:avLst/>
            </a:prstGeom>
          </p:spPr>
          <p:txBody>
            <a:bodyPr wrap="square">
              <a:spAutoFit/>
            </a:bodyPr>
            <a:lstStyle/>
            <a:p>
              <a:pPr marL="47625" algn="ctr">
                <a:lnSpc>
                  <a:spcPct val="107000"/>
                </a:lnSpc>
                <a:spcAft>
                  <a:spcPts val="800"/>
                </a:spcAft>
              </a:pPr>
              <a:r>
                <a:rPr lang="en-US" sz="2400" b="1" i="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Hình 11.13: </a:t>
              </a:r>
              <a:r>
                <a:rPr lang="en-US" sz="2400" i="1"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Các giai đoạn thực thi của Optimistic Transaction</a:t>
              </a:r>
              <a:endParaRPr lang="en-US" sz="2400" i="1" noProof="1">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7" name="Rectangle 6">
            <a:extLst>
              <a:ext uri="{FF2B5EF4-FFF2-40B4-BE49-F238E27FC236}">
                <a16:creationId xmlns:a16="http://schemas.microsoft.com/office/drawing/2014/main" id="{F86A08B1-670F-495E-B289-13AAEDB08D35}"/>
              </a:ext>
            </a:extLst>
          </p:cNvPr>
          <p:cNvSpPr/>
          <p:nvPr/>
        </p:nvSpPr>
        <p:spPr>
          <a:xfrm>
            <a:off x="268514" y="3947827"/>
            <a:ext cx="11538858" cy="2539350"/>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q"/>
            </a:pPr>
            <a:r>
              <a:rPr lang="en-US" sz="2400"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Các thuật toán Optimistic, mặt khác, trì hoãn giai đoạn validation trước giai đoạn write. Do đó, một hoạt động được nạp vào giai đoạn optimistic thì sẽ không bao giờ bị hoãn. </a:t>
            </a:r>
          </a:p>
          <a:p>
            <a:pPr marL="342900" lvl="0" indent="-342900" algn="just">
              <a:lnSpc>
                <a:spcPct val="107000"/>
              </a:lnSpc>
              <a:spcAft>
                <a:spcPts val="800"/>
              </a:spcAft>
              <a:buFont typeface="Wingdings" panose="05000000000000000000" pitchFamily="2" charset="2"/>
              <a:buChar char="q"/>
            </a:pPr>
            <a:r>
              <a:rPr lang="en-US" sz="2400" noProof="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Các giai đoạn read, compute, write của mỗi transaction được xử lí tự do mà không cập nhật cơ sở dữ liệu thực tế. Giai đoạn validation bao gồm kiểm tra xem các cập nhật này có duy trì tính nhất quán của cơ sở dữ liệu hay không. Nếu câu trả lời là có, những thay đổi sẽ được thực hiện ở “global”. Nếu không, transaction sẽ bị hủy bỏ và phải khởi động lại.</a:t>
            </a:r>
            <a:endParaRPr lang="en-US" sz="2400" noProof="1">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2026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3" name="TextBox 2"/>
          <p:cNvSpPr txBox="1"/>
          <p:nvPr/>
        </p:nvSpPr>
        <p:spPr>
          <a:xfrm>
            <a:off x="762000" y="1496291"/>
            <a:ext cx="10238509" cy="4893647"/>
          </a:xfrm>
          <a:prstGeom prst="rect">
            <a:avLst/>
          </a:prstGeom>
          <a:noFill/>
        </p:spPr>
        <p:txBody>
          <a:bodyPr wrap="square" rtlCol="0">
            <a:spAutoFit/>
          </a:bodyPr>
          <a:lstStyle/>
          <a:p>
            <a:pPr lvl="0"/>
            <a:r>
              <a:rPr lang="en-US" sz="2400" dirty="0">
                <a:latin typeface="Times New Roman" panose="02020603050405020304" pitchFamily="18" charset="0"/>
                <a:cs typeface="Times New Roman" panose="02020603050405020304" pitchFamily="18" charset="0"/>
              </a:rPr>
              <a:t>VD: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ty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B.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1000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B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2000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T1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50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 sang B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T2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10%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 sang B.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transaction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T1: 	Read(A)								</a:t>
            </a:r>
          </a:p>
          <a:p>
            <a:r>
              <a:rPr lang="en-US" sz="2400" dirty="0">
                <a:latin typeface="Times New Roman" panose="02020603050405020304" pitchFamily="18" charset="0"/>
                <a:cs typeface="Times New Roman" panose="02020603050405020304" pitchFamily="18" charset="0"/>
              </a:rPr>
              <a:t>	T:=A*0.1</a:t>
            </a:r>
          </a:p>
          <a:p>
            <a:r>
              <a:rPr lang="en-US" sz="2400" dirty="0">
                <a:latin typeface="Times New Roman" panose="02020603050405020304" pitchFamily="18" charset="0"/>
                <a:cs typeface="Times New Roman" panose="02020603050405020304" pitchFamily="18" charset="0"/>
              </a:rPr>
              <a:t>	A:=A-t</a:t>
            </a:r>
          </a:p>
          <a:p>
            <a:r>
              <a:rPr lang="en-US" sz="2400" dirty="0">
                <a:latin typeface="Times New Roman" panose="02020603050405020304" pitchFamily="18" charset="0"/>
                <a:cs typeface="Times New Roman" panose="02020603050405020304" pitchFamily="18" charset="0"/>
              </a:rPr>
              <a:t>	Write(A)</a:t>
            </a:r>
          </a:p>
          <a:p>
            <a:r>
              <a:rPr lang="en-US" sz="2400" dirty="0">
                <a:latin typeface="Times New Roman" panose="02020603050405020304" pitchFamily="18" charset="0"/>
                <a:cs typeface="Times New Roman" panose="02020603050405020304" pitchFamily="18" charset="0"/>
              </a:rPr>
              <a:t>	Read(B)</a:t>
            </a:r>
          </a:p>
          <a:p>
            <a:r>
              <a:rPr lang="en-US" sz="2400" dirty="0">
                <a:latin typeface="Times New Roman" panose="02020603050405020304" pitchFamily="18" charset="0"/>
                <a:cs typeface="Times New Roman" panose="02020603050405020304" pitchFamily="18" charset="0"/>
              </a:rPr>
              <a:t>	B:=B+t</a:t>
            </a:r>
          </a:p>
          <a:p>
            <a:r>
              <a:rPr lang="en-US" sz="2400" dirty="0">
                <a:latin typeface="Times New Roman" panose="02020603050405020304" pitchFamily="18" charset="0"/>
                <a:cs typeface="Times New Roman" panose="02020603050405020304" pitchFamily="18" charset="0"/>
              </a:rPr>
              <a:t>	Write(B)</a:t>
            </a:r>
          </a:p>
          <a:p>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4391892" y="2937163"/>
            <a:ext cx="3297381"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T2:	Read(A)</a:t>
            </a:r>
          </a:p>
          <a:p>
            <a:r>
              <a:rPr lang="en-US" sz="2400" dirty="0">
                <a:latin typeface="Times New Roman" panose="02020603050405020304" pitchFamily="18" charset="0"/>
                <a:cs typeface="Times New Roman" panose="02020603050405020304" pitchFamily="18" charset="0"/>
              </a:rPr>
              <a:t>	T:=A*0.1</a:t>
            </a:r>
          </a:p>
          <a:p>
            <a:r>
              <a:rPr lang="en-US" sz="2400" dirty="0">
                <a:latin typeface="Times New Roman" panose="02020603050405020304" pitchFamily="18" charset="0"/>
                <a:cs typeface="Times New Roman" panose="02020603050405020304" pitchFamily="18" charset="0"/>
              </a:rPr>
              <a:t>	A:=A-t</a:t>
            </a:r>
          </a:p>
          <a:p>
            <a:r>
              <a:rPr lang="en-US" sz="2400" dirty="0">
                <a:latin typeface="Times New Roman" panose="02020603050405020304" pitchFamily="18" charset="0"/>
                <a:cs typeface="Times New Roman" panose="02020603050405020304" pitchFamily="18" charset="0"/>
              </a:rPr>
              <a:t>	Write(A)</a:t>
            </a:r>
          </a:p>
          <a:p>
            <a:r>
              <a:rPr lang="en-US" sz="2400" dirty="0">
                <a:latin typeface="Times New Roman" panose="02020603050405020304" pitchFamily="18" charset="0"/>
                <a:cs typeface="Times New Roman" panose="02020603050405020304" pitchFamily="18" charset="0"/>
              </a:rPr>
              <a:t>	Read(B)</a:t>
            </a:r>
          </a:p>
          <a:p>
            <a:r>
              <a:rPr lang="en-US" sz="2400" dirty="0">
                <a:latin typeface="Times New Roman" panose="02020603050405020304" pitchFamily="18" charset="0"/>
                <a:cs typeface="Times New Roman" panose="02020603050405020304" pitchFamily="18" charset="0"/>
              </a:rPr>
              <a:t>	B:=B+t</a:t>
            </a:r>
          </a:p>
          <a:p>
            <a:r>
              <a:rPr lang="en-US" sz="2400" dirty="0">
                <a:latin typeface="Times New Roman" panose="02020603050405020304" pitchFamily="18" charset="0"/>
                <a:cs typeface="Times New Roman" panose="02020603050405020304" pitchFamily="18" charset="0"/>
              </a:rPr>
              <a:t>	Write(B)</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94352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706318-BBA4-40BC-81EB-8E5458B7A797}"/>
              </a:ext>
            </a:extLst>
          </p:cNvPr>
          <p:cNvSpPr/>
          <p:nvPr/>
        </p:nvSpPr>
        <p:spPr>
          <a:xfrm>
            <a:off x="252565" y="53016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sp>
        <p:nvSpPr>
          <p:cNvPr id="4" name="Rectangle 3">
            <a:extLst>
              <a:ext uri="{FF2B5EF4-FFF2-40B4-BE49-F238E27FC236}">
                <a16:creationId xmlns:a16="http://schemas.microsoft.com/office/drawing/2014/main" id="{DA23D153-EC45-4EC7-817E-86BA8B76813C}"/>
              </a:ext>
            </a:extLst>
          </p:cNvPr>
          <p:cNvSpPr/>
          <p:nvPr/>
        </p:nvSpPr>
        <p:spPr>
          <a:xfrm>
            <a:off x="0" y="1551563"/>
            <a:ext cx="11625943" cy="3754874"/>
          </a:xfrm>
          <a:prstGeom prst="rect">
            <a:avLst/>
          </a:prstGeom>
        </p:spPr>
        <p:txBody>
          <a:bodyPr wrap="square">
            <a:spAutoFit/>
          </a:bodyPr>
          <a:lstStyle/>
          <a:p>
            <a:pPr marL="1276411" indent="-514350">
              <a:buFont typeface="Wingdings" panose="05000000000000000000" pitchFamily="2" charset="2"/>
              <a:buChar char="v"/>
            </a:pPr>
            <a:r>
              <a:rPr lang="en-US" sz="2800" b="1" u="sng" dirty="0">
                <a:solidFill>
                  <a:srgbClr val="0070C0"/>
                </a:solidFill>
                <a:latin typeface="Times New Roman" panose="02020603050405020304" pitchFamily="18" charset="0"/>
                <a:cs typeface="Times New Roman" panose="02020603050405020304" pitchFamily="18" charset="0"/>
              </a:rPr>
              <a:t>Nhắc lại về deadlock:</a:t>
            </a:r>
          </a:p>
          <a:p>
            <a:pPr marL="1714500" lvl="3" indent="-342900" algn="just">
              <a:buFont typeface="Wingdings" panose="05000000000000000000" pitchFamily="2" charset="2"/>
              <a:buChar char="q"/>
            </a:pPr>
            <a:r>
              <a:rPr lang="vi-VN" sz="2400" dirty="0">
                <a:latin typeface="+mj-lt"/>
              </a:rPr>
              <a:t>Trạng thái của một hệ thống cơ sở dữ dữ liệu có hai hoặc nhiều giao dịch dữ liệu.</a:t>
            </a:r>
          </a:p>
          <a:p>
            <a:pPr marL="1714500" lvl="3" indent="-342900" algn="just">
              <a:buFont typeface="Wingdings" panose="05000000000000000000" pitchFamily="2" charset="2"/>
              <a:buChar char="q"/>
            </a:pPr>
            <a:r>
              <a:rPr lang="vi-VN" sz="2400" dirty="0">
                <a:latin typeface="+mj-lt"/>
              </a:rPr>
              <a:t>Mỗi giao dịch đang chờ một mục dữ liệu đang bị khóa bởi những giao dịch khác</a:t>
            </a:r>
            <a:r>
              <a:rPr lang="en-US" sz="2400" dirty="0">
                <a:latin typeface="+mj-lt"/>
              </a:rPr>
              <a:t>.</a:t>
            </a:r>
            <a:endParaRPr lang="vi-VN" sz="2400" dirty="0">
              <a:latin typeface="+mj-lt"/>
            </a:endParaRPr>
          </a:p>
          <a:p>
            <a:pPr marL="1714500" lvl="3" indent="-342900" algn="just">
              <a:buFont typeface="Wingdings" panose="05000000000000000000" pitchFamily="2" charset="2"/>
              <a:buChar char="q"/>
            </a:pPr>
            <a:r>
              <a:rPr lang="vi-VN" sz="2400" dirty="0">
                <a:latin typeface="+mj-lt"/>
              </a:rPr>
              <a:t>Deadlock có thể được biểu diễn bởi một một chu kì trong đồ thị chờ(wait-for-graph).</a:t>
            </a:r>
          </a:p>
          <a:p>
            <a:pPr marL="1714500" lvl="3" indent="-342900" algn="just">
              <a:buFont typeface="Wingdings" panose="05000000000000000000" pitchFamily="2" charset="2"/>
              <a:buChar char="q"/>
            </a:pPr>
            <a:r>
              <a:rPr lang="vi-VN" sz="2400" dirty="0">
                <a:latin typeface="+mj-lt"/>
              </a:rPr>
              <a:t>Đây là một đồ thị có hướng trong đó các đỉnh biểu diễn các giao dịch dữ liệu và các cạnh biểu diễn sự chờ đợi cho các mục dữ liệu.</a:t>
            </a:r>
            <a:endParaRPr lang="en-US" sz="2400" dirty="0">
              <a:latin typeface="+mj-lt"/>
            </a:endParaRPr>
          </a:p>
          <a:p>
            <a:pPr lvl="1"/>
            <a:endParaRPr lang="vi-VN" dirty="0"/>
          </a:p>
        </p:txBody>
      </p:sp>
    </p:spTree>
    <p:extLst>
      <p:ext uri="{BB962C8B-B14F-4D97-AF65-F5344CB8AC3E}">
        <p14:creationId xmlns:p14="http://schemas.microsoft.com/office/powerpoint/2010/main" val="3680324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B9C7AD-1EDC-40EE-B100-4192814F25D2}"/>
              </a:ext>
            </a:extLst>
          </p:cNvPr>
          <p:cNvSpPr/>
          <p:nvPr/>
        </p:nvSpPr>
        <p:spPr>
          <a:xfrm>
            <a:off x="252565" y="53016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sp>
        <p:nvSpPr>
          <p:cNvPr id="4" name="Rectangle 3">
            <a:extLst>
              <a:ext uri="{FF2B5EF4-FFF2-40B4-BE49-F238E27FC236}">
                <a16:creationId xmlns:a16="http://schemas.microsoft.com/office/drawing/2014/main" id="{54C02948-DCE7-44C3-B441-BB8DD988C053}"/>
              </a:ext>
            </a:extLst>
          </p:cNvPr>
          <p:cNvSpPr/>
          <p:nvPr/>
        </p:nvSpPr>
        <p:spPr>
          <a:xfrm>
            <a:off x="252565" y="1649143"/>
            <a:ext cx="11387892" cy="2000548"/>
          </a:xfrm>
          <a:prstGeom prst="rect">
            <a:avLst/>
          </a:prstGeom>
        </p:spPr>
        <p:txBody>
          <a:bodyPr wrap="square">
            <a:spAutoFit/>
          </a:bodyPr>
          <a:lstStyle/>
          <a:p>
            <a:pPr marL="1104961" indent="-342900" algn="just">
              <a:buFont typeface="Wingdings" panose="05000000000000000000" pitchFamily="2" charset="2"/>
              <a:buChar char="v"/>
            </a:pPr>
            <a:r>
              <a:rPr lang="en-US" sz="2800" b="1" u="sng" noProof="1">
                <a:solidFill>
                  <a:srgbClr val="0070C0"/>
                </a:solidFill>
                <a:latin typeface="Times New Roman" panose="02020603050405020304" pitchFamily="18" charset="0"/>
                <a:cs typeface="Times New Roman" panose="02020603050405020304" pitchFamily="18" charset="0"/>
              </a:rPr>
              <a:t>Ví dụ:</a:t>
            </a:r>
          </a:p>
          <a:p>
            <a:pPr marL="1714500" lvl="3" indent="-342900" algn="just">
              <a:buFont typeface="Wingdings" panose="05000000000000000000" pitchFamily="2" charset="2"/>
              <a:buChar char="q"/>
            </a:pPr>
            <a:r>
              <a:rPr lang="en-US" sz="2400" noProof="1">
                <a:latin typeface="Times New Roman" panose="02020603050405020304" pitchFamily="18" charset="0"/>
                <a:cs typeface="Times New Roman" panose="02020603050405020304" pitchFamily="18" charset="0"/>
              </a:rPr>
              <a:t>Transaction T1 đang chờ mục dữ liệu X bị khóa bởi T3.</a:t>
            </a:r>
          </a:p>
          <a:p>
            <a:pPr marL="1714500" lvl="3" indent="-342900" algn="just">
              <a:buFont typeface="Wingdings" panose="05000000000000000000" pitchFamily="2" charset="2"/>
              <a:buChar char="q"/>
            </a:pPr>
            <a:r>
              <a:rPr lang="en-US" sz="2400" noProof="1">
                <a:latin typeface="Times New Roman" panose="02020603050405020304" pitchFamily="18" charset="0"/>
                <a:cs typeface="Times New Roman" panose="02020603050405020304" pitchFamily="18" charset="0"/>
              </a:rPr>
              <a:t>Transaction T3 đang chờ Z bị khóa bởi T2 và T2 đang đợi Y bị khóa bởi T1</a:t>
            </a:r>
          </a:p>
          <a:p>
            <a:pPr lvl="3" algn="just"/>
            <a:r>
              <a:rPr lang="en-US" sz="2400" b="1" noProof="1">
                <a:latin typeface="Times New Roman" panose="02020603050405020304" pitchFamily="18" charset="0"/>
                <a:cs typeface="Times New Roman" panose="02020603050405020304" pitchFamily="18" charset="0"/>
              </a:rPr>
              <a:t>=&gt;</a:t>
            </a:r>
            <a:r>
              <a:rPr lang="en-US" sz="2400" noProof="1">
                <a:latin typeface="Times New Roman" panose="02020603050405020304" pitchFamily="18" charset="0"/>
                <a:cs typeface="Times New Roman" panose="02020603050405020304" pitchFamily="18" charset="0"/>
              </a:rPr>
              <a:t>  Do đó, một chu kỳ chờ được hình thành và không có giao dịch nào có thể tiến hành.</a:t>
            </a:r>
          </a:p>
        </p:txBody>
      </p:sp>
      <p:pic>
        <p:nvPicPr>
          <p:cNvPr id="5" name="Picture 4">
            <a:extLst>
              <a:ext uri="{FF2B5EF4-FFF2-40B4-BE49-F238E27FC236}">
                <a16:creationId xmlns:a16="http://schemas.microsoft.com/office/drawing/2014/main" id="{49BF5B55-368E-435F-AC67-1A8AE4BA7417}"/>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8417"/>
          <a:stretch/>
        </p:blipFill>
        <p:spPr>
          <a:xfrm>
            <a:off x="2902355" y="2508990"/>
            <a:ext cx="6807030" cy="4675581"/>
          </a:xfrm>
          <a:prstGeom prst="rect">
            <a:avLst/>
          </a:prstGeom>
        </p:spPr>
      </p:pic>
    </p:spTree>
    <p:extLst>
      <p:ext uri="{BB962C8B-B14F-4D97-AF65-F5344CB8AC3E}">
        <p14:creationId xmlns:p14="http://schemas.microsoft.com/office/powerpoint/2010/main" val="21932766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745B08-59BD-486F-9D45-EE8B63ED6D95}"/>
              </a:ext>
            </a:extLst>
          </p:cNvPr>
          <p:cNvSpPr/>
          <p:nvPr/>
        </p:nvSpPr>
        <p:spPr>
          <a:xfrm>
            <a:off x="252565" y="53016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graphicFrame>
        <p:nvGraphicFramePr>
          <p:cNvPr id="4" name="Diagram 3">
            <a:extLst>
              <a:ext uri="{FF2B5EF4-FFF2-40B4-BE49-F238E27FC236}">
                <a16:creationId xmlns:a16="http://schemas.microsoft.com/office/drawing/2014/main" id="{ABB99A98-7804-41C5-99DF-209D9B5594C9}"/>
              </a:ext>
            </a:extLst>
          </p:cNvPr>
          <p:cNvGraphicFramePr/>
          <p:nvPr>
            <p:extLst>
              <p:ext uri="{D42A27DB-BD31-4B8C-83A1-F6EECF244321}">
                <p14:modId xmlns:p14="http://schemas.microsoft.com/office/powerpoint/2010/main" val="321096773"/>
              </p:ext>
            </p:extLst>
          </p:nvPr>
        </p:nvGraphicFramePr>
        <p:xfrm>
          <a:off x="2198913" y="1126790"/>
          <a:ext cx="7445829" cy="5605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76694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DF950F-C36F-4B69-8805-2105B8CA012D}"/>
              </a:ext>
            </a:extLst>
          </p:cNvPr>
          <p:cNvSpPr/>
          <p:nvPr/>
        </p:nvSpPr>
        <p:spPr>
          <a:xfrm>
            <a:off x="252565" y="53016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grpSp>
        <p:nvGrpSpPr>
          <p:cNvPr id="6" name="Group 5">
            <a:extLst>
              <a:ext uri="{FF2B5EF4-FFF2-40B4-BE49-F238E27FC236}">
                <a16:creationId xmlns:a16="http://schemas.microsoft.com/office/drawing/2014/main" id="{1AC0030F-81C3-4751-95D1-EC089BA09747}"/>
              </a:ext>
            </a:extLst>
          </p:cNvPr>
          <p:cNvGrpSpPr/>
          <p:nvPr/>
        </p:nvGrpSpPr>
        <p:grpSpPr>
          <a:xfrm>
            <a:off x="843551" y="996722"/>
            <a:ext cx="9185820" cy="5743062"/>
            <a:chOff x="843551" y="996722"/>
            <a:chExt cx="9185820" cy="5743062"/>
          </a:xfrm>
        </p:grpSpPr>
        <p:graphicFrame>
          <p:nvGraphicFramePr>
            <p:cNvPr id="4" name="Diagram 3">
              <a:extLst>
                <a:ext uri="{FF2B5EF4-FFF2-40B4-BE49-F238E27FC236}">
                  <a16:creationId xmlns:a16="http://schemas.microsoft.com/office/drawing/2014/main" id="{A318BD6B-BE5C-4A22-9D91-AA74C947806B}"/>
                </a:ext>
              </a:extLst>
            </p:cNvPr>
            <p:cNvGraphicFramePr/>
            <p:nvPr>
              <p:extLst>
                <p:ext uri="{D42A27DB-BD31-4B8C-83A1-F6EECF244321}">
                  <p14:modId xmlns:p14="http://schemas.microsoft.com/office/powerpoint/2010/main" val="1576219129"/>
                </p:ext>
              </p:extLst>
            </p:nvPr>
          </p:nvGraphicFramePr>
          <p:xfrm>
            <a:off x="2162628" y="996722"/>
            <a:ext cx="7866743" cy="5743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9550938-1EE7-4881-9E7F-9BE714FB639E}"/>
                </a:ext>
              </a:extLst>
            </p:cNvPr>
            <p:cNvSpPr/>
            <p:nvPr/>
          </p:nvSpPr>
          <p:spPr>
            <a:xfrm>
              <a:off x="843551" y="1371992"/>
              <a:ext cx="3322049" cy="1200329"/>
            </a:xfrm>
            <a:prstGeom prst="rect">
              <a:avLst/>
            </a:prstGeom>
          </p:spPr>
          <p:txBody>
            <a:bodyPr wrap="square">
              <a:spAutoFit/>
            </a:bodyPr>
            <a:lstStyle/>
            <a:p>
              <a:pPr marL="342900" indent="-342900" algn="just">
                <a:buFont typeface="Wingdings" panose="05000000000000000000" pitchFamily="2" charset="2"/>
                <a:buChar char="q"/>
              </a:pPr>
              <a:r>
                <a:rPr lang="en-US" sz="2400" b="1" noProof="1">
                  <a:solidFill>
                    <a:srgbClr val="FF0000"/>
                  </a:solidFill>
                  <a:latin typeface="Times New Roman" panose="02020603050405020304" pitchFamily="18" charset="0"/>
                  <a:cs typeface="Times New Roman" panose="02020603050405020304" pitchFamily="18" charset="0"/>
                </a:rPr>
                <a:t>Ngăn ngừa deadlock trong hệ cơ sở dữ liệu tập trung.</a:t>
              </a:r>
            </a:p>
          </p:txBody>
        </p:sp>
      </p:grpSp>
    </p:spTree>
    <p:extLst>
      <p:ext uri="{BB962C8B-B14F-4D97-AF65-F5344CB8AC3E}">
        <p14:creationId xmlns:p14="http://schemas.microsoft.com/office/powerpoint/2010/main" val="40841233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2FC30F-9F85-44F3-9450-941F597E3695}"/>
              </a:ext>
            </a:extLst>
          </p:cNvPr>
          <p:cNvSpPr/>
          <p:nvPr/>
        </p:nvSpPr>
        <p:spPr>
          <a:xfrm>
            <a:off x="252565" y="53016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grpSp>
        <p:nvGrpSpPr>
          <p:cNvPr id="6" name="Group 5">
            <a:extLst>
              <a:ext uri="{FF2B5EF4-FFF2-40B4-BE49-F238E27FC236}">
                <a16:creationId xmlns:a16="http://schemas.microsoft.com/office/drawing/2014/main" id="{753C4F33-A4BA-43EF-BEC3-1F0E814FE176}"/>
              </a:ext>
            </a:extLst>
          </p:cNvPr>
          <p:cNvGrpSpPr/>
          <p:nvPr/>
        </p:nvGrpSpPr>
        <p:grpSpPr>
          <a:xfrm>
            <a:off x="843551" y="1114938"/>
            <a:ext cx="9360990" cy="5743062"/>
            <a:chOff x="843551" y="1114938"/>
            <a:chExt cx="9360990" cy="5743062"/>
          </a:xfrm>
        </p:grpSpPr>
        <p:graphicFrame>
          <p:nvGraphicFramePr>
            <p:cNvPr id="4" name="Diagram 3">
              <a:extLst>
                <a:ext uri="{FF2B5EF4-FFF2-40B4-BE49-F238E27FC236}">
                  <a16:creationId xmlns:a16="http://schemas.microsoft.com/office/drawing/2014/main" id="{8B62CF6C-776D-4710-8979-127CF86FA7C1}"/>
                </a:ext>
              </a:extLst>
            </p:cNvPr>
            <p:cNvGraphicFramePr/>
            <p:nvPr>
              <p:extLst>
                <p:ext uri="{D42A27DB-BD31-4B8C-83A1-F6EECF244321}">
                  <p14:modId xmlns:p14="http://schemas.microsoft.com/office/powerpoint/2010/main" val="3799460552"/>
                </p:ext>
              </p:extLst>
            </p:nvPr>
          </p:nvGraphicFramePr>
          <p:xfrm>
            <a:off x="1494972" y="1114938"/>
            <a:ext cx="8709569" cy="5743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65DA1ED-B353-4CEE-898B-F28B87186DB9}"/>
                </a:ext>
              </a:extLst>
            </p:cNvPr>
            <p:cNvSpPr/>
            <p:nvPr/>
          </p:nvSpPr>
          <p:spPr>
            <a:xfrm>
              <a:off x="843551" y="1371992"/>
              <a:ext cx="3322049" cy="1200329"/>
            </a:xfrm>
            <a:prstGeom prst="rect">
              <a:avLst/>
            </a:prstGeom>
          </p:spPr>
          <p:txBody>
            <a:bodyPr wrap="square">
              <a:spAutoFit/>
            </a:bodyPr>
            <a:lstStyle/>
            <a:p>
              <a:pPr marL="342900" indent="-342900" algn="just">
                <a:buFont typeface="Wingdings" panose="05000000000000000000" pitchFamily="2" charset="2"/>
                <a:buChar char="q"/>
              </a:pPr>
              <a:r>
                <a:rPr lang="en-US" sz="2400" b="1" noProof="1">
                  <a:solidFill>
                    <a:srgbClr val="FF0000"/>
                  </a:solidFill>
                  <a:latin typeface="Times New Roman" panose="02020603050405020304" pitchFamily="18" charset="0"/>
                  <a:cs typeface="Times New Roman" panose="02020603050405020304" pitchFamily="18" charset="0"/>
                </a:rPr>
                <a:t>Ngăn ngừa deadlock trong hệ cơ sở dữ liệu phân tán.</a:t>
              </a:r>
            </a:p>
          </p:txBody>
        </p:sp>
      </p:grpSp>
    </p:spTree>
    <p:extLst>
      <p:ext uri="{BB962C8B-B14F-4D97-AF65-F5344CB8AC3E}">
        <p14:creationId xmlns:p14="http://schemas.microsoft.com/office/powerpoint/2010/main" val="238905889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4E7E37-90EB-4091-A914-1B50225BE666}"/>
              </a:ext>
            </a:extLst>
          </p:cNvPr>
          <p:cNvSpPr/>
          <p:nvPr/>
        </p:nvSpPr>
        <p:spPr>
          <a:xfrm>
            <a:off x="281594" y="7965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sp>
        <p:nvSpPr>
          <p:cNvPr id="5" name="Rectangle 4">
            <a:extLst>
              <a:ext uri="{FF2B5EF4-FFF2-40B4-BE49-F238E27FC236}">
                <a16:creationId xmlns:a16="http://schemas.microsoft.com/office/drawing/2014/main" id="{27010DC2-DD9C-4974-A8A3-79D7AA93BB42}"/>
              </a:ext>
            </a:extLst>
          </p:cNvPr>
          <p:cNvSpPr/>
          <p:nvPr/>
        </p:nvSpPr>
        <p:spPr>
          <a:xfrm>
            <a:off x="6647543" y="1299925"/>
            <a:ext cx="5408006" cy="4893647"/>
          </a:xfrm>
          <a:prstGeom prst="rect">
            <a:avLst/>
          </a:prstGeom>
        </p:spPr>
        <p:txBody>
          <a:bodyPr wrap="square">
            <a:spAutoFit/>
          </a:bodyPr>
          <a:lstStyle/>
          <a:p>
            <a:pPr marL="342900" indent="-342900">
              <a:buFont typeface="Wingdings" panose="05000000000000000000" pitchFamily="2" charset="2"/>
              <a:buChar char="q"/>
            </a:pPr>
            <a:r>
              <a:rPr lang="vi-VN" sz="2400" dirty="0">
                <a:latin typeface="+mj-lt"/>
              </a:rPr>
              <a:t>Có 2 thuật toán cho mục đích này, đó là wait-die và wound-wait. </a:t>
            </a:r>
            <a:r>
              <a:rPr lang="en-US" sz="2400" dirty="0">
                <a:latin typeface="Times New Roman" panose="02020603050405020304" pitchFamily="18" charset="0"/>
                <a:cs typeface="Times New Roman" panose="02020603050405020304" pitchFamily="18" charset="0"/>
              </a:rPr>
              <a:t>Giả</a:t>
            </a:r>
            <a:r>
              <a:rPr lang="en-US" sz="2400" dirty="0">
                <a:latin typeface="+mj-lt"/>
              </a:rPr>
              <a:t> </a:t>
            </a:r>
            <a:r>
              <a:rPr lang="vi-VN" sz="2400" dirty="0">
                <a:latin typeface="+mj-lt"/>
              </a:rPr>
              <a:t>sử rằng có 2 transaction T1 và T2, trong đó T1 cố gắng khóa một mục dữ liệu đã bị khóa bở T2.</a:t>
            </a:r>
            <a:endParaRPr lang="en-US" sz="2400" dirty="0">
              <a:latin typeface="+mj-lt"/>
            </a:endParaRPr>
          </a:p>
          <a:p>
            <a:pPr marL="342900" indent="-342900">
              <a:buFont typeface="Wingdings" panose="05000000000000000000" pitchFamily="2" charset="2"/>
              <a:buChar char="q"/>
            </a:pPr>
            <a:r>
              <a:rPr lang="vi-VN" sz="2400" b="1" dirty="0">
                <a:solidFill>
                  <a:srgbClr val="FF0000"/>
                </a:solidFill>
                <a:latin typeface="+mj-lt"/>
              </a:rPr>
              <a:t>Các thuật toán như sau:</a:t>
            </a:r>
            <a:endParaRPr lang="en-US" sz="2400" b="1" dirty="0">
              <a:solidFill>
                <a:srgbClr val="FF0000"/>
              </a:solidFill>
              <a:latin typeface="+mj-lt"/>
            </a:endParaRPr>
          </a:p>
          <a:p>
            <a:pPr marL="342900" indent="-342900">
              <a:buFont typeface="Wingdings" panose="05000000000000000000" pitchFamily="2" charset="2"/>
              <a:buChar char="q"/>
            </a:pPr>
            <a:r>
              <a:rPr lang="vi-VN" sz="2400" b="1" dirty="0">
                <a:latin typeface="+mj-lt"/>
              </a:rPr>
              <a:t>Wait-Die</a:t>
            </a:r>
            <a:r>
              <a:rPr lang="vi-VN" sz="2400" dirty="0">
                <a:latin typeface="+mj-lt"/>
              </a:rPr>
              <a:t>: Nếu T1 cũ hơn T2, T1 được phép chờ. Mặc khác, nếu T1 nhỏ hơn T2, T1 sẽ bị hủy bỏ và khởi động lại. </a:t>
            </a:r>
            <a:endParaRPr lang="en-US" sz="2400" dirty="0">
              <a:latin typeface="+mj-lt"/>
            </a:endParaRPr>
          </a:p>
          <a:p>
            <a:pPr marL="342900" indent="-342900">
              <a:buFont typeface="Wingdings" panose="05000000000000000000" pitchFamily="2" charset="2"/>
              <a:buChar char="q"/>
            </a:pPr>
            <a:r>
              <a:rPr lang="vi-VN" sz="2400" b="1" dirty="0">
                <a:latin typeface="+mj-lt"/>
              </a:rPr>
              <a:t>Wound-Wait</a:t>
            </a:r>
            <a:r>
              <a:rPr lang="vi-VN" sz="2400" dirty="0">
                <a:latin typeface="+mj-lt"/>
              </a:rPr>
              <a:t>: Nếu T1 cũ hơn T2, T2 sẽ bị huy bỏ và sau đó được khởi động lại. Mặt khác, nếu T1 nhỏ hơn T2, T1 được phép chờ.</a:t>
            </a:r>
            <a:endParaRPr lang="en-US" sz="2400" dirty="0">
              <a:latin typeface="+mj-lt"/>
            </a:endParaRPr>
          </a:p>
        </p:txBody>
      </p:sp>
      <p:grpSp>
        <p:nvGrpSpPr>
          <p:cNvPr id="7" name="Group 6">
            <a:extLst>
              <a:ext uri="{FF2B5EF4-FFF2-40B4-BE49-F238E27FC236}">
                <a16:creationId xmlns:a16="http://schemas.microsoft.com/office/drawing/2014/main" id="{8615D51A-D26C-48AD-9C04-0CAC1A8E4531}"/>
              </a:ext>
            </a:extLst>
          </p:cNvPr>
          <p:cNvGrpSpPr/>
          <p:nvPr/>
        </p:nvGrpSpPr>
        <p:grpSpPr>
          <a:xfrm>
            <a:off x="49364" y="684493"/>
            <a:ext cx="8296350" cy="5963050"/>
            <a:chOff x="49364" y="684493"/>
            <a:chExt cx="8296350" cy="6166249"/>
          </a:xfrm>
        </p:grpSpPr>
        <p:graphicFrame>
          <p:nvGraphicFramePr>
            <p:cNvPr id="4" name="Diagram 3">
              <a:extLst>
                <a:ext uri="{FF2B5EF4-FFF2-40B4-BE49-F238E27FC236}">
                  <a16:creationId xmlns:a16="http://schemas.microsoft.com/office/drawing/2014/main" id="{9F4C5795-BA76-4C77-9D9F-494620C401E5}"/>
                </a:ext>
              </a:extLst>
            </p:cNvPr>
            <p:cNvGraphicFramePr/>
            <p:nvPr>
              <p:extLst>
                <p:ext uri="{D42A27DB-BD31-4B8C-83A1-F6EECF244321}">
                  <p14:modId xmlns:p14="http://schemas.microsoft.com/office/powerpoint/2010/main" val="768948369"/>
                </p:ext>
              </p:extLst>
            </p:nvPr>
          </p:nvGraphicFramePr>
          <p:xfrm>
            <a:off x="49364" y="1289110"/>
            <a:ext cx="6598179" cy="5561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7A01706A-3146-4E01-9574-F01ECB5713B2}"/>
                </a:ext>
              </a:extLst>
            </p:cNvPr>
            <p:cNvSpPr/>
            <p:nvPr/>
          </p:nvSpPr>
          <p:spPr>
            <a:xfrm>
              <a:off x="281594" y="684493"/>
              <a:ext cx="8064120" cy="523220"/>
            </a:xfrm>
            <a:prstGeom prst="rect">
              <a:avLst/>
            </a:prstGeom>
          </p:spPr>
          <p:txBody>
            <a:bodyPr wrap="square">
              <a:spAutoFit/>
            </a:bodyPr>
            <a:lstStyle/>
            <a:p>
              <a:pPr marL="514350" indent="-514350">
                <a:buFont typeface="Wingdings" panose="05000000000000000000" pitchFamily="2" charset="2"/>
                <a:buChar char="q"/>
              </a:pPr>
              <a:r>
                <a:rPr lang="en-US" sz="2800" b="1" noProof="1">
                  <a:solidFill>
                    <a:srgbClr val="FF0000"/>
                  </a:solidFill>
                  <a:latin typeface="Times New Roman" panose="02020603050405020304" pitchFamily="18" charset="0"/>
                  <a:cs typeface="Times New Roman" panose="02020603050405020304" pitchFamily="18" charset="0"/>
                </a:rPr>
                <a:t>Tránh deadlock trong hệ cơ sở dữ liệu tập trung</a:t>
              </a:r>
            </a:p>
          </p:txBody>
        </p:sp>
      </p:grpSp>
    </p:spTree>
    <p:extLst>
      <p:ext uri="{BB962C8B-B14F-4D97-AF65-F5344CB8AC3E}">
        <p14:creationId xmlns:p14="http://schemas.microsoft.com/office/powerpoint/2010/main" val="30219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25D5CA-9310-4F32-B027-3D4E0A42196B}"/>
              </a:ext>
            </a:extLst>
          </p:cNvPr>
          <p:cNvSpPr/>
          <p:nvPr/>
        </p:nvSpPr>
        <p:spPr>
          <a:xfrm>
            <a:off x="281594" y="7965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sp>
        <p:nvSpPr>
          <p:cNvPr id="6" name="Rectangle 5">
            <a:extLst>
              <a:ext uri="{FF2B5EF4-FFF2-40B4-BE49-F238E27FC236}">
                <a16:creationId xmlns:a16="http://schemas.microsoft.com/office/drawing/2014/main" id="{F24B7DAC-D4DE-4048-B5AD-575E39D05F70}"/>
              </a:ext>
            </a:extLst>
          </p:cNvPr>
          <p:cNvSpPr/>
          <p:nvPr/>
        </p:nvSpPr>
        <p:spPr>
          <a:xfrm>
            <a:off x="6096000" y="1547896"/>
            <a:ext cx="5863771" cy="4524315"/>
          </a:xfrm>
          <a:prstGeom prst="rect">
            <a:avLst/>
          </a:prstGeom>
        </p:spPr>
        <p:txBody>
          <a:bodyPr wrap="square">
            <a:spAutoFit/>
          </a:bodyPr>
          <a:lstStyle/>
          <a:p>
            <a:pPr marL="342900" indent="-342900" algn="just">
              <a:buFont typeface="Wingdings" panose="05000000000000000000" pitchFamily="2" charset="2"/>
              <a:buChar char="q"/>
            </a:pPr>
            <a:r>
              <a:rPr lang="vi-VN" sz="2400" b="1" dirty="0">
                <a:solidFill>
                  <a:srgbClr val="FF0000"/>
                </a:solidFill>
                <a:latin typeface="+mj-lt"/>
              </a:rPr>
              <a:t>Wound-Die phân tán: </a:t>
            </a:r>
          </a:p>
          <a:p>
            <a:pPr marL="800100" lvl="1" indent="-342900" algn="just">
              <a:buFont typeface="Wingdings" panose="05000000000000000000" pitchFamily="2" charset="2"/>
              <a:buChar char="ü"/>
            </a:pPr>
            <a:r>
              <a:rPr lang="vi-VN" sz="2400" dirty="0">
                <a:latin typeface="+mj-lt"/>
              </a:rPr>
              <a:t>T1 cũ hơn T2, T1 được phép chờ. T1 có thể tiếp tục thực hiện sau khi các trang nhận được thông báo rằng T2 đã thực thi xong tại tất cả các trang. Nếu T1 mới hơn t2, thì T1 bị hủy bỏ. </a:t>
            </a:r>
            <a:endParaRPr lang="en-US" sz="2400" dirty="0">
              <a:latin typeface="+mj-lt"/>
            </a:endParaRPr>
          </a:p>
          <a:p>
            <a:pPr marL="342900" indent="-342900" algn="just">
              <a:buFont typeface="Wingdings" panose="05000000000000000000" pitchFamily="2" charset="2"/>
              <a:buChar char="q"/>
            </a:pPr>
            <a:r>
              <a:rPr lang="en-US" sz="2400" b="1" dirty="0">
                <a:solidFill>
                  <a:srgbClr val="FF0000"/>
                </a:solidFill>
                <a:latin typeface="Times New Roman" panose="02020603050405020304" pitchFamily="18" charset="0"/>
                <a:cs typeface="Times New Roman" panose="02020603050405020304" pitchFamily="18" charset="0"/>
              </a:rPr>
              <a:t>Wait – Wait</a:t>
            </a:r>
            <a:r>
              <a:rPr lang="en-US" sz="2400" b="1" dirty="0">
                <a:latin typeface="+mj-lt"/>
              </a:rPr>
              <a:t>:</a:t>
            </a:r>
          </a:p>
          <a:p>
            <a:pPr marL="800100" lvl="1" indent="-342900" algn="just">
              <a:buFont typeface="Wingdings" panose="05000000000000000000" pitchFamily="2" charset="2"/>
              <a:buChar char="ü"/>
            </a:pPr>
            <a:r>
              <a:rPr lang="vi-VN" sz="2400" dirty="0">
                <a:latin typeface="+mj-lt"/>
              </a:rPr>
              <a:t>T1 cũ hơn T2, T2 cần phải bị hủy bỏ. Nếu T1 trẻ hơn T1, T1 được phép chờ. T1 có thể tiếp tục thực hiện sau khi trang P nhận được thông báo rằng T2 đã hoàn tất xử lý.</a:t>
            </a:r>
            <a:endParaRPr lang="en-US" sz="2400" dirty="0">
              <a:latin typeface="+mj-lt"/>
            </a:endParaRPr>
          </a:p>
        </p:txBody>
      </p:sp>
      <p:grpSp>
        <p:nvGrpSpPr>
          <p:cNvPr id="7" name="Group 6">
            <a:extLst>
              <a:ext uri="{FF2B5EF4-FFF2-40B4-BE49-F238E27FC236}">
                <a16:creationId xmlns:a16="http://schemas.microsoft.com/office/drawing/2014/main" id="{EC0F270F-B920-493A-B730-CE797C8A7331}"/>
              </a:ext>
            </a:extLst>
          </p:cNvPr>
          <p:cNvGrpSpPr/>
          <p:nvPr/>
        </p:nvGrpSpPr>
        <p:grpSpPr>
          <a:xfrm>
            <a:off x="49364" y="684493"/>
            <a:ext cx="8296350" cy="6166249"/>
            <a:chOff x="49364" y="684493"/>
            <a:chExt cx="8296350" cy="6166249"/>
          </a:xfrm>
        </p:grpSpPr>
        <p:graphicFrame>
          <p:nvGraphicFramePr>
            <p:cNvPr id="8" name="Diagram 7">
              <a:extLst>
                <a:ext uri="{FF2B5EF4-FFF2-40B4-BE49-F238E27FC236}">
                  <a16:creationId xmlns:a16="http://schemas.microsoft.com/office/drawing/2014/main" id="{E1062B75-BA14-4E43-9CC2-CBF3A2BAF2BA}"/>
                </a:ext>
              </a:extLst>
            </p:cNvPr>
            <p:cNvGraphicFramePr/>
            <p:nvPr>
              <p:extLst>
                <p:ext uri="{D42A27DB-BD31-4B8C-83A1-F6EECF244321}">
                  <p14:modId xmlns:p14="http://schemas.microsoft.com/office/powerpoint/2010/main" val="2167560760"/>
                </p:ext>
              </p:extLst>
            </p:nvPr>
          </p:nvGraphicFramePr>
          <p:xfrm>
            <a:off x="49364" y="1289110"/>
            <a:ext cx="6598179" cy="5561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084CF536-562F-41D8-B94C-7B68B0F110D7}"/>
                </a:ext>
              </a:extLst>
            </p:cNvPr>
            <p:cNvSpPr/>
            <p:nvPr/>
          </p:nvSpPr>
          <p:spPr>
            <a:xfrm>
              <a:off x="281594" y="684493"/>
              <a:ext cx="8064120" cy="523220"/>
            </a:xfrm>
            <a:prstGeom prst="rect">
              <a:avLst/>
            </a:prstGeom>
          </p:spPr>
          <p:txBody>
            <a:bodyPr wrap="square">
              <a:spAutoFit/>
            </a:bodyPr>
            <a:lstStyle/>
            <a:p>
              <a:pPr marL="514350" indent="-514350">
                <a:buFont typeface="Wingdings" panose="05000000000000000000" pitchFamily="2" charset="2"/>
                <a:buChar char="q"/>
              </a:pPr>
              <a:r>
                <a:rPr lang="en-US" sz="2800" b="1" noProof="1">
                  <a:solidFill>
                    <a:srgbClr val="FF0000"/>
                  </a:solidFill>
                  <a:latin typeface="Times New Roman" panose="02020603050405020304" pitchFamily="18" charset="0"/>
                  <a:cs typeface="Times New Roman" panose="02020603050405020304" pitchFamily="18" charset="0"/>
                </a:rPr>
                <a:t>Tránh deadlock trong hệ cơ sở dữ liệu phân tán</a:t>
              </a:r>
            </a:p>
          </p:txBody>
        </p:sp>
      </p:grpSp>
    </p:spTree>
    <p:extLst>
      <p:ext uri="{BB962C8B-B14F-4D97-AF65-F5344CB8AC3E}">
        <p14:creationId xmlns:p14="http://schemas.microsoft.com/office/powerpoint/2010/main" val="1016482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80E6D8-11AD-4DE3-BF99-3BF6AF01B720}"/>
              </a:ext>
            </a:extLst>
          </p:cNvPr>
          <p:cNvSpPr/>
          <p:nvPr/>
        </p:nvSpPr>
        <p:spPr>
          <a:xfrm>
            <a:off x="281594" y="7965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grpSp>
        <p:nvGrpSpPr>
          <p:cNvPr id="6" name="Group 5">
            <a:extLst>
              <a:ext uri="{FF2B5EF4-FFF2-40B4-BE49-F238E27FC236}">
                <a16:creationId xmlns:a16="http://schemas.microsoft.com/office/drawing/2014/main" id="{D5027E4B-5A48-4B10-8F0E-A32217112B66}"/>
              </a:ext>
            </a:extLst>
          </p:cNvPr>
          <p:cNvGrpSpPr/>
          <p:nvPr/>
        </p:nvGrpSpPr>
        <p:grpSpPr>
          <a:xfrm>
            <a:off x="496387" y="885372"/>
            <a:ext cx="9531187" cy="5544457"/>
            <a:chOff x="585269" y="1509486"/>
            <a:chExt cx="9531187" cy="5183049"/>
          </a:xfrm>
        </p:grpSpPr>
        <p:graphicFrame>
          <p:nvGraphicFramePr>
            <p:cNvPr id="3" name="Diagram 2">
              <a:extLst>
                <a:ext uri="{FF2B5EF4-FFF2-40B4-BE49-F238E27FC236}">
                  <a16:creationId xmlns:a16="http://schemas.microsoft.com/office/drawing/2014/main" id="{A5DAFA27-5A40-4F96-ADF8-6F097FBF0217}"/>
                </a:ext>
              </a:extLst>
            </p:cNvPr>
            <p:cNvGraphicFramePr/>
            <p:nvPr>
              <p:extLst>
                <p:ext uri="{D42A27DB-BD31-4B8C-83A1-F6EECF244321}">
                  <p14:modId xmlns:p14="http://schemas.microsoft.com/office/powerpoint/2010/main" val="2944342554"/>
                </p:ext>
              </p:extLst>
            </p:nvPr>
          </p:nvGraphicFramePr>
          <p:xfrm>
            <a:off x="2467429" y="1509486"/>
            <a:ext cx="7649027" cy="5183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4E49A8B-16B7-4CF6-9890-6BB5827AAC01}"/>
                </a:ext>
              </a:extLst>
            </p:cNvPr>
            <p:cNvSpPr/>
            <p:nvPr/>
          </p:nvSpPr>
          <p:spPr>
            <a:xfrm>
              <a:off x="585269" y="1509486"/>
              <a:ext cx="3261017" cy="1815882"/>
            </a:xfrm>
            <a:prstGeom prst="rect">
              <a:avLst/>
            </a:prstGeom>
          </p:spPr>
          <p:txBody>
            <a:bodyPr wrap="square">
              <a:spAutoFit/>
            </a:bodyPr>
            <a:lstStyle/>
            <a:p>
              <a:pPr marL="457200" indent="-457200">
                <a:buFont typeface="Wingdings" panose="05000000000000000000" pitchFamily="2" charset="2"/>
                <a:buChar char="q"/>
              </a:pPr>
              <a:r>
                <a:rPr lang="en-US" sz="2800" b="1" noProof="1">
                  <a:solidFill>
                    <a:srgbClr val="FF0000"/>
                  </a:solidFill>
                  <a:latin typeface="Times New Roman" panose="02020603050405020304" pitchFamily="18" charset="0"/>
                  <a:cs typeface="Times New Roman" panose="02020603050405020304" pitchFamily="18" charset="0"/>
                </a:rPr>
                <a:t>Phát hiện và loại bỏ deadlock trong hệ cơ sở dữ liệu tập trung</a:t>
              </a:r>
            </a:p>
          </p:txBody>
        </p:sp>
      </p:grpSp>
    </p:spTree>
    <p:extLst>
      <p:ext uri="{BB962C8B-B14F-4D97-AF65-F5344CB8AC3E}">
        <p14:creationId xmlns:p14="http://schemas.microsoft.com/office/powerpoint/2010/main" val="34817353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A9740AC-8718-4EA0-93B2-012619644888}"/>
              </a:ext>
            </a:extLst>
          </p:cNvPr>
          <p:cNvGraphicFramePr/>
          <p:nvPr>
            <p:extLst>
              <p:ext uri="{D42A27DB-BD31-4B8C-83A1-F6EECF244321}">
                <p14:modId xmlns:p14="http://schemas.microsoft.com/office/powerpoint/2010/main" val="3750063275"/>
              </p:ext>
            </p:extLst>
          </p:nvPr>
        </p:nvGraphicFramePr>
        <p:xfrm>
          <a:off x="-1320801" y="870857"/>
          <a:ext cx="8040277" cy="5704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0787588B-76C3-47DF-8C06-EA9191D57CAA}"/>
              </a:ext>
            </a:extLst>
          </p:cNvPr>
          <p:cNvSpPr/>
          <p:nvPr/>
        </p:nvSpPr>
        <p:spPr>
          <a:xfrm>
            <a:off x="281594" y="79653"/>
            <a:ext cx="9456820" cy="584775"/>
          </a:xfrm>
          <a:prstGeom prst="rect">
            <a:avLst/>
          </a:prstGeom>
        </p:spPr>
        <p:txBody>
          <a:bodyPr wrap="none">
            <a:spAutoFit/>
          </a:bodyPr>
          <a:lstStyle/>
          <a:p>
            <a:r>
              <a:rPr lang="en-US" sz="3200" b="1" noProof="1">
                <a:latin typeface="Times New Roman" panose="02020603050405020304" pitchFamily="18" charset="0"/>
                <a:cs typeface="Times New Roman" panose="02020603050405020304" pitchFamily="18" charset="0"/>
              </a:rPr>
              <a:t>11.6 Trình quản lí Deadlock </a:t>
            </a:r>
            <a:r>
              <a:rPr lang="en-US" sz="3200" b="1" i="1" noProof="1">
                <a:latin typeface="Times New Roman" panose="02020603050405020304" pitchFamily="18" charset="0"/>
                <a:cs typeface="Times New Roman" panose="02020603050405020304" pitchFamily="18" charset="0"/>
              </a:rPr>
              <a:t>(Deadlock Management)</a:t>
            </a:r>
          </a:p>
        </p:txBody>
      </p:sp>
      <p:sp>
        <p:nvSpPr>
          <p:cNvPr id="5" name="Rectangle 4">
            <a:extLst>
              <a:ext uri="{FF2B5EF4-FFF2-40B4-BE49-F238E27FC236}">
                <a16:creationId xmlns:a16="http://schemas.microsoft.com/office/drawing/2014/main" id="{3EFCA852-FE1D-4477-BC9E-CEE2612BCEEB}"/>
              </a:ext>
            </a:extLst>
          </p:cNvPr>
          <p:cNvSpPr/>
          <p:nvPr/>
        </p:nvSpPr>
        <p:spPr>
          <a:xfrm>
            <a:off x="5312229" y="1250690"/>
            <a:ext cx="6879771" cy="5632311"/>
          </a:xfrm>
          <a:prstGeom prst="rect">
            <a:avLst/>
          </a:prstGeom>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a:t>
            </a:r>
            <a:r>
              <a:rPr lang="vi-VN" sz="2400" dirty="0">
                <a:latin typeface="Times New Roman" panose="02020603050405020304" pitchFamily="18" charset="0"/>
                <a:cs typeface="Times New Roman" panose="02020603050405020304" pitchFamily="18" charset="0"/>
              </a:rPr>
              <a:t>ác thuật toán phát hiện deadlock có thể sử dụng bộ dịnh thời. </a:t>
            </a:r>
          </a:p>
          <a:p>
            <a:pPr marL="342900" indent="-342900">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Mỗi giao dịch được gắn liên kết với một bộ đếm thời gian mà giao dịch dự kiến sẽ kết thúc. Nếu một giao dịch không kết thúc trong khoảng thời gian này, bộ hẹn giờ sẽ tắt, cho thấy khả năng deadlock sẽ xảy ra.</a:t>
            </a:r>
          </a:p>
          <a:p>
            <a:pPr marL="342900" indent="-342900">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Có 3 sự lựa chọn thay thế để phát hiện deadlock trong một hệ thống phân tán, cụ thể là:</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trình phát hiện deadlock tâp trung: Một trang được chỉ định là bộ phát hiện deadlock trung tâm.</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Trình phát hiện deadlock phân cấp: Một số Trình phát hiện deadlock được xếp theo bậc.</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Trình phát hiện deadlock phân tán - tất cả các trang tham gia  phát hiện deadlock và loại bỏ.</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805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2CB75C-A4C4-443A-854D-82EEA923F21D}"/>
              </a:ext>
            </a:extLst>
          </p:cNvPr>
          <p:cNvSpPr/>
          <p:nvPr/>
        </p:nvSpPr>
        <p:spPr>
          <a:xfrm>
            <a:off x="1000502" y="246319"/>
            <a:ext cx="8651497" cy="1077218"/>
          </a:xfrm>
          <a:prstGeom prst="rect">
            <a:avLst/>
          </a:prstGeom>
        </p:spPr>
        <p:txBody>
          <a:bodyPr wrap="square">
            <a:spAutoFit/>
          </a:bodyPr>
          <a:lstStyle/>
          <a:p>
            <a:r>
              <a:rPr lang="en-US" sz="3200" b="1" noProof="1">
                <a:latin typeface="Times New Roman" panose="02020603050405020304" pitchFamily="18" charset="0"/>
                <a:cs typeface="Times New Roman" panose="02020603050405020304" pitchFamily="18" charset="0"/>
              </a:rPr>
              <a:t>11.7 Kiểm soát tương tranh “relaxed”</a:t>
            </a:r>
          </a:p>
          <a:p>
            <a:r>
              <a:rPr lang="en-US" sz="3200" b="1" i="1" noProof="1">
                <a:latin typeface="Times New Roman" panose="02020603050405020304" pitchFamily="18" charset="0"/>
                <a:cs typeface="Times New Roman" panose="02020603050405020304" pitchFamily="18" charset="0"/>
              </a:rPr>
              <a:t>("relaxed" concurrency control)</a:t>
            </a:r>
          </a:p>
        </p:txBody>
      </p:sp>
      <p:sp>
        <p:nvSpPr>
          <p:cNvPr id="5" name="Rectangle 4">
            <a:extLst>
              <a:ext uri="{FF2B5EF4-FFF2-40B4-BE49-F238E27FC236}">
                <a16:creationId xmlns:a16="http://schemas.microsoft.com/office/drawing/2014/main" id="{B58DBA15-2560-4D3C-B39F-BEB59E03C21B}"/>
              </a:ext>
            </a:extLst>
          </p:cNvPr>
          <p:cNvSpPr/>
          <p:nvPr/>
        </p:nvSpPr>
        <p:spPr>
          <a:xfrm>
            <a:off x="1358111" y="1350414"/>
            <a:ext cx="4091185" cy="461665"/>
          </a:xfrm>
          <a:prstGeom prst="rect">
            <a:avLst/>
          </a:prstGeom>
        </p:spPr>
        <p:txBody>
          <a:bodyPr wrap="none">
            <a:spAutoFit/>
          </a:bodyPr>
          <a:lstStyle/>
          <a:p>
            <a:r>
              <a:rPr lang="en-US" sz="2400" b="1" noProof="1">
                <a:solidFill>
                  <a:srgbClr val="FF0000"/>
                </a:solidFill>
                <a:latin typeface="Times New Roman" panose="02020603050405020304" pitchFamily="18" charset="0"/>
                <a:cs typeface="Times New Roman" panose="02020603050405020304" pitchFamily="18" charset="0"/>
              </a:rPr>
              <a:t>Quá trình không tuần tự hóa:</a:t>
            </a:r>
          </a:p>
        </p:txBody>
      </p:sp>
      <p:sp>
        <p:nvSpPr>
          <p:cNvPr id="6" name="Rectangle 5">
            <a:extLst>
              <a:ext uri="{FF2B5EF4-FFF2-40B4-BE49-F238E27FC236}">
                <a16:creationId xmlns:a16="http://schemas.microsoft.com/office/drawing/2014/main" id="{66556FEE-E9D1-4220-ADF1-DBE355FB0DEE}"/>
              </a:ext>
            </a:extLst>
          </p:cNvPr>
          <p:cNvSpPr/>
          <p:nvPr/>
        </p:nvSpPr>
        <p:spPr>
          <a:xfrm>
            <a:off x="1358112" y="1940611"/>
            <a:ext cx="10471032" cy="1569660"/>
          </a:xfrm>
          <a:prstGeom prst="rect">
            <a:avLst/>
          </a:prstGeom>
        </p:spPr>
        <p:txBody>
          <a:bodyPr wrap="square">
            <a:spAutoFit/>
          </a:bodyPr>
          <a:lstStyle/>
          <a:p>
            <a:r>
              <a:rPr lang="vi-VN" sz="2400" dirty="0">
                <a:latin typeface="+mj-lt"/>
              </a:rPr>
              <a:t>Ví dụ: khóa chia sẻ</a:t>
            </a:r>
          </a:p>
          <a:p>
            <a:pPr marL="685800" indent="-685800">
              <a:buFont typeface="Courier New" pitchFamily="49" charset="0"/>
              <a:buChar char="o"/>
            </a:pPr>
            <a:r>
              <a:rPr lang="vi-VN" sz="2400" dirty="0">
                <a:latin typeface="+mj-lt"/>
              </a:rPr>
              <a:t>Ngữ nghĩa của các transaction có thể được sử dụng</a:t>
            </a:r>
          </a:p>
          <a:p>
            <a:pPr marL="1905061" lvl="1" indent="-685800">
              <a:buFont typeface="Wingdings" pitchFamily="2" charset="2"/>
              <a:buChar char="ü"/>
            </a:pPr>
            <a:r>
              <a:rPr lang="vi-VN" sz="2400" dirty="0">
                <a:latin typeface="+mj-lt"/>
              </a:rPr>
              <a:t>Nhìn vào khả năng tương thích ngữ nghĩa của các hoạt động thay vì chỉ nhìn vào đọc và viết</a:t>
            </a:r>
            <a:endParaRPr lang="en-US" sz="2400" dirty="0">
              <a:latin typeface="+mj-lt"/>
            </a:endParaRPr>
          </a:p>
        </p:txBody>
      </p:sp>
      <p:sp>
        <p:nvSpPr>
          <p:cNvPr id="7" name="Rectangle 6">
            <a:extLst>
              <a:ext uri="{FF2B5EF4-FFF2-40B4-BE49-F238E27FC236}">
                <a16:creationId xmlns:a16="http://schemas.microsoft.com/office/drawing/2014/main" id="{A4EDA309-DAAE-4448-8E9B-0B00064A2754}"/>
              </a:ext>
            </a:extLst>
          </p:cNvPr>
          <p:cNvSpPr/>
          <p:nvPr/>
        </p:nvSpPr>
        <p:spPr>
          <a:xfrm>
            <a:off x="1358111" y="3615548"/>
            <a:ext cx="4611775" cy="461665"/>
          </a:xfrm>
          <a:prstGeom prst="rect">
            <a:avLst/>
          </a:prstGeom>
        </p:spPr>
        <p:txBody>
          <a:bodyPr wrap="none">
            <a:spAutoFit/>
          </a:bodyPr>
          <a:lstStyle/>
          <a:p>
            <a:r>
              <a:rPr lang="en-US" sz="2400" b="1" noProof="1">
                <a:solidFill>
                  <a:srgbClr val="FF0000"/>
                </a:solidFill>
                <a:latin typeface="Times New Roman" panose="02020603050405020304" pitchFamily="18" charset="0"/>
                <a:cs typeface="Times New Roman" panose="02020603050405020304" pitchFamily="18" charset="0"/>
              </a:rPr>
              <a:t>Transactions phân tán lồng nhau:</a:t>
            </a:r>
          </a:p>
        </p:txBody>
      </p:sp>
      <p:sp>
        <p:nvSpPr>
          <p:cNvPr id="8" name="Rectangle 7">
            <a:extLst>
              <a:ext uri="{FF2B5EF4-FFF2-40B4-BE49-F238E27FC236}">
                <a16:creationId xmlns:a16="http://schemas.microsoft.com/office/drawing/2014/main" id="{DFA378D0-43BB-46C9-9F6D-114AB2BB1550}"/>
              </a:ext>
            </a:extLst>
          </p:cNvPr>
          <p:cNvSpPr/>
          <p:nvPr/>
        </p:nvSpPr>
        <p:spPr>
          <a:xfrm>
            <a:off x="1358111" y="4120755"/>
            <a:ext cx="9600175" cy="1200329"/>
          </a:xfrm>
          <a:prstGeom prst="rect">
            <a:avLst/>
          </a:prstGeom>
        </p:spPr>
        <p:txBody>
          <a:bodyPr wrap="square">
            <a:spAutoFit/>
          </a:bodyPr>
          <a:lstStyle/>
          <a:p>
            <a:pPr marL="685800" indent="-685800">
              <a:buFont typeface="Courier New" pitchFamily="49" charset="0"/>
              <a:buChar char="o"/>
            </a:pPr>
            <a:r>
              <a:rPr lang="vi-VN" sz="2400" dirty="0">
                <a:latin typeface="+mj-lt"/>
              </a:rPr>
              <a:t>Đóng Transactions lồng nhau</a:t>
            </a:r>
          </a:p>
          <a:p>
            <a:pPr marL="685800" indent="-685800">
              <a:buFont typeface="Courier New" pitchFamily="49" charset="0"/>
              <a:buChar char="o"/>
            </a:pPr>
            <a:r>
              <a:rPr lang="vi-VN" sz="2400" dirty="0">
                <a:latin typeface="+mj-lt"/>
              </a:rPr>
              <a:t>Mở Transactions lồng nhau</a:t>
            </a:r>
          </a:p>
          <a:p>
            <a:pPr marL="685800" indent="-685800">
              <a:buFont typeface="Courier New" pitchFamily="49" charset="0"/>
              <a:buChar char="o"/>
            </a:pPr>
            <a:r>
              <a:rPr lang="vi-VN" sz="2400" dirty="0">
                <a:latin typeface="+mj-lt"/>
              </a:rPr>
              <a:t>Transactions đa dạng</a:t>
            </a:r>
            <a:endParaRPr lang="en-US" sz="2400" dirty="0">
              <a:latin typeface="+mj-lt"/>
            </a:endParaRPr>
          </a:p>
        </p:txBody>
      </p:sp>
    </p:spTree>
    <p:extLst>
      <p:ext uri="{BB962C8B-B14F-4D97-AF65-F5344CB8AC3E}">
        <p14:creationId xmlns:p14="http://schemas.microsoft.com/office/powerpoint/2010/main" val="978294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pic>
        <p:nvPicPr>
          <p:cNvPr id="3" name="Picture 2" descr="C:\Users\admin\Desktop\1.PNG"/>
          <p:cNvPicPr/>
          <p:nvPr/>
        </p:nvPicPr>
        <p:blipFill>
          <a:blip r:embed="rId2">
            <a:extLst>
              <a:ext uri="{28A0092B-C50C-407E-A947-70E740481C1C}">
                <a14:useLocalDpi xmlns:a14="http://schemas.microsoft.com/office/drawing/2010/main" val="0"/>
              </a:ext>
            </a:extLst>
          </a:blip>
          <a:srcRect/>
          <a:stretch>
            <a:fillRect/>
          </a:stretch>
        </p:blipFill>
        <p:spPr bwMode="auto">
          <a:xfrm>
            <a:off x="1261630" y="1650856"/>
            <a:ext cx="8242588" cy="4528271"/>
          </a:xfrm>
          <a:prstGeom prst="rect">
            <a:avLst/>
          </a:prstGeom>
          <a:noFill/>
          <a:ln>
            <a:noFill/>
          </a:ln>
        </p:spPr>
      </p:pic>
    </p:spTree>
    <p:extLst>
      <p:ext uri="{BB962C8B-B14F-4D97-AF65-F5344CB8AC3E}">
        <p14:creationId xmlns:p14="http://schemas.microsoft.com/office/powerpoint/2010/main" val="95409245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279" y="2496666"/>
            <a:ext cx="4845708" cy="1015663"/>
          </a:xfrm>
          <a:prstGeom prst="rect">
            <a:avLst/>
          </a:prstGeom>
          <a:noFill/>
        </p:spPr>
        <p:txBody>
          <a:bodyPr wrap="square" lIns="0" tIns="0" rIns="0" bIns="0" rtlCol="0">
            <a:spAutoFit/>
          </a:bodyPr>
          <a:lstStyle/>
          <a:p>
            <a:r>
              <a:rPr lang="id-ID" sz="6600" b="1" dirty="0">
                <a:solidFill>
                  <a:srgbClr val="002060"/>
                </a:solidFill>
                <a:latin typeface="Segoe UI" panose="020B0502040204020203" pitchFamily="34" charset="0"/>
                <a:cs typeface="Segoe UI" panose="020B0502040204020203" pitchFamily="34" charset="0"/>
              </a:rPr>
              <a:t>Thank You</a:t>
            </a:r>
            <a:endParaRPr lang="en-US" sz="6600" b="1" dirty="0">
              <a:solidFill>
                <a:srgbClr val="002060"/>
              </a:solidFill>
              <a:latin typeface="Segoe UI" panose="020B0502040204020203" pitchFamily="34" charset="0"/>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29" name="TextBox 28">
            <a:extLst>
              <a:ext uri="{FF2B5EF4-FFF2-40B4-BE49-F238E27FC236}">
                <a16:creationId xmlns:a16="http://schemas.microsoft.com/office/drawing/2014/main" id="{07A91F3C-98CB-452D-9E9A-D733980A2AEB}"/>
              </a:ext>
            </a:extLst>
          </p:cNvPr>
          <p:cNvSpPr txBox="1"/>
          <p:nvPr/>
        </p:nvSpPr>
        <p:spPr>
          <a:xfrm>
            <a:off x="733279" y="3853097"/>
            <a:ext cx="6285794"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Question &amp; Answer</a:t>
            </a:r>
          </a:p>
        </p:txBody>
      </p:sp>
    </p:spTree>
    <p:extLst>
      <p:ext uri="{BB962C8B-B14F-4D97-AF65-F5344CB8AC3E}">
        <p14:creationId xmlns:p14="http://schemas.microsoft.com/office/powerpoint/2010/main" val="2352568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Rectangle 1"/>
          <p:cNvSpPr/>
          <p:nvPr/>
        </p:nvSpPr>
        <p:spPr>
          <a:xfrm>
            <a:off x="523708" y="1537856"/>
            <a:ext cx="8620292" cy="3329694"/>
          </a:xfrm>
          <a:prstGeom prst="rect">
            <a:avLst/>
          </a:prstGeom>
        </p:spPr>
        <p:txBody>
          <a:bodyPr wrap="square">
            <a:spAutoFit/>
          </a:bodyPr>
          <a:lstStyle/>
          <a:p>
            <a:pPr marL="457200">
              <a:lnSpc>
                <a:spcPct val="107000"/>
              </a:lnSpc>
              <a:spcAft>
                <a:spcPts val="0"/>
              </a:spcAft>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S1 là tuần tự: S(T1;T2) và sau khi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hiên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tương tranh S2 thì kết quả tương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đương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lịch S1. Sau khi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hiện lịch S3 thì giá trị A = 950 và B = 2000 =&gt;</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Rơi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vào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trạng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không nhất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quán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spcAft>
                <a:spcPts val="800"/>
              </a:spcAft>
              <a:buFontTx/>
              <a:buChar char="-"/>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Khi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hiện tương tranh các giao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phải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bảo cơ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dữ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giữ nguyên trang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nhất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quán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Trước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hết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tìm</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hiểu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lịch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nào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quán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lịch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nào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Sau đây, ta xét 2 loại lịch tương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đương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về tính khả tuần tự đó là: </a:t>
            </a:r>
          </a:p>
          <a:p>
            <a:pPr marL="457200">
              <a:lnSpc>
                <a:spcPct val="107000"/>
              </a:lnSpc>
              <a:spcAft>
                <a:spcPts val="800"/>
              </a:spcAft>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khả tuần tự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xung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và khả tuần tự quan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sát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91012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TextBox 1"/>
          <p:cNvSpPr txBox="1"/>
          <p:nvPr/>
        </p:nvSpPr>
        <p:spPr>
          <a:xfrm>
            <a:off x="523708" y="1330037"/>
            <a:ext cx="9906000" cy="5632311"/>
          </a:xfrm>
          <a:prstGeom prst="rect">
            <a:avLst/>
          </a:prstGeom>
          <a:noFill/>
        </p:spPr>
        <p:txBody>
          <a:bodyPr wrap="square" rtlCol="0">
            <a:spAutoFit/>
          </a:bodyPr>
          <a:lstStyle/>
          <a:p>
            <a:pPr marL="0" lvl="1"/>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Khả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tuần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đột</a:t>
            </a:r>
            <a:endParaRPr lang="en-US" sz="2400" b="1"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Oi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Oi = read(Q), </a:t>
            </a:r>
            <a:r>
              <a:rPr lang="en-US" sz="2400" dirty="0" err="1">
                <a:latin typeface="Times New Roman" panose="02020603050405020304" pitchFamily="18" charset="0"/>
                <a:cs typeface="Times New Roman" panose="02020603050405020304" pitchFamily="18" charset="0"/>
              </a:rPr>
              <a:t>Oj</a:t>
            </a:r>
            <a:r>
              <a:rPr lang="en-US" sz="2400" dirty="0">
                <a:latin typeface="Times New Roman" panose="02020603050405020304" pitchFamily="18" charset="0"/>
                <a:cs typeface="Times New Roman" panose="02020603050405020304" pitchFamily="18" charset="0"/>
              </a:rPr>
              <a:t> = read(Q):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Oi = read(Q), </a:t>
            </a:r>
            <a:r>
              <a:rPr lang="en-US" sz="2400" dirty="0" err="1">
                <a:latin typeface="Times New Roman" panose="02020603050405020304" pitchFamily="18" charset="0"/>
                <a:cs typeface="Times New Roman" panose="02020603050405020304" pitchFamily="18" charset="0"/>
              </a:rPr>
              <a:t>Oj</a:t>
            </a:r>
            <a:r>
              <a:rPr lang="en-US" sz="2400" dirty="0">
                <a:latin typeface="Times New Roman" panose="02020603050405020304" pitchFamily="18" charset="0"/>
                <a:cs typeface="Times New Roman" panose="02020603050405020304" pitchFamily="18" charset="0"/>
              </a:rPr>
              <a:t> = write(Q):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Oi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Oi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Oi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Oi = write(Q), </a:t>
            </a:r>
            <a:r>
              <a:rPr lang="en-US" sz="2400" dirty="0" err="1">
                <a:latin typeface="Times New Roman" panose="02020603050405020304" pitchFamily="18" charset="0"/>
                <a:cs typeface="Times New Roman" panose="02020603050405020304" pitchFamily="18" charset="0"/>
              </a:rPr>
              <a:t>Oj</a:t>
            </a:r>
            <a:r>
              <a:rPr lang="en-US" sz="2400" dirty="0">
                <a:latin typeface="Times New Roman" panose="02020603050405020304" pitchFamily="18" charset="0"/>
                <a:cs typeface="Times New Roman" panose="02020603050405020304" pitchFamily="18" charset="0"/>
              </a:rPr>
              <a:t> = read(Q):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Oi = write(Q), </a:t>
            </a:r>
            <a:r>
              <a:rPr lang="en-US" sz="2400" dirty="0" err="1">
                <a:latin typeface="Times New Roman" panose="02020603050405020304" pitchFamily="18" charset="0"/>
                <a:cs typeface="Times New Roman" panose="02020603050405020304" pitchFamily="18" charset="0"/>
              </a:rPr>
              <a:t>Oj</a:t>
            </a:r>
            <a:r>
              <a:rPr lang="en-US" sz="2400" dirty="0">
                <a:latin typeface="Times New Roman" panose="02020603050405020304" pitchFamily="18" charset="0"/>
                <a:cs typeface="Times New Roman" panose="02020603050405020304" pitchFamily="18" charset="0"/>
              </a:rPr>
              <a:t> = write(Q):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lẹnh</a:t>
            </a:r>
            <a:r>
              <a:rPr lang="en-US" sz="2400" dirty="0">
                <a:latin typeface="Times New Roman" panose="02020603050405020304" pitchFamily="18" charset="0"/>
                <a:cs typeface="Times New Roman" panose="02020603050405020304" pitchFamily="18" charset="0"/>
              </a:rPr>
              <a:t> read(Q)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0345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Right Arrow 1"/>
          <p:cNvSpPr/>
          <p:nvPr/>
        </p:nvSpPr>
        <p:spPr>
          <a:xfrm>
            <a:off x="831273" y="22167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050472" y="1997379"/>
            <a:ext cx="7190509" cy="1200329"/>
          </a:xfrm>
          <a:prstGeom prst="rect">
            <a:avLst/>
          </a:prstGeom>
        </p:spPr>
        <p:txBody>
          <a:bodyPr wrap="square">
            <a:spAutoFit/>
          </a:bodyPr>
          <a:lstStyle/>
          <a:p>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Ta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nói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hai</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lệnh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xung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nếu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nó</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lệnh</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lên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đơn</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vị</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ít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thao</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tác</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write.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4423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F2B61-C6CD-4BA6-9D4A-8737D9910879}"/>
              </a:ext>
            </a:extLst>
          </p:cNvPr>
          <p:cNvSpPr/>
          <p:nvPr/>
        </p:nvSpPr>
        <p:spPr>
          <a:xfrm>
            <a:off x="523708" y="449619"/>
            <a:ext cx="793614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11.1 Thuyết tuần tự (Serializability Theory):</a:t>
            </a:r>
          </a:p>
        </p:txBody>
      </p:sp>
      <p:sp>
        <p:nvSpPr>
          <p:cNvPr id="2" name="TextBox 1"/>
          <p:cNvSpPr txBox="1"/>
          <p:nvPr/>
        </p:nvSpPr>
        <p:spPr>
          <a:xfrm>
            <a:off x="789709" y="1620982"/>
            <a:ext cx="9836727" cy="4524315"/>
          </a:xfrm>
          <a:prstGeom prst="rect">
            <a:avLst/>
          </a:prstGeom>
          <a:noFill/>
        </p:spPr>
        <p:txBody>
          <a:bodyPr wrap="square" rtlCol="0">
            <a:spAutoFit/>
          </a:bodyPr>
          <a:lstStyle/>
          <a:p>
            <a:pPr marL="0" lvl="1"/>
            <a:r>
              <a:rPr lang="en-US" sz="2400" b="1" dirty="0">
                <a:latin typeface="Times New Roman" panose="02020603050405020304" pitchFamily="18" charset="0"/>
                <a:cs typeface="Times New Roman" panose="02020603050405020304" pitchFamily="18" charset="0"/>
              </a:rPr>
              <a:t>B. </a:t>
            </a:r>
            <a:r>
              <a:rPr lang="en-US" sz="2400" b="1" dirty="0" err="1">
                <a:latin typeface="Times New Roman" panose="02020603050405020304" pitchFamily="18" charset="0"/>
                <a:cs typeface="Times New Roman" panose="02020603050405020304" pitchFamily="18" charset="0"/>
              </a:rPr>
              <a:t>Khả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tuần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sát</a:t>
            </a:r>
            <a:endParaRPr lang="en-US" sz="2400" b="1"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 Cho 2 lịch (history) S và S’ trên cùng một tập transaction T1, T2, … Tn. Ta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S’.</a:t>
            </a:r>
          </a:p>
          <a:p>
            <a:pPr marL="800100" lvl="1"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Tj</a:t>
            </a:r>
            <a:r>
              <a:rPr lang="en-US" sz="24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9976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Human_resources.potx" id="{FCA23E4D-BBA6-42AA-B584-B2F61B58D23B}" vid="{FACEDC86-E352-46D7-8179-62AC0FE9D0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Human resources, from 24Slides</Template>
  <TotalTime>0</TotalTime>
  <Words>4323</Words>
  <Application>Microsoft Office PowerPoint</Application>
  <PresentationFormat>Widescreen</PresentationFormat>
  <Paragraphs>348</Paragraphs>
  <Slides>50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Unicode MS</vt:lpstr>
      <vt:lpstr>Calibri</vt:lpstr>
      <vt:lpstr>Calibri Light</vt:lpstr>
      <vt:lpstr>Courier New</vt:lpstr>
      <vt:lpstr>Segoe UI</vt:lpstr>
      <vt:lpstr>Times New Roman</vt:lpstr>
      <vt:lpstr>Wingdings</vt:lpstr>
      <vt:lpstr>Office Theme</vt:lpstr>
      <vt:lpstr>Human resources slide 1</vt:lpstr>
      <vt:lpstr>Human resources slide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2019-03-26T18:05:41Z</dcterms:created>
  <dcterms:modified xsi:type="dcterms:W3CDTF">2019-04-05T05:39:02Z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