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HƯỚNG DẪN SỬ DỤNG IBST BIM - QUẢN LÝ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Phần mềm quản lý dự án xây dựng chuyên nghiệp cho công ty tư vấn &amp; giám sát.</a:t>
            </a:r>
          </a:p>
          <a:p>
            <a:r>
              <a:t>✨ Tính năng:</a:t>
            </a:r>
          </a:p>
          <a:p>
            <a:r>
              <a:t>- Quản lý dự án, nhiệm vụ, nhân sự</a:t>
            </a:r>
          </a:p>
          <a:p>
            <a:r>
              <a:t>- Import/Export Excel</a:t>
            </a:r>
          </a:p>
          <a:p>
            <a:r>
              <a:t>- Dashboard, Thông báo real-time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CHẾ ĐỘ NGOẠI TUYẾN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Hiển thị banner “Đang ngoại tuyến”</a:t>
            </a:r>
          </a:p>
          <a:p>
            <a:r>
              <a:t>Một số thao tác sẽ tạm dừng, dữ liệu đồng bộ lại khi online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⌨️ PHÍM TẮT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Ctrl + R: Reload | Ctrl + Shift + R: Force reload</a:t>
            </a:r>
          </a:p>
          <a:p>
            <a:r>
              <a:t>F11: Fullscreen | Ctrl + + / -: Zoom in/out</a:t>
            </a:r>
          </a:p>
          <a:p>
            <a:r>
              <a:t>Alt + F4: Đóng ứng dụng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CÂU HỎI THƯỜNG GẶP (FAQ)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Quên mật khẩu → Liên hệ Admin</a:t>
            </a:r>
          </a:p>
          <a:p>
            <a:r>
              <a:t>- Thay đổi mật khẩu trong menu User</a:t>
            </a:r>
          </a:p>
          <a:p>
            <a:r>
              <a:t>- Lỗi import Excel → Kiểm tra format</a:t>
            </a:r>
          </a:p>
          <a:p>
            <a:r>
              <a:t>- App chậm → Kiểm tra Internet, restart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🐛 BÁO LỖI &amp; HỖ TRỢ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Khi gặp lỗi:</a:t>
            </a:r>
          </a:p>
          <a:p>
            <a:r>
              <a:t>1. Chụp màn hình &amp; mô tả lỗi</a:t>
            </a:r>
          </a:p>
          <a:p>
            <a:r>
              <a:t>2. Gửi IT/Admin (email/ticket)</a:t>
            </a:r>
          </a:p>
          <a:p>
            <a:r>
              <a:t>Liên hệ hỗ trợ:</a:t>
            </a:r>
          </a:p>
          <a:p>
            <a:r>
              <a:t>📧 support@ibstbim.com | ☎ 1900-xxxx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TUỲ CHỈNH LOGO CÔNG 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Admin → Cài đặt hệ thống</a:t>
            </a:r>
          </a:p>
          <a:p>
            <a:r>
              <a:t>Tải logo công ty → Hiển thị ở đăng nhập &amp; tiêu đề app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LỊCH SỬ PHIÊN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Version 1.0.0 (10/10/2025):</a:t>
            </a:r>
          </a:p>
          <a:p>
            <a:r>
              <a:t>- Phát hành đầu tiên</a:t>
            </a:r>
          </a:p>
          <a:p>
            <a:r>
              <a:t>- Quản lý Dự án, Nhiệm vụ, Nhân sự</a:t>
            </a:r>
          </a:p>
          <a:p>
            <a:r>
              <a:t>- Import/Export Excel, Dashboard, Thông báo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CÀI ĐẶT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Yêu cầu: Windows 10+, RAM 4GB+, Internet</a:t>
            </a:r>
          </a:p>
          <a:p>
            <a:r>
              <a:t>Cách cài đặt:</a:t>
            </a:r>
          </a:p>
          <a:p>
            <a:r>
              <a:t>1. Tải file setup (.exe)</a:t>
            </a:r>
          </a:p>
          <a:p>
            <a:r>
              <a:t>2. Cài đặt → Chọn thư mục → Install</a:t>
            </a:r>
          </a:p>
          <a:p>
            <a:r>
              <a:t>3. Hoàn tất &amp; chạy ứng dụng</a:t>
            </a:r>
          </a:p>
          <a:p>
            <a:r>
              <a:t>4. Có bản Portable không cần cài đặt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BẮT ĐẦU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Đăng nhập:</a:t>
            </a:r>
          </a:p>
          <a:p>
            <a:r>
              <a:t>1. Mở ứng dụng</a:t>
            </a:r>
          </a:p>
          <a:p>
            <a:r>
              <a:t>2. Nhập Email &amp; Mật khẩu</a:t>
            </a:r>
          </a:p>
          <a:p>
            <a:r>
              <a:t>3. Click “Đăng nhập” (Tài khoản do Admin cấp)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Hiển thị tổng quan:</a:t>
            </a:r>
          </a:p>
          <a:p>
            <a:r>
              <a:t>- Dự án, nhiệm vụ, tiến độ</a:t>
            </a:r>
          </a:p>
          <a:p>
            <a:r>
              <a:t>- Biểu đồ, số liệu</a:t>
            </a:r>
          </a:p>
          <a:p>
            <a:r>
              <a:t>Tính năng:</a:t>
            </a:r>
          </a:p>
          <a:p>
            <a:r>
              <a:t>- Click xem chi tiết</a:t>
            </a:r>
          </a:p>
          <a:p>
            <a:r>
              <a:t>- Lọc theo thời gian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QUẢN LÝ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Chức năng:</a:t>
            </a:r>
          </a:p>
          <a:p>
            <a:r>
              <a:t>- Xem, thêm, sửa, xóa dự án</a:t>
            </a:r>
          </a:p>
          <a:p>
            <a:r>
              <a:t>- Lọc theo trạng thái</a:t>
            </a:r>
          </a:p>
          <a:p>
            <a:r>
              <a:t>- Quản lý tài liệu, biên bản họp</a:t>
            </a:r>
          </a:p>
          <a:p>
            <a:r>
              <a:t>- Phân quyền xóa tài liệu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QUẢN LÝ NHIỆM VỤ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Chức năng:</a:t>
            </a:r>
          </a:p>
          <a:p>
            <a:r>
              <a:t>- Thêm, theo dõi, cập nhật tiến độ</a:t>
            </a:r>
          </a:p>
          <a:p>
            <a:r>
              <a:t>- Phân công nhiều người</a:t>
            </a:r>
          </a:p>
          <a:p>
            <a:r>
              <a:t>- Báo cáo PDF bắt buộc với công việc định kỳ</a:t>
            </a:r>
          </a:p>
          <a:p>
            <a:r>
              <a:t>- Import/Export Excel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QUẢN LÝ NHÂN SỰ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Chức năng:</a:t>
            </a:r>
          </a:p>
          <a:p>
            <a:r>
              <a:t>- Xem danh sách nhân viên</a:t>
            </a:r>
          </a:p>
          <a:p>
            <a:r>
              <a:t>- Thêm, sửa, import/export Excel</a:t>
            </a:r>
          </a:p>
          <a:p>
            <a:r>
              <a:t>- Phân vai trò User/Admin/Manager</a:t>
            </a:r>
          </a:p>
          <a:p>
            <a:r>
              <a:t>- Validate dữ liệu khi import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LÀM VIỆC VỚI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Export:</a:t>
            </a:r>
          </a:p>
          <a:p>
            <a:r>
              <a:t>- File có header màu, auto filter, border rõ ràng</a:t>
            </a:r>
          </a:p>
          <a:p>
            <a:r>
              <a:t>Import:</a:t>
            </a:r>
          </a:p>
          <a:p>
            <a:r>
              <a:t>- File .xlsx, hàng 1 là tiêu đề</a:t>
            </a:r>
          </a:p>
          <a:p>
            <a:r>
              <a:t>- Preview &amp; validate trước khi import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🔔 THÔNG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Các loại:</a:t>
            </a:r>
          </a:p>
          <a:p>
            <a:r>
              <a:t>- 🟢 Thành công | 🔴 Lỗi | 🔵 Thông tin | 🟡 Cảnh báo</a:t>
            </a:r>
          </a:p>
          <a:p>
            <a:r>
              <a:t>Hiển thị góc phải, tự tắt sau 3-5s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