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769" y="0"/>
            <a:ext cx="395046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381000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Georgia" pitchFamily="18" charset="0"/>
              </a:rPr>
              <a:t>Font: Segoe UI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89540" y="850900"/>
            <a:ext cx="103786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600" y="780812"/>
            <a:ext cx="20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Background: FAFCF9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6700" y="167640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Fill : 767676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077839" y="1734066"/>
            <a:ext cx="103786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969000" y="1231900"/>
            <a:ext cx="1193800" cy="215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37792" y="1334016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Fill : 6F6F6F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30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2252663"/>
            <a:ext cx="37623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1200" y="243840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f5f5f5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0" y="2438400"/>
            <a:ext cx="791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ff7676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88295" y="4038600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Rgba(0, 0, 0, .6)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0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2006-08-16T00:00:00Z</dcterms:created>
  <dcterms:modified xsi:type="dcterms:W3CDTF">2019-07-11T11:19:58Z</dcterms:modified>
</cp:coreProperties>
</file>