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301" r:id="rId5"/>
    <p:sldId id="302" r:id="rId6"/>
    <p:sldId id="303" r:id="rId7"/>
    <p:sldId id="304" r:id="rId8"/>
    <p:sldId id="305" r:id="rId9"/>
    <p:sldId id="307" r:id="rId10"/>
    <p:sldId id="308" r:id="rId11"/>
    <p:sldId id="309" r:id="rId12"/>
    <p:sldId id="310" r:id="rId13"/>
    <p:sldId id="311" r:id="rId14"/>
    <p:sldId id="312" r:id="rId15"/>
    <p:sldId id="318" r:id="rId16"/>
    <p:sldId id="316" r:id="rId17"/>
    <p:sldId id="317" r:id="rId18"/>
    <p:sldId id="319" r:id="rId19"/>
    <p:sldId id="320" r:id="rId20"/>
    <p:sldId id="28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eorgia" pitchFamily="18" charset="0"/>
        <a:ea typeface="+mn-ea"/>
        <a:cs typeface="Arial" charset="0"/>
      </a:defRPr>
    </a:lvl1pPr>
    <a:lvl2pPr marL="457189" algn="l" rtl="0" fontAlgn="base">
      <a:spcBef>
        <a:spcPct val="0"/>
      </a:spcBef>
      <a:spcAft>
        <a:spcPct val="0"/>
      </a:spcAft>
      <a:defRPr kern="1200">
        <a:solidFill>
          <a:schemeClr val="tx1"/>
        </a:solidFill>
        <a:latin typeface="Georgia" pitchFamily="18" charset="0"/>
        <a:ea typeface="+mn-ea"/>
        <a:cs typeface="Arial" charset="0"/>
      </a:defRPr>
    </a:lvl2pPr>
    <a:lvl3pPr marL="914379" algn="l" rtl="0" fontAlgn="base">
      <a:spcBef>
        <a:spcPct val="0"/>
      </a:spcBef>
      <a:spcAft>
        <a:spcPct val="0"/>
      </a:spcAft>
      <a:defRPr kern="1200">
        <a:solidFill>
          <a:schemeClr val="tx1"/>
        </a:solidFill>
        <a:latin typeface="Georgia" pitchFamily="18" charset="0"/>
        <a:ea typeface="+mn-ea"/>
        <a:cs typeface="Arial" charset="0"/>
      </a:defRPr>
    </a:lvl3pPr>
    <a:lvl4pPr marL="1371568" algn="l" rtl="0" fontAlgn="base">
      <a:spcBef>
        <a:spcPct val="0"/>
      </a:spcBef>
      <a:spcAft>
        <a:spcPct val="0"/>
      </a:spcAft>
      <a:defRPr kern="1200">
        <a:solidFill>
          <a:schemeClr val="tx1"/>
        </a:solidFill>
        <a:latin typeface="Georgia" pitchFamily="18" charset="0"/>
        <a:ea typeface="+mn-ea"/>
        <a:cs typeface="Arial" charset="0"/>
      </a:defRPr>
    </a:lvl4pPr>
    <a:lvl5pPr marL="1828758" algn="l" rtl="0" fontAlgn="base">
      <a:spcBef>
        <a:spcPct val="0"/>
      </a:spcBef>
      <a:spcAft>
        <a:spcPct val="0"/>
      </a:spcAft>
      <a:defRPr kern="1200">
        <a:solidFill>
          <a:schemeClr val="tx1"/>
        </a:solidFill>
        <a:latin typeface="Georgia" pitchFamily="18" charset="0"/>
        <a:ea typeface="+mn-ea"/>
        <a:cs typeface="Arial" charset="0"/>
      </a:defRPr>
    </a:lvl5pPr>
    <a:lvl6pPr marL="2285947" algn="l" defTabSz="914379" rtl="0" eaLnBrk="1" latinLnBrk="0" hangingPunct="1">
      <a:defRPr kern="1200">
        <a:solidFill>
          <a:schemeClr val="tx1"/>
        </a:solidFill>
        <a:latin typeface="Georgia" pitchFamily="18" charset="0"/>
        <a:ea typeface="+mn-ea"/>
        <a:cs typeface="Arial" charset="0"/>
      </a:defRPr>
    </a:lvl6pPr>
    <a:lvl7pPr marL="2743136" algn="l" defTabSz="914379" rtl="0" eaLnBrk="1" latinLnBrk="0" hangingPunct="1">
      <a:defRPr kern="1200">
        <a:solidFill>
          <a:schemeClr val="tx1"/>
        </a:solidFill>
        <a:latin typeface="Georgia" pitchFamily="18" charset="0"/>
        <a:ea typeface="+mn-ea"/>
        <a:cs typeface="Arial" charset="0"/>
      </a:defRPr>
    </a:lvl7pPr>
    <a:lvl8pPr marL="3200326" algn="l" defTabSz="914379" rtl="0" eaLnBrk="1" latinLnBrk="0" hangingPunct="1">
      <a:defRPr kern="1200">
        <a:solidFill>
          <a:schemeClr val="tx1"/>
        </a:solidFill>
        <a:latin typeface="Georgia" pitchFamily="18" charset="0"/>
        <a:ea typeface="+mn-ea"/>
        <a:cs typeface="Arial" charset="0"/>
      </a:defRPr>
    </a:lvl8pPr>
    <a:lvl9pPr marL="3657516" algn="l" defTabSz="914379" rtl="0" eaLnBrk="1" latinLnBrk="0" hangingPunct="1">
      <a:defRPr kern="1200">
        <a:solidFill>
          <a:schemeClr val="tx1"/>
        </a:solidFill>
        <a:latin typeface="Georg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764" autoAdjust="0"/>
  </p:normalViewPr>
  <p:slideViewPr>
    <p:cSldViewPr>
      <p:cViewPr>
        <p:scale>
          <a:sx n="90" d="100"/>
          <a:sy n="90" d="100"/>
        </p:scale>
        <p:origin x="-540" y="210"/>
      </p:cViewPr>
      <p:guideLst>
        <p:guide orient="horz" pos="2160"/>
        <p:guide pos="2880"/>
      </p:guideLst>
    </p:cSldViewPr>
  </p:slideViewPr>
  <p:outlineViewPr>
    <p:cViewPr>
      <p:scale>
        <a:sx n="33" d="100"/>
        <a:sy n="33" d="100"/>
      </p:scale>
      <p:origin x="0" y="12072"/>
    </p:cViewPr>
  </p:outlineViewPr>
  <p:notesTextViewPr>
    <p:cViewPr>
      <p:scale>
        <a:sx n="100" d="100"/>
        <a:sy n="100" d="100"/>
      </p:scale>
      <p:origin x="0" y="0"/>
    </p:cViewPr>
  </p:notesTextViewPr>
  <p:sorterViewPr>
    <p:cViewPr>
      <p:scale>
        <a:sx n="100" d="100"/>
        <a:sy n="100" d="100"/>
      </p:scale>
      <p:origin x="0" y="43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6"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7" name="Rectangle 24"/>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 name="Rectangle 9"/>
          <p:cNvSpPr>
            <a:spLocks noChangeArrowheads="1"/>
          </p:cNvSpPr>
          <p:nvPr/>
        </p:nvSpPr>
        <p:spPr bwMode="auto">
          <a:xfrm>
            <a:off x="146050" y="6391277"/>
            <a:ext cx="8832851"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1" y="152400"/>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4" name="Oval 13"/>
          <p:cNvSpPr/>
          <p:nvPr/>
        </p:nvSpPr>
        <p:spPr>
          <a:xfrm>
            <a:off x="4362451"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1"/>
            <a:ext cx="6400800" cy="1752600"/>
          </a:xfrm>
        </p:spPr>
        <p:txBody>
          <a:bodyPr/>
          <a:lstStyle>
            <a:lvl1pPr marL="0" indent="0" algn="ctr">
              <a:buNone/>
              <a:defRPr sz="1600" b="1" cap="all" spc="250" baseline="0">
                <a:solidFill>
                  <a:schemeClr val="tx2"/>
                </a:solidFill>
              </a:defRPr>
            </a:lvl1pPr>
            <a:lvl2pPr marL="457189" indent="0" algn="ctr">
              <a:buNone/>
            </a:lvl2pPr>
            <a:lvl3pPr marL="914379" indent="0" algn="ctr">
              <a:buNone/>
            </a:lvl3pPr>
            <a:lvl4pPr marL="1371568" indent="0" algn="ctr">
              <a:buNone/>
            </a:lvl4pPr>
            <a:lvl5pPr marL="1828758" indent="0" algn="ctr">
              <a:buNone/>
            </a:lvl5pPr>
            <a:lvl6pPr marL="2285947" indent="0" algn="ctr">
              <a:buNone/>
            </a:lvl6pPr>
            <a:lvl7pPr marL="2743136" indent="0" algn="ctr">
              <a:buNone/>
            </a:lvl7pPr>
            <a:lvl8pPr marL="3200326" indent="0" algn="ctr">
              <a:buNone/>
            </a:lvl8pPr>
            <a:lvl9pPr marL="3657516"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80A49E06-0A99-4171-9D89-401A16B25555}" type="datetimeFigureOut">
              <a:rPr lang="en-US"/>
              <a:pPr>
                <a:defRPr/>
              </a:pPr>
              <a:t>15/1/2013</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90"/>
            <a:ext cx="457200" cy="441325"/>
          </a:xfrm>
        </p:spPr>
        <p:txBody>
          <a:bodyPr/>
          <a:lstStyle>
            <a:lvl1pPr>
              <a:defRPr>
                <a:solidFill>
                  <a:schemeClr val="accent3">
                    <a:shade val="75000"/>
                  </a:schemeClr>
                </a:solidFill>
              </a:defRPr>
            </a:lvl1pPr>
          </a:lstStyle>
          <a:p>
            <a:pPr>
              <a:defRPr/>
            </a:pPr>
            <a:fld id="{B9930746-BDD4-48D0-BB83-EAE128D9E2BA}" type="slidenum">
              <a:rPr lang="en-US"/>
              <a:pPr>
                <a:defRPr/>
              </a:pPr>
              <a:t>‹#›</a:t>
            </a:fld>
            <a:endParaRPr lang="en-US"/>
          </a:p>
        </p:txBody>
      </p:sp>
    </p:spTree>
    <p:extLst>
      <p:ext uri="{BB962C8B-B14F-4D97-AF65-F5344CB8AC3E}">
        <p14:creationId xmlns:p14="http://schemas.microsoft.com/office/powerpoint/2010/main" val="25912201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1C4DC2-153B-4331-A33C-C74A6622E711}" type="datetimeFigureOut">
              <a:rPr lang="en-US"/>
              <a:pPr>
                <a:defRPr/>
              </a:pPr>
              <a:t>15/1/2013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A2233A-CD05-47A2-84BC-86CFAB7BF195}" type="slidenum">
              <a:rPr lang="en-US"/>
              <a:pPr>
                <a:defRPr/>
              </a:pPr>
              <a:t>‹#›</a:t>
            </a:fld>
            <a:endParaRPr lang="en-US"/>
          </a:p>
        </p:txBody>
      </p:sp>
    </p:spTree>
    <p:extLst>
      <p:ext uri="{BB962C8B-B14F-4D97-AF65-F5344CB8AC3E}">
        <p14:creationId xmlns:p14="http://schemas.microsoft.com/office/powerpoint/2010/main" val="361474362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6" name="Rectangle 23"/>
          <p:cNvSpPr>
            <a:spLocks noChangeArrowheads="1"/>
          </p:cNvSpPr>
          <p:nvPr/>
        </p:nvSpPr>
        <p:spPr bwMode="white">
          <a:xfrm>
            <a:off x="0" y="1"/>
            <a:ext cx="9144000" cy="155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7"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8" name="Rectangle 7"/>
          <p:cNvSpPr>
            <a:spLocks noChangeArrowheads="1"/>
          </p:cNvSpPr>
          <p:nvPr/>
        </p:nvSpPr>
        <p:spPr bwMode="auto">
          <a:xfrm>
            <a:off x="146050" y="6391277"/>
            <a:ext cx="8832851"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1" y="155577"/>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rot="5400000">
            <a:off x="4021138"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1"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3"/>
            <a:ext cx="6553200" cy="58213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4"/>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1" y="3009902"/>
            <a:ext cx="457200" cy="441325"/>
          </a:xfrm>
        </p:spPr>
        <p:txBody>
          <a:bodyPr/>
          <a:lstStyle>
            <a:lvl1pPr>
              <a:defRPr/>
            </a:lvl1pPr>
          </a:lstStyle>
          <a:p>
            <a:pPr>
              <a:defRPr/>
            </a:pPr>
            <a:fld id="{CDD620FE-37DE-4861-8E92-46157FE78684}"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14341D00-3917-44E5-8E6F-46A248D358AC}" type="datetimeFigureOut">
              <a:rPr lang="en-US"/>
              <a:pPr>
                <a:defRPr/>
              </a:pPr>
              <a:t>15/1/2013</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4151166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388BDED-51AB-43A0-A4D9-66B10003E7C3}" type="datetimeFigureOut">
              <a:rPr lang="en-US"/>
              <a:pPr>
                <a:defRPr/>
              </a:pPr>
              <a:t>15/1/2013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41A2937D-1174-47B6-A5AD-8BD06FECE63A}" type="slidenum">
              <a:rPr lang="en-US"/>
              <a:pPr>
                <a:defRPr/>
              </a:pPr>
              <a:t>‹#›</a:t>
            </a:fld>
            <a:endParaRPr lang="en-US"/>
          </a:p>
        </p:txBody>
      </p:sp>
    </p:spTree>
    <p:extLst>
      <p:ext uri="{BB962C8B-B14F-4D97-AF65-F5344CB8AC3E}">
        <p14:creationId xmlns:p14="http://schemas.microsoft.com/office/powerpoint/2010/main" val="3082233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4A01733-5961-4D68-BE02-ABC73D25877E}" type="datetimeFigureOut">
              <a:rPr lang="en-US"/>
              <a:pPr>
                <a:defRPr/>
              </a:pPr>
              <a:t>15/1/2013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1EE67861-1FC2-4B3A-A15B-6ECC4A2EEA1E}" type="slidenum">
              <a:rPr lang="en-US"/>
              <a:pPr>
                <a:defRPr/>
              </a:pPr>
              <a:t>‹#›</a:t>
            </a:fld>
            <a:endParaRPr lang="en-US"/>
          </a:p>
        </p:txBody>
      </p:sp>
    </p:spTree>
    <p:extLst>
      <p:ext uri="{BB962C8B-B14F-4D97-AF65-F5344CB8AC3E}">
        <p14:creationId xmlns:p14="http://schemas.microsoft.com/office/powerpoint/2010/main" val="1650914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15E436E-6CC3-48AC-B289-D0E54CAEE82B}" type="datetimeFigureOut">
              <a:rPr lang="en-US"/>
              <a:pPr>
                <a:defRPr/>
              </a:pPr>
              <a:t>15/1/2013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EF4E4DE-4837-4CF6-B736-E2EB54ED2C0D}" type="slidenum">
              <a:rPr lang="en-US"/>
              <a:pPr>
                <a:defRPr/>
              </a:pPr>
              <a:t>‹#›</a:t>
            </a:fld>
            <a:endParaRPr lang="en-US"/>
          </a:p>
        </p:txBody>
      </p:sp>
    </p:spTree>
    <p:extLst>
      <p:ext uri="{BB962C8B-B14F-4D97-AF65-F5344CB8AC3E}">
        <p14:creationId xmlns:p14="http://schemas.microsoft.com/office/powerpoint/2010/main" val="358725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233390-9378-434A-8DE8-59EBB126847C}" type="datetimeFigureOut">
              <a:rPr lang="en-US"/>
              <a:pPr>
                <a:defRPr/>
              </a:pPr>
              <a:t>15/1/2013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1" y="1027115"/>
            <a:ext cx="457200" cy="441325"/>
          </a:xfrm>
        </p:spPr>
        <p:txBody>
          <a:bodyPr/>
          <a:lstStyle>
            <a:lvl1pPr>
              <a:defRPr/>
            </a:lvl1pPr>
          </a:lstStyle>
          <a:p>
            <a:pPr>
              <a:defRPr/>
            </a:pPr>
            <a:fld id="{6AFACE2F-D516-4717-A397-4B80FD92DEB6}" type="slidenum">
              <a:rPr lang="en-US"/>
              <a:pPr>
                <a:defRPr/>
              </a:pPr>
              <a:t>‹#›</a:t>
            </a:fld>
            <a:endParaRPr lang="en-US"/>
          </a:p>
        </p:txBody>
      </p:sp>
    </p:spTree>
    <p:extLst>
      <p:ext uri="{BB962C8B-B14F-4D97-AF65-F5344CB8AC3E}">
        <p14:creationId xmlns:p14="http://schemas.microsoft.com/office/powerpoint/2010/main" val="166983159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6"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7" name="Rectangle 24"/>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8" name="Rectangle 25"/>
          <p:cNvSpPr>
            <a:spLocks noChangeArrowheads="1"/>
          </p:cNvSpPr>
          <p:nvPr/>
        </p:nvSpPr>
        <p:spPr bwMode="white">
          <a:xfrm>
            <a:off x="152401" y="2286000"/>
            <a:ext cx="8832851"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9" name="Rectangle 26"/>
          <p:cNvSpPr>
            <a:spLocks noChangeArrowheads="1"/>
          </p:cNvSpPr>
          <p:nvPr/>
        </p:nvSpPr>
        <p:spPr bwMode="auto">
          <a:xfrm>
            <a:off x="155575" y="142876"/>
            <a:ext cx="8832851" cy="2139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 name="Rectangle 9"/>
          <p:cNvSpPr>
            <a:spLocks noChangeArrowheads="1"/>
          </p:cNvSpPr>
          <p:nvPr/>
        </p:nvSpPr>
        <p:spPr bwMode="auto">
          <a:xfrm>
            <a:off x="146050" y="6391277"/>
            <a:ext cx="8832851"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1" y="152400"/>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52401" y="2438400"/>
            <a:ext cx="883285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4" name="Oval 13"/>
          <p:cNvSpPr/>
          <p:nvPr/>
        </p:nvSpPr>
        <p:spPr>
          <a:xfrm>
            <a:off x="4362451"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3"/>
            <a:ext cx="6480175"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82B25979-F8D3-41E6-82D3-05EB50380C94}" type="datetimeFigureOut">
              <a:rPr lang="en-US"/>
              <a:pPr>
                <a:defRPr/>
              </a:pPr>
              <a:t>15/1/2013</a:t>
            </a:fld>
            <a:endParaRPr lang="en-US"/>
          </a:p>
        </p:txBody>
      </p:sp>
      <p:sp>
        <p:nvSpPr>
          <p:cNvPr id="17" name="Slide Number Placeholder 5"/>
          <p:cNvSpPr>
            <a:spLocks noGrp="1"/>
          </p:cNvSpPr>
          <p:nvPr>
            <p:ph type="sldNum" sz="quarter" idx="12"/>
          </p:nvPr>
        </p:nvSpPr>
        <p:spPr>
          <a:xfrm>
            <a:off x="4343400" y="2198690"/>
            <a:ext cx="457200" cy="441325"/>
          </a:xfrm>
        </p:spPr>
        <p:txBody>
          <a:bodyPr/>
          <a:lstStyle>
            <a:lvl1pPr>
              <a:defRPr>
                <a:solidFill>
                  <a:schemeClr val="accent3">
                    <a:shade val="75000"/>
                  </a:schemeClr>
                </a:solidFill>
              </a:defRPr>
            </a:lvl1pPr>
          </a:lstStyle>
          <a:p>
            <a:pPr>
              <a:defRPr/>
            </a:pPr>
            <a:fld id="{19F3FDA3-52BB-45F6-A482-BEA5BAD8F281}" type="slidenum">
              <a:rPr lang="en-US"/>
              <a:pPr>
                <a:defRPr/>
              </a:pPr>
              <a:t>‹#›</a:t>
            </a:fld>
            <a:endParaRPr lang="en-US"/>
          </a:p>
        </p:txBody>
      </p:sp>
    </p:spTree>
    <p:extLst>
      <p:ext uri="{BB962C8B-B14F-4D97-AF65-F5344CB8AC3E}">
        <p14:creationId xmlns:p14="http://schemas.microsoft.com/office/powerpoint/2010/main" val="22529587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7" y="1576389"/>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lIns="91438" tIns="45719" rIns="91438" bIns="45719" anchor="ctr"/>
          <a:lstStyle/>
          <a:p>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2" y="6410326"/>
            <a:ext cx="3044825" cy="365125"/>
          </a:xfrm>
        </p:spPr>
        <p:txBody>
          <a:bodyPr/>
          <a:lstStyle>
            <a:lvl1pPr>
              <a:defRPr/>
            </a:lvl1pPr>
          </a:lstStyle>
          <a:p>
            <a:pPr>
              <a:defRPr/>
            </a:pPr>
            <a:fld id="{AD126A48-99D4-4EC2-B5DF-D0E2FE011894}" type="datetimeFigureOut">
              <a:rPr lang="en-US"/>
              <a:pPr>
                <a:defRPr/>
              </a:pPr>
              <a:t>15/1/2013</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090A6D6-02C7-4FD0-8346-3EF78262732A}" type="slidenum">
              <a:rPr lang="en-US"/>
              <a:pPr>
                <a:defRPr/>
              </a:pPr>
              <a:t>‹#›</a:t>
            </a:fld>
            <a:endParaRPr lang="en-US"/>
          </a:p>
        </p:txBody>
      </p:sp>
    </p:spTree>
    <p:extLst>
      <p:ext uri="{BB962C8B-B14F-4D97-AF65-F5344CB8AC3E}">
        <p14:creationId xmlns:p14="http://schemas.microsoft.com/office/powerpoint/2010/main" val="126881450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7"/>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lIns="91438" tIns="45719" rIns="91438" bIns="45719" anchor="ctr"/>
          <a:lstStyle/>
          <a:p>
            <a:endParaRPr lang="en-US"/>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9"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1" name="Rectangle 25"/>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2" name="Rectangle 11"/>
          <p:cNvSpPr/>
          <p:nvPr/>
        </p:nvSpPr>
        <p:spPr>
          <a:xfrm>
            <a:off x="152401" y="1371600"/>
            <a:ext cx="8832851"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6"/>
            <a:ext cx="8832851"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1" y="1279525"/>
            <a:ext cx="883285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1" y="155577"/>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7" name="Oval 16"/>
          <p:cNvSpPr/>
          <p:nvPr/>
        </p:nvSpPr>
        <p:spPr>
          <a:xfrm>
            <a:off x="4362451" y="1050926"/>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3" y="1524003"/>
            <a:ext cx="4040188" cy="732975"/>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5"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4"/>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EF201AF1-A630-492B-8394-D099AE5B9583}" type="datetimeFigureOut">
              <a:rPr lang="en-US"/>
              <a:pPr>
                <a:defRPr/>
              </a:pPr>
              <a:t>15/1/2013</a:t>
            </a:fld>
            <a:endParaRPr lang="en-US"/>
          </a:p>
        </p:txBody>
      </p:sp>
      <p:sp>
        <p:nvSpPr>
          <p:cNvPr id="19" name="Footer Placeholder 7"/>
          <p:cNvSpPr>
            <a:spLocks noGrp="1"/>
          </p:cNvSpPr>
          <p:nvPr>
            <p:ph type="ftr" sz="quarter" idx="11"/>
          </p:nvPr>
        </p:nvSpPr>
        <p:spPr>
          <a:xfrm>
            <a:off x="304800" y="6410326"/>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90"/>
            <a:ext cx="457200" cy="441325"/>
          </a:xfrm>
        </p:spPr>
        <p:txBody>
          <a:bodyPr/>
          <a:lstStyle>
            <a:lvl1pPr algn="ctr">
              <a:defRPr/>
            </a:lvl1pPr>
          </a:lstStyle>
          <a:p>
            <a:pPr>
              <a:defRPr/>
            </a:pPr>
            <a:fld id="{D08EE510-EA9D-4B50-9A3A-4F1538115899}" type="slidenum">
              <a:rPr lang="en-US"/>
              <a:pPr>
                <a:defRPr/>
              </a:pPr>
              <a:t>‹#›</a:t>
            </a:fld>
            <a:endParaRPr lang="en-US"/>
          </a:p>
        </p:txBody>
      </p:sp>
    </p:spTree>
    <p:extLst>
      <p:ext uri="{BB962C8B-B14F-4D97-AF65-F5344CB8AC3E}">
        <p14:creationId xmlns:p14="http://schemas.microsoft.com/office/powerpoint/2010/main" val="269174372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09EB5DC6-8117-4E56-A8C4-BBC0C2F56A2C}" type="datetimeFigureOut">
              <a:rPr lang="en-US"/>
              <a:pPr>
                <a:defRPr/>
              </a:pPr>
              <a:t>15/1/2013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40"/>
            <a:ext cx="457200" cy="441325"/>
          </a:xfrm>
        </p:spPr>
        <p:txBody>
          <a:bodyPr/>
          <a:lstStyle>
            <a:lvl1pPr>
              <a:defRPr/>
            </a:lvl1pPr>
          </a:lstStyle>
          <a:p>
            <a:pPr>
              <a:defRPr/>
            </a:pPr>
            <a:fld id="{87E070EB-DB6E-4693-836A-346E0310D3AA}" type="slidenum">
              <a:rPr lang="en-US"/>
              <a:pPr>
                <a:defRPr/>
              </a:pPr>
              <a:t>‹#›</a:t>
            </a:fld>
            <a:endParaRPr lang="en-US"/>
          </a:p>
        </p:txBody>
      </p:sp>
    </p:spTree>
    <p:extLst>
      <p:ext uri="{BB962C8B-B14F-4D97-AF65-F5344CB8AC3E}">
        <p14:creationId xmlns:p14="http://schemas.microsoft.com/office/powerpoint/2010/main" val="349537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3" name="Rectangle 20"/>
          <p:cNvSpPr>
            <a:spLocks noChangeArrowheads="1"/>
          </p:cNvSpPr>
          <p:nvPr/>
        </p:nvSpPr>
        <p:spPr bwMode="white">
          <a:xfrm>
            <a:off x="0" y="1"/>
            <a:ext cx="9144000" cy="155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4"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5"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6" name="Rectangle 5"/>
          <p:cNvSpPr>
            <a:spLocks noChangeArrowheads="1"/>
          </p:cNvSpPr>
          <p:nvPr/>
        </p:nvSpPr>
        <p:spPr bwMode="auto">
          <a:xfrm>
            <a:off x="146050" y="6391277"/>
            <a:ext cx="8832851"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1" y="158751"/>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3F573FE9-E7E5-4F48-B99A-6F7E386CE79A}" type="datetimeFigureOut">
              <a:rPr lang="en-US"/>
              <a:pPr>
                <a:defRPr/>
              </a:pPr>
              <a:t>15/1/2013</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2"/>
            <a:ext cx="609600" cy="441325"/>
          </a:xfrm>
        </p:spPr>
        <p:txBody>
          <a:bodyPr/>
          <a:lstStyle>
            <a:lvl1pPr>
              <a:defRPr>
                <a:solidFill>
                  <a:srgbClr val="FFFFFF"/>
                </a:solidFill>
              </a:defRPr>
            </a:lvl1pPr>
          </a:lstStyle>
          <a:p>
            <a:pPr>
              <a:defRPr/>
            </a:pPr>
            <a:fld id="{8653C370-1AA5-457A-99A9-615696B75D84}" type="slidenum">
              <a:rPr lang="en-US"/>
              <a:pPr>
                <a:defRPr/>
              </a:pPr>
              <a:t>‹#›</a:t>
            </a:fld>
            <a:endParaRPr lang="en-US"/>
          </a:p>
        </p:txBody>
      </p:sp>
    </p:spTree>
    <p:extLst>
      <p:ext uri="{BB962C8B-B14F-4D97-AF65-F5344CB8AC3E}">
        <p14:creationId xmlns:p14="http://schemas.microsoft.com/office/powerpoint/2010/main" val="238950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1" y="152400"/>
            <a:ext cx="8832851"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8" name="Rectangle 24"/>
          <p:cNvSpPr>
            <a:spLocks noChangeArrowheads="1"/>
          </p:cNvSpPr>
          <p:nvPr/>
        </p:nvSpPr>
        <p:spPr bwMode="white">
          <a:xfrm>
            <a:off x="0" y="2"/>
            <a:ext cx="9144000"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 name="Rectangle 9"/>
          <p:cNvSpPr/>
          <p:nvPr/>
        </p:nvSpPr>
        <p:spPr>
          <a:xfrm>
            <a:off x="152400" y="609601"/>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1" y="152400"/>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52401" y="533400"/>
            <a:ext cx="883285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4" name="Oval 13"/>
          <p:cNvSpPr/>
          <p:nvPr/>
        </p:nvSpPr>
        <p:spPr>
          <a:xfrm>
            <a:off x="1390651"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1"/>
            <a:ext cx="8832851"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3"/>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40"/>
            <a:ext cx="457200" cy="441325"/>
          </a:xfrm>
        </p:spPr>
        <p:txBody>
          <a:bodyPr/>
          <a:lstStyle>
            <a:lvl1pPr>
              <a:defRPr>
                <a:solidFill>
                  <a:schemeClr val="accent3">
                    <a:shade val="75000"/>
                  </a:schemeClr>
                </a:solidFill>
              </a:defRPr>
            </a:lvl1pPr>
          </a:lstStyle>
          <a:p>
            <a:pPr>
              <a:defRPr/>
            </a:pPr>
            <a:fld id="{451538B5-E506-4713-BE93-5D5CD622CD52}"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29060874-CA20-43B8-A0C6-456908E2989E}" type="datetimeFigureOut">
              <a:rPr lang="en-US"/>
              <a:pPr>
                <a:defRPr/>
              </a:pPr>
              <a:t>15/1/2013</a:t>
            </a:fld>
            <a:endParaRPr lang="en-US"/>
          </a:p>
        </p:txBody>
      </p:sp>
      <p:sp>
        <p:nvSpPr>
          <p:cNvPr id="18" name="Footer Placeholder 5"/>
          <p:cNvSpPr>
            <a:spLocks noGrp="1"/>
          </p:cNvSpPr>
          <p:nvPr>
            <p:ph type="ftr" sz="quarter" idx="12"/>
          </p:nvPr>
        </p:nvSpPr>
        <p:spPr>
          <a:xfrm>
            <a:off x="301625" y="6410327"/>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val="39456325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1" y="533400"/>
            <a:ext cx="883285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8" name="Rectangle 24"/>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 name="Rectangle 9"/>
          <p:cNvSpPr>
            <a:spLocks noChangeArrowheads="1"/>
          </p:cNvSpPr>
          <p:nvPr/>
        </p:nvSpPr>
        <p:spPr bwMode="auto">
          <a:xfrm>
            <a:off x="152401" y="152402"/>
            <a:ext cx="8832851"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1"/>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1" y="155577"/>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4" name="Oval 13"/>
          <p:cNvSpPr/>
          <p:nvPr/>
        </p:nvSpPr>
        <p:spPr>
          <a:xfrm>
            <a:off x="1390651"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1"/>
            <a:ext cx="8832851"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1"/>
            <a:ext cx="5867400" cy="4267200"/>
          </a:xfrm>
        </p:spPr>
        <p:txBody>
          <a:bodyPr>
            <a:normAutofit/>
          </a:bodyPr>
          <a:lstStyle>
            <a:lvl1pPr marL="0" indent="0">
              <a:buNone/>
              <a:defRPr sz="3200"/>
            </a:lvl1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40"/>
            <a:ext cx="457200" cy="441325"/>
          </a:xfrm>
        </p:spPr>
        <p:txBody>
          <a:bodyPr/>
          <a:lstStyle>
            <a:lvl1pPr>
              <a:defRPr/>
            </a:lvl1pPr>
          </a:lstStyle>
          <a:p>
            <a:pPr>
              <a:defRPr/>
            </a:pPr>
            <a:fld id="{DC5D0B67-CF49-4FE1-AC79-7A58D630E4A4}" type="slidenum">
              <a:rPr lang="en-US"/>
              <a:pPr>
                <a:defRPr/>
              </a:pPr>
              <a:t>‹#›</a:t>
            </a:fld>
            <a:endParaRPr lang="en-US"/>
          </a:p>
        </p:txBody>
      </p:sp>
      <p:sp>
        <p:nvSpPr>
          <p:cNvPr id="17" name="Date Placeholder 4"/>
          <p:cNvSpPr>
            <a:spLocks noGrp="1"/>
          </p:cNvSpPr>
          <p:nvPr>
            <p:ph type="dt" sz="half" idx="11"/>
          </p:nvPr>
        </p:nvSpPr>
        <p:spPr>
          <a:xfrm>
            <a:off x="5788027" y="6405565"/>
            <a:ext cx="3044825" cy="365125"/>
          </a:xfrm>
        </p:spPr>
        <p:txBody>
          <a:bodyPr/>
          <a:lstStyle>
            <a:lvl1pPr>
              <a:defRPr/>
            </a:lvl1pPr>
          </a:lstStyle>
          <a:p>
            <a:pPr>
              <a:defRPr/>
            </a:pPr>
            <a:fld id="{FFE10B5C-4647-4587-A5F0-EE3F09236642}" type="datetimeFigureOut">
              <a:rPr lang="en-US"/>
              <a:pPr>
                <a:defRPr/>
              </a:pPr>
              <a:t>15/1/2013</a:t>
            </a:fld>
            <a:endParaRPr lang="en-US"/>
          </a:p>
        </p:txBody>
      </p:sp>
      <p:sp>
        <p:nvSpPr>
          <p:cNvPr id="18" name="Footer Placeholder 5"/>
          <p:cNvSpPr>
            <a:spLocks noGrp="1"/>
          </p:cNvSpPr>
          <p:nvPr>
            <p:ph type="ftr" sz="quarter" idx="12"/>
          </p:nvPr>
        </p:nvSpPr>
        <p:spPr>
          <a:xfrm>
            <a:off x="301626" y="6410327"/>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val="412042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27" name="Rectangle 15"/>
          <p:cNvSpPr>
            <a:spLocks noChangeArrowheads="1"/>
          </p:cNvSpPr>
          <p:nvPr/>
        </p:nvSpPr>
        <p:spPr bwMode="white">
          <a:xfrm>
            <a:off x="0" y="2"/>
            <a:ext cx="9144000" cy="1393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28"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1029"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lstStyle/>
          <a:p>
            <a:endParaRPr lang="en-US"/>
          </a:p>
        </p:txBody>
      </p:sp>
      <p:sp>
        <p:nvSpPr>
          <p:cNvPr id="9" name="Rectangle 8"/>
          <p:cNvSpPr>
            <a:spLocks noChangeArrowheads="1"/>
          </p:cNvSpPr>
          <p:nvPr/>
        </p:nvSpPr>
        <p:spPr bwMode="auto">
          <a:xfrm>
            <a:off x="149225" y="6388101"/>
            <a:ext cx="8832851"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2" y="6405565"/>
            <a:ext cx="3044825" cy="365125"/>
          </a:xfrm>
          <a:prstGeom prst="rect">
            <a:avLst/>
          </a:prstGeom>
        </p:spPr>
        <p:txBody>
          <a:bodyPr vert="horz" lIns="91438" tIns="45719" rIns="91438" bIns="45719"/>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3C1E41E8-F876-4B4C-B13F-4FB435BBD94F}" type="datetimeFigureOut">
              <a:rPr lang="en-US"/>
              <a:pPr>
                <a:defRPr/>
              </a:pPr>
              <a:t>15/1/2013</a:t>
            </a:fld>
            <a:endParaRPr lang="en-US"/>
          </a:p>
        </p:txBody>
      </p:sp>
      <p:sp>
        <p:nvSpPr>
          <p:cNvPr id="3" name="Footer Placeholder 2"/>
          <p:cNvSpPr>
            <a:spLocks noGrp="1"/>
          </p:cNvSpPr>
          <p:nvPr>
            <p:ph type="ftr" sz="quarter" idx="3"/>
          </p:nvPr>
        </p:nvSpPr>
        <p:spPr>
          <a:xfrm>
            <a:off x="304800" y="6410327"/>
            <a:ext cx="3581400" cy="366713"/>
          </a:xfrm>
          <a:prstGeom prst="rect">
            <a:avLst/>
          </a:prstGeom>
        </p:spPr>
        <p:txBody>
          <a:bodyPr vert="horz" lIns="91438" tIns="45719" rIns="91438" bIns="45719"/>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1" y="155577"/>
            <a:ext cx="8832851"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152401" y="1276350"/>
            <a:ext cx="8832851"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lIns="91438" tIns="45719" rIns="91438" bIns="45719"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15" name="Oval 14"/>
          <p:cNvSpPr/>
          <p:nvPr/>
        </p:nvSpPr>
        <p:spPr>
          <a:xfrm>
            <a:off x="4362451" y="1050926"/>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5"/>
            <a:ext cx="457200" cy="441325"/>
          </a:xfrm>
          <a:prstGeom prst="rect">
            <a:avLst/>
          </a:prstGeom>
        </p:spPr>
        <p:txBody>
          <a:bodyPr vert="horz" lIns="45719" tIns="45719" rIns="45719" bIns="45719"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BEA89330-53CC-4C76-A3F8-2955FBE1AA25}" type="slidenum">
              <a:rPr lang="en-US"/>
              <a:pPr>
                <a:defRPr/>
              </a:pPr>
              <a:t>‹#›</a:t>
            </a:fld>
            <a:endParaRPr lang="en-US"/>
          </a:p>
        </p:txBody>
      </p:sp>
      <p:sp>
        <p:nvSpPr>
          <p:cNvPr id="1038" name="Title Placeholder 21"/>
          <p:cNvSpPr>
            <a:spLocks noGrp="1"/>
          </p:cNvSpPr>
          <p:nvPr>
            <p:ph type="title"/>
          </p:nvPr>
        </p:nvSpPr>
        <p:spPr bwMode="auto">
          <a:xfrm>
            <a:off x="301625" y="228602"/>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9" rIns="91438" bIns="457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72" r:id="rId12"/>
    <p:sldLayoutId id="2147484173" r:id="rId13"/>
    <p:sldLayoutId id="2147484174" r:id="rId14"/>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189" algn="ctr" rtl="0" fontAlgn="base">
        <a:spcBef>
          <a:spcPct val="0"/>
        </a:spcBef>
        <a:spcAft>
          <a:spcPct val="0"/>
        </a:spcAft>
        <a:defRPr sz="3300">
          <a:solidFill>
            <a:srgbClr val="7B9899"/>
          </a:solidFill>
          <a:latin typeface="Georgia" pitchFamily="18" charset="0"/>
        </a:defRPr>
      </a:lvl6pPr>
      <a:lvl7pPr marL="914379" algn="ctr" rtl="0" fontAlgn="base">
        <a:spcBef>
          <a:spcPct val="0"/>
        </a:spcBef>
        <a:spcAft>
          <a:spcPct val="0"/>
        </a:spcAft>
        <a:defRPr sz="3300">
          <a:solidFill>
            <a:srgbClr val="7B9899"/>
          </a:solidFill>
          <a:latin typeface="Georgia" pitchFamily="18" charset="0"/>
        </a:defRPr>
      </a:lvl7pPr>
      <a:lvl8pPr marL="1371568" algn="ctr" rtl="0" fontAlgn="base">
        <a:spcBef>
          <a:spcPct val="0"/>
        </a:spcBef>
        <a:spcAft>
          <a:spcPct val="0"/>
        </a:spcAft>
        <a:defRPr sz="3300">
          <a:solidFill>
            <a:srgbClr val="7B9899"/>
          </a:solidFill>
          <a:latin typeface="Georgia" pitchFamily="18" charset="0"/>
        </a:defRPr>
      </a:lvl8pPr>
      <a:lvl9pPr marL="1828758" algn="ctr" rtl="0" fontAlgn="base">
        <a:spcBef>
          <a:spcPct val="0"/>
        </a:spcBef>
        <a:spcAft>
          <a:spcPct val="0"/>
        </a:spcAft>
        <a:defRPr sz="3300">
          <a:solidFill>
            <a:srgbClr val="7B9899"/>
          </a:solidFill>
          <a:latin typeface="Georgia" pitchFamily="18" charset="0"/>
        </a:defRPr>
      </a:lvl9pPr>
    </p:titleStyle>
    <p:bodyStyle>
      <a:lvl1pPr marL="273044" indent="-273044"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75" indent="-273044"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06" indent="-228595"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38" indent="-228595"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568" indent="-228595"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882" indent="-182876"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196" indent="-182876"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072" indent="-182876"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385" indent="-182876"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9" algn="l" rtl="0" eaLnBrk="1" latinLnBrk="0" hangingPunct="1">
        <a:defRPr kumimoji="0" kern="1200">
          <a:solidFill>
            <a:schemeClr val="tx1"/>
          </a:solidFill>
          <a:latin typeface="+mn-lt"/>
          <a:ea typeface="+mn-ea"/>
          <a:cs typeface="+mn-cs"/>
        </a:defRPr>
      </a:lvl3pPr>
      <a:lvl4pPr marL="1371568" algn="l" rtl="0" eaLnBrk="1" latinLnBrk="0" hangingPunct="1">
        <a:defRPr kumimoji="0" kern="1200">
          <a:solidFill>
            <a:schemeClr val="tx1"/>
          </a:solidFill>
          <a:latin typeface="+mn-lt"/>
          <a:ea typeface="+mn-ea"/>
          <a:cs typeface="+mn-cs"/>
        </a:defRPr>
      </a:lvl4pPr>
      <a:lvl5pPr marL="1828758" algn="l" rtl="0" eaLnBrk="1" latinLnBrk="0" hangingPunct="1">
        <a:defRPr kumimoji="0" kern="1200">
          <a:solidFill>
            <a:schemeClr val="tx1"/>
          </a:solidFill>
          <a:latin typeface="+mn-lt"/>
          <a:ea typeface="+mn-ea"/>
          <a:cs typeface="+mn-cs"/>
        </a:defRPr>
      </a:lvl5pPr>
      <a:lvl6pPr marL="2285947" algn="l" rtl="0" eaLnBrk="1" latinLnBrk="0" hangingPunct="1">
        <a:defRPr kumimoji="0" kern="1200">
          <a:solidFill>
            <a:schemeClr val="tx1"/>
          </a:solidFill>
          <a:latin typeface="+mn-lt"/>
          <a:ea typeface="+mn-ea"/>
          <a:cs typeface="+mn-cs"/>
        </a:defRPr>
      </a:lvl6pPr>
      <a:lvl7pPr marL="2743136" algn="l" rtl="0" eaLnBrk="1" latinLnBrk="0" hangingPunct="1">
        <a:defRPr kumimoji="0" kern="1200">
          <a:solidFill>
            <a:schemeClr val="tx1"/>
          </a:solidFill>
          <a:latin typeface="+mn-lt"/>
          <a:ea typeface="+mn-ea"/>
          <a:cs typeface="+mn-cs"/>
        </a:defRPr>
      </a:lvl7pPr>
      <a:lvl8pPr marL="3200326" algn="l" rtl="0" eaLnBrk="1" latinLnBrk="0" hangingPunct="1">
        <a:defRPr kumimoji="0" kern="1200">
          <a:solidFill>
            <a:schemeClr val="tx1"/>
          </a:solidFill>
          <a:latin typeface="+mn-lt"/>
          <a:ea typeface="+mn-ea"/>
          <a:cs typeface="+mn-cs"/>
        </a:defRPr>
      </a:lvl8pPr>
      <a:lvl9pPr marL="365751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hyperlink" Target="NguoiDungXemThongTin.png" TargetMode="Externa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hyperlink" Target="QuanTriCapNhat.png" TargetMode="Externa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file:///C:\Windows\System32\PhotoScreensaver.scr"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txBox="1">
            <a:spLocks/>
          </p:cNvSpPr>
          <p:nvPr/>
        </p:nvSpPr>
        <p:spPr>
          <a:xfrm>
            <a:off x="762000" y="228602"/>
            <a:ext cx="7772400" cy="1470025"/>
          </a:xfrm>
          <a:prstGeom prst="rect">
            <a:avLst/>
          </a:prstGeom>
        </p:spPr>
        <p:txBody>
          <a:bodyPr lIns="91438" tIns="45719" rIns="91438" bIns="45719" anchor="ctr">
            <a:normAutofit fontScale="97500"/>
          </a:bodyPr>
          <a:lstStyle/>
          <a:p>
            <a:pPr algn="ctr" fontAlgn="auto">
              <a:spcAft>
                <a:spcPts val="0"/>
              </a:spcAft>
              <a:defRPr/>
            </a:pPr>
            <a:r>
              <a:rPr lang="en-US" sz="2900">
                <a:latin typeface="Times New Roman" pitchFamily="18" charset="0"/>
                <a:ea typeface="+mj-ea"/>
                <a:cs typeface="Times New Roman" pitchFamily="18" charset="0"/>
              </a:rPr>
              <a:t>TRƯỜNG ĐẠI HỌC HÀNG HẢI VIỆT NAM</a:t>
            </a:r>
            <a:r>
              <a:rPr lang="en-US" sz="3200">
                <a:latin typeface="Times New Roman" pitchFamily="18" charset="0"/>
                <a:ea typeface="+mj-ea"/>
                <a:cs typeface="Times New Roman" pitchFamily="18" charset="0"/>
              </a:rPr>
              <a:t/>
            </a:r>
            <a:br>
              <a:rPr lang="en-US" sz="3200">
                <a:latin typeface="Times New Roman" pitchFamily="18" charset="0"/>
                <a:ea typeface="+mj-ea"/>
                <a:cs typeface="Times New Roman" pitchFamily="18" charset="0"/>
              </a:rPr>
            </a:br>
            <a:r>
              <a:rPr lang="en-US" sz="2300">
                <a:latin typeface="Times New Roman" pitchFamily="18" charset="0"/>
                <a:ea typeface="+mj-ea"/>
                <a:cs typeface="Times New Roman" pitchFamily="18" charset="0"/>
              </a:rPr>
              <a:t>KHOA CÔNG NGHỆ THÔNG TIN</a:t>
            </a:r>
            <a:r>
              <a:rPr lang="en-US" sz="3200">
                <a:latin typeface="Times New Roman" pitchFamily="18" charset="0"/>
                <a:ea typeface="+mj-ea"/>
                <a:cs typeface="Times New Roman" pitchFamily="18" charset="0"/>
              </a:rPr>
              <a:t/>
            </a:r>
            <a:br>
              <a:rPr lang="en-US" sz="3200">
                <a:latin typeface="Times New Roman" pitchFamily="18" charset="0"/>
                <a:ea typeface="+mj-ea"/>
                <a:cs typeface="Times New Roman" pitchFamily="18" charset="0"/>
              </a:rPr>
            </a:br>
            <a:r>
              <a:rPr lang="en-US" sz="2400">
                <a:latin typeface="Times New Roman" pitchFamily="18" charset="0"/>
                <a:ea typeface="+mj-ea"/>
                <a:cs typeface="Times New Roman" pitchFamily="18" charset="0"/>
              </a:rPr>
              <a:t>=====o0o=====</a:t>
            </a:r>
            <a:endParaRPr lang="en-US" sz="3200">
              <a:latin typeface="Times New Roman" pitchFamily="18" charset="0"/>
              <a:ea typeface="+mj-ea"/>
              <a:cs typeface="Times New Roman" pitchFamily="18" charset="0"/>
            </a:endParaRPr>
          </a:p>
        </p:txBody>
      </p:sp>
      <p:sp>
        <p:nvSpPr>
          <p:cNvPr id="5" name="Subtitle 2"/>
          <p:cNvSpPr txBox="1">
            <a:spLocks/>
          </p:cNvSpPr>
          <p:nvPr/>
        </p:nvSpPr>
        <p:spPr>
          <a:xfrm>
            <a:off x="228600" y="1676400"/>
            <a:ext cx="8686800" cy="4724400"/>
          </a:xfrm>
          <a:prstGeom prst="rect">
            <a:avLst/>
          </a:prstGeom>
        </p:spPr>
        <p:txBody>
          <a:bodyPr lIns="91438" tIns="45719" rIns="91438" bIns="45719">
            <a:normAutofit/>
          </a:bodyPr>
          <a:lstStyle/>
          <a:p>
            <a:pPr algn="ctr" fontAlgn="auto">
              <a:spcBef>
                <a:spcPct val="20000"/>
              </a:spcBef>
              <a:spcAft>
                <a:spcPts val="0"/>
              </a:spcAft>
              <a:defRPr/>
            </a:pPr>
            <a:r>
              <a:rPr lang="en-US" sz="3200" b="1">
                <a:latin typeface="Times New Roman" pitchFamily="18" charset="0"/>
                <a:cs typeface="Times New Roman" pitchFamily="18" charset="0"/>
              </a:rPr>
              <a:t>BÁO CÁO ĐỒ ÁN TỐT NGHIỆP</a:t>
            </a:r>
          </a:p>
          <a:p>
            <a:pPr algn="ctr" fontAlgn="auto">
              <a:spcBef>
                <a:spcPct val="20000"/>
              </a:spcBef>
              <a:spcAft>
                <a:spcPts val="0"/>
              </a:spcAft>
              <a:defRPr/>
            </a:pPr>
            <a:endParaRPr lang="en-US" sz="3200" b="1">
              <a:latin typeface="Times New Roman" pitchFamily="18" charset="0"/>
              <a:cs typeface="Times New Roman" pitchFamily="18" charset="0"/>
            </a:endParaRPr>
          </a:p>
          <a:p>
            <a:pPr algn="ctr" fontAlgn="auto">
              <a:spcBef>
                <a:spcPct val="20000"/>
              </a:spcBef>
              <a:spcAft>
                <a:spcPts val="0"/>
              </a:spcAft>
              <a:defRPr/>
            </a:pPr>
            <a:r>
              <a:rPr lang="en-US" sz="3200">
                <a:latin typeface="Times New Roman" pitchFamily="18" charset="0"/>
                <a:cs typeface="Times New Roman" pitchFamily="18" charset="0"/>
              </a:rPr>
              <a:t>Xây dựng module tích hợp cho hệ thống tổ chức</a:t>
            </a:r>
          </a:p>
          <a:p>
            <a:pPr algn="ctr" fontAlgn="auto">
              <a:spcBef>
                <a:spcPct val="20000"/>
              </a:spcBef>
              <a:spcAft>
                <a:spcPts val="0"/>
              </a:spcAft>
              <a:defRPr/>
            </a:pPr>
            <a:r>
              <a:rPr lang="en-US" sz="3200">
                <a:latin typeface="Times New Roman" pitchFamily="18" charset="0"/>
                <a:cs typeface="Times New Roman" pitchFamily="18" charset="0"/>
              </a:rPr>
              <a:t>thi trắc nghiệm dựa trên Moodle</a:t>
            </a:r>
            <a:endParaRPr lang="en-US" sz="2400">
              <a:latin typeface="Times New Roman" pitchFamily="18" charset="0"/>
              <a:cs typeface="Times New Roman" pitchFamily="18" charset="0"/>
            </a:endParaRPr>
          </a:p>
          <a:p>
            <a:pPr lvl="7">
              <a:spcBef>
                <a:spcPct val="20000"/>
              </a:spcBef>
              <a:buFont typeface="Arial" pitchFamily="34" charset="0"/>
              <a:buNone/>
              <a:defRPr/>
            </a:pPr>
            <a:endParaRPr lang="en-US" sz="2400" b="1">
              <a:latin typeface="Times New Roman" pitchFamily="18" charset="0"/>
              <a:cs typeface="Times New Roman" pitchFamily="18" charset="0"/>
            </a:endParaRPr>
          </a:p>
          <a:p>
            <a:pPr lvl="7" indent="-688959">
              <a:spcBef>
                <a:spcPct val="20000"/>
              </a:spcBef>
              <a:defRPr/>
            </a:pPr>
            <a:r>
              <a:rPr lang="en-US" sz="2200" smtClean="0">
                <a:latin typeface="Times New Roman" pitchFamily="18" charset="0"/>
                <a:cs typeface="Times New Roman" pitchFamily="18" charset="0"/>
              </a:rPr>
              <a:t>Giảng </a:t>
            </a:r>
            <a:r>
              <a:rPr lang="en-US" sz="2200">
                <a:latin typeface="Times New Roman" pitchFamily="18" charset="0"/>
                <a:cs typeface="Times New Roman" pitchFamily="18" charset="0"/>
              </a:rPr>
              <a:t>viên hướng dẫn : TS. Nguyễn Cảnh </a:t>
            </a:r>
            <a:r>
              <a:rPr lang="en-US" sz="2200" smtClean="0">
                <a:latin typeface="Times New Roman" pitchFamily="18" charset="0"/>
                <a:cs typeface="Times New Roman" pitchFamily="18" charset="0"/>
              </a:rPr>
              <a:t>Toàn</a:t>
            </a:r>
          </a:p>
          <a:p>
            <a:pPr lvl="7" indent="-688959">
              <a:spcBef>
                <a:spcPct val="20000"/>
              </a:spcBef>
              <a:defRPr/>
            </a:pP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Giảng viên phản biện : ThS. Trần Đình Vương</a:t>
            </a:r>
            <a:endParaRPr lang="en-US" sz="2200">
              <a:latin typeface="Times New Roman" pitchFamily="18" charset="0"/>
              <a:cs typeface="Times New Roman" pitchFamily="18" charset="0"/>
            </a:endParaRPr>
          </a:p>
          <a:p>
            <a:pPr lvl="7" indent="-688959">
              <a:spcBef>
                <a:spcPct val="20000"/>
              </a:spcBef>
              <a:defRPr/>
            </a:pP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  Sinh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 Vũ Đình Trung</a:t>
            </a:r>
          </a:p>
          <a:p>
            <a:pPr lvl="7" indent="-688959">
              <a:spcBef>
                <a:spcPct val="20000"/>
              </a:spcBef>
              <a:defRPr/>
            </a:pP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  Lớp            </a:t>
            </a:r>
            <a:r>
              <a:rPr lang="en-US" sz="2200">
                <a:latin typeface="Times New Roman" pitchFamily="18" charset="0"/>
                <a:cs typeface="Times New Roman" pitchFamily="18" charset="0"/>
              </a:rPr>
              <a:t>: CNT49ĐH1</a:t>
            </a:r>
          </a:p>
          <a:p>
            <a:pPr algn="ctr" fontAlgn="auto">
              <a:spcBef>
                <a:spcPct val="20000"/>
              </a:spcBef>
              <a:spcAft>
                <a:spcPts val="0"/>
              </a:spcAft>
              <a:defRPr/>
            </a:pPr>
            <a:endParaRPr lang="en-US" sz="2800">
              <a:latin typeface="Times New Roman" pitchFamily="18" charset="0"/>
              <a:cs typeface="Times New Roman" pitchFamily="18" charset="0"/>
            </a:endParaRPr>
          </a:p>
          <a:p>
            <a:pPr algn="ctr" fontAlgn="auto">
              <a:spcBef>
                <a:spcPct val="20000"/>
              </a:spcBef>
              <a:spcAft>
                <a:spcPts val="0"/>
              </a:spcAft>
              <a:defRPr/>
            </a:pPr>
            <a:endParaRPr lang="en-US"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4294967295"/>
          </p:nvPr>
        </p:nvSpPr>
        <p:spPr>
          <a:xfrm>
            <a:off x="381001" y="1371601"/>
            <a:ext cx="8420100" cy="4953000"/>
          </a:xfrm>
        </p:spPr>
        <p:txBody>
          <a:bodyPr/>
          <a:lstStyle/>
          <a:p>
            <a:pPr marL="0" indent="0" eaLnBrk="1" hangingPunct="1">
              <a:lnSpc>
                <a:spcPct val="150000"/>
              </a:lnSpc>
              <a:buNone/>
            </a:pPr>
            <a:r>
              <a:rPr lang="en-US" sz="2400" b="1">
                <a:latin typeface="Times New Roman" pitchFamily="18" charset="0"/>
                <a:ea typeface="Tahoma" pitchFamily="34" charset="0"/>
                <a:cs typeface="Times New Roman" pitchFamily="18" charset="0"/>
              </a:rPr>
              <a:t>4. Sơ đồ dữ liệu mức đỉnh và dưới đỉnh - chức năng hệ thống</a:t>
            </a:r>
            <a:endParaRPr lang="en-US" sz="2000">
              <a:solidFill>
                <a:srgbClr val="000000"/>
              </a:solidFill>
              <a:latin typeface="Times New Roman" pitchFamily="18" charset="0"/>
              <a:ea typeface="Tahoma" pitchFamily="34" charset="0"/>
              <a:cs typeface="Times New Roman" pitchFamily="18" charset="0"/>
            </a:endParaRPr>
          </a:p>
        </p:txBody>
      </p:sp>
      <p:sp>
        <p:nvSpPr>
          <p:cNvPr id="31747"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1748"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49"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5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5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5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53"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5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55"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175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graphicFrame>
        <p:nvGraphicFramePr>
          <p:cNvPr id="31757" name="Object 12"/>
          <p:cNvGraphicFramePr>
            <a:graphicFrameLocks noChangeAspect="1"/>
          </p:cNvGraphicFramePr>
          <p:nvPr/>
        </p:nvGraphicFramePr>
        <p:xfrm>
          <a:off x="1066800" y="2362200"/>
          <a:ext cx="7010400" cy="1143000"/>
        </p:xfrm>
        <a:graphic>
          <a:graphicData uri="http://schemas.openxmlformats.org/presentationml/2006/ole">
            <mc:AlternateContent xmlns:mc="http://schemas.openxmlformats.org/markup-compatibility/2006">
              <mc:Choice xmlns:v="urn:schemas-microsoft-com:vml" Requires="v">
                <p:oleObj spid="_x0000_s31794" name="Visio" r:id="rId3" imgW="6694804" imgH="1067857" progId="Visio.Drawing.11">
                  <p:embed/>
                </p:oleObj>
              </mc:Choice>
              <mc:Fallback>
                <p:oleObj name="Visio" r:id="rId3" imgW="6694804" imgH="1067857"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701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graphicFrame>
        <p:nvGraphicFramePr>
          <p:cNvPr id="31759" name="Object 14"/>
          <p:cNvGraphicFramePr>
            <a:graphicFrameLocks noChangeAspect="1"/>
          </p:cNvGraphicFramePr>
          <p:nvPr/>
        </p:nvGraphicFramePr>
        <p:xfrm>
          <a:off x="1143000" y="3810002"/>
          <a:ext cx="6858000" cy="2449513"/>
        </p:xfrm>
        <a:graphic>
          <a:graphicData uri="http://schemas.openxmlformats.org/presentationml/2006/ole">
            <mc:AlternateContent xmlns:mc="http://schemas.openxmlformats.org/markup-compatibility/2006">
              <mc:Choice xmlns:v="urn:schemas-microsoft-com:vml" Requires="v">
                <p:oleObj spid="_x0000_s31795" name="Visio" r:id="rId5" imgW="6566312" imgH="2548983" progId="Visio.Drawing.11">
                  <p:embed/>
                </p:oleObj>
              </mc:Choice>
              <mc:Fallback>
                <p:oleObj name="Visio" r:id="rId5" imgW="6566312" imgH="2548983" progId="Visio.Drawing.11">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810002"/>
                        <a:ext cx="68580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0" name="TextBox 15"/>
          <p:cNvSpPr txBox="1">
            <a:spLocks noChangeArrowheads="1"/>
          </p:cNvSpPr>
          <p:nvPr/>
        </p:nvSpPr>
        <p:spPr bwMode="auto">
          <a:xfrm>
            <a:off x="457201" y="1981200"/>
            <a:ext cx="1381125"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r>
              <a:rPr lang="en-US" sz="2000">
                <a:latin typeface="Times New Roman" pitchFamily="18" charset="0"/>
                <a:cs typeface="Times New Roman" pitchFamily="18" charset="0"/>
              </a:rPr>
              <a:t>Mức đỉnh:</a:t>
            </a:r>
          </a:p>
        </p:txBody>
      </p:sp>
      <p:sp>
        <p:nvSpPr>
          <p:cNvPr id="31761" name="TextBox 17"/>
          <p:cNvSpPr txBox="1">
            <a:spLocks noChangeArrowheads="1"/>
          </p:cNvSpPr>
          <p:nvPr/>
        </p:nvSpPr>
        <p:spPr bwMode="auto">
          <a:xfrm>
            <a:off x="457201" y="3562350"/>
            <a:ext cx="2066925"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r>
              <a:rPr lang="en-US" sz="2000">
                <a:latin typeface="Times New Roman" pitchFamily="18" charset="0"/>
                <a:cs typeface="Times New Roman" pitchFamily="18" charset="0"/>
              </a:rPr>
              <a:t>Mức dưới đỉnh: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4294967295"/>
          </p:nvPr>
        </p:nvSpPr>
        <p:spPr>
          <a:xfrm>
            <a:off x="381001" y="1371601"/>
            <a:ext cx="8420100" cy="4953000"/>
          </a:xfrm>
        </p:spPr>
        <p:txBody>
          <a:bodyPr/>
          <a:lstStyle/>
          <a:p>
            <a:pPr marL="0" indent="0" eaLnBrk="1" hangingPunct="1">
              <a:lnSpc>
                <a:spcPct val="150000"/>
              </a:lnSpc>
              <a:buNone/>
            </a:pPr>
            <a:r>
              <a:rPr lang="en-US" sz="2400" b="1">
                <a:latin typeface="Times New Roman" pitchFamily="18" charset="0"/>
                <a:ea typeface="Tahoma" pitchFamily="34" charset="0"/>
                <a:cs typeface="Times New Roman" pitchFamily="18" charset="0"/>
              </a:rPr>
              <a:t>5. Sơ đồ dữ liệu mức đỉnh - chức năng của người dùng</a:t>
            </a:r>
          </a:p>
        </p:txBody>
      </p:sp>
      <p:sp>
        <p:nvSpPr>
          <p:cNvPr id="32771"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2772"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73"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7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75"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7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77"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7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79"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8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81"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2782"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2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85961994"/>
              </p:ext>
            </p:extLst>
          </p:nvPr>
        </p:nvGraphicFramePr>
        <p:xfrm>
          <a:off x="1066800" y="2209800"/>
          <a:ext cx="7010400" cy="3352800"/>
        </p:xfrm>
        <a:graphic>
          <a:graphicData uri="http://schemas.openxmlformats.org/presentationml/2006/ole">
            <mc:AlternateContent xmlns:mc="http://schemas.openxmlformats.org/markup-compatibility/2006">
              <mc:Choice xmlns:v="urn:schemas-microsoft-com:vml" Requires="v">
                <p:oleObj spid="_x0000_s32803" name="Visio" r:id="rId3" imgW="5975141" imgH="2753323" progId="Visio.Drawing.11">
                  <p:embed/>
                </p:oleObj>
              </mc:Choice>
              <mc:Fallback>
                <p:oleObj name="Visio" r:id="rId3" imgW="5975141" imgH="2753323" progId="Visio.Drawing.11">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209800"/>
                        <a:ext cx="7010400" cy="33528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4294967295"/>
          </p:nvPr>
        </p:nvSpPr>
        <p:spPr>
          <a:xfrm>
            <a:off x="381001" y="1371601"/>
            <a:ext cx="8420100" cy="4953000"/>
          </a:xfrm>
        </p:spPr>
        <p:txBody>
          <a:bodyPr/>
          <a:lstStyle/>
          <a:p>
            <a:pPr marL="0" indent="0" eaLnBrk="1" hangingPunct="1">
              <a:lnSpc>
                <a:spcPct val="150000"/>
              </a:lnSpc>
              <a:buNone/>
            </a:pPr>
            <a:r>
              <a:rPr lang="en-US" sz="2400" b="1">
                <a:latin typeface="Times New Roman" pitchFamily="18" charset="0"/>
                <a:ea typeface="Tahoma" pitchFamily="34" charset="0"/>
                <a:cs typeface="Times New Roman" pitchFamily="18" charset="0"/>
              </a:rPr>
              <a:t>6. Sơ đồ dữ liệu mức dưới đỉnh - chức năng của người dùng</a:t>
            </a:r>
            <a:endParaRPr lang="en-US" sz="2000">
              <a:solidFill>
                <a:srgbClr val="000000"/>
              </a:solidFill>
              <a:latin typeface="Times New Roman" pitchFamily="18" charset="0"/>
              <a:ea typeface="Tahoma" pitchFamily="34" charset="0"/>
              <a:cs typeface="Times New Roman" pitchFamily="18" charset="0"/>
            </a:endParaRPr>
          </a:p>
        </p:txBody>
      </p:sp>
      <p:sp>
        <p:nvSpPr>
          <p:cNvPr id="33795"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3796"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797"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79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799"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1"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5"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6"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3809" name="TextBox 17"/>
          <p:cNvSpPr txBox="1">
            <a:spLocks noChangeArrowheads="1"/>
          </p:cNvSpPr>
          <p:nvPr/>
        </p:nvSpPr>
        <p:spPr bwMode="auto">
          <a:xfrm>
            <a:off x="3505200" y="4840289"/>
            <a:ext cx="228600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r>
              <a:rPr lang="en-US" sz="2000">
                <a:latin typeface="Times New Roman" pitchFamily="18" charset="0"/>
                <a:cs typeface="Times New Roman" pitchFamily="18" charset="0"/>
              </a:rPr>
              <a:t>Chức năng tìm kiếm</a:t>
            </a:r>
          </a:p>
        </p:txBody>
      </p:sp>
      <p:sp>
        <p:nvSpPr>
          <p:cNvPr id="2" name="Rectangle 2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653523602"/>
              </p:ext>
            </p:extLst>
          </p:nvPr>
        </p:nvGraphicFramePr>
        <p:xfrm>
          <a:off x="1295401" y="2133600"/>
          <a:ext cx="6584156" cy="2706688"/>
        </p:xfrm>
        <a:graphic>
          <a:graphicData uri="http://schemas.openxmlformats.org/presentationml/2006/ole">
            <mc:AlternateContent xmlns:mc="http://schemas.openxmlformats.org/markup-compatibility/2006">
              <mc:Choice xmlns:v="urn:schemas-microsoft-com:vml" Requires="v">
                <p:oleObj spid="_x0000_s33831" name="Visio" r:id="rId3" imgW="6806289" imgH="2547363" progId="Visio.Drawing.11">
                  <p:embed/>
                </p:oleObj>
              </mc:Choice>
              <mc:Fallback>
                <p:oleObj name="Visio" r:id="rId3" imgW="6806289" imgH="2547363" progId="Visio.Drawing.11">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1" y="2133600"/>
                        <a:ext cx="6584156" cy="2706688"/>
                      </a:xfrm>
                      <a:prstGeom prst="rect">
                        <a:avLst/>
                      </a:prstGeom>
                      <a:noFill/>
                    </p:spPr>
                  </p:pic>
                </p:oleObj>
              </mc:Fallback>
            </mc:AlternateContent>
          </a:graphicData>
        </a:graphic>
      </p:graphicFrame>
      <p:sp>
        <p:nvSpPr>
          <p:cNvPr id="4" name="TextBox 3"/>
          <p:cNvSpPr txBox="1"/>
          <p:nvPr/>
        </p:nvSpPr>
        <p:spPr>
          <a:xfrm>
            <a:off x="5181600" y="5513649"/>
            <a:ext cx="2743200" cy="369332"/>
          </a:xfrm>
          <a:prstGeom prst="rect">
            <a:avLst/>
          </a:prstGeom>
          <a:noFill/>
        </p:spPr>
        <p:txBody>
          <a:bodyPr wrap="square" rtlCol="0">
            <a:spAutoFit/>
          </a:bodyPr>
          <a:lstStyle/>
          <a:p>
            <a:r>
              <a:rPr lang="en-US" smtClean="0">
                <a:hlinkClick r:id="rId5" action="ppaction://hlinkfile"/>
              </a:rPr>
              <a:t>Chức năng xem thông tin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4294967295"/>
          </p:nvPr>
        </p:nvSpPr>
        <p:spPr>
          <a:xfrm>
            <a:off x="381001" y="1371601"/>
            <a:ext cx="8420100" cy="4953000"/>
          </a:xfrm>
        </p:spPr>
        <p:txBody>
          <a:bodyPr/>
          <a:lstStyle/>
          <a:p>
            <a:pPr marL="0" indent="0" eaLnBrk="1" hangingPunct="1">
              <a:lnSpc>
                <a:spcPct val="150000"/>
              </a:lnSpc>
              <a:buNone/>
            </a:pPr>
            <a:r>
              <a:rPr lang="en-US" sz="2400" b="1">
                <a:latin typeface="Times New Roman" pitchFamily="18" charset="0"/>
                <a:ea typeface="Tahoma" pitchFamily="34" charset="0"/>
                <a:cs typeface="Times New Roman" pitchFamily="18" charset="0"/>
              </a:rPr>
              <a:t>7. Sơ đồ dữ liệu mức đỉnh - chức năng của quản trị</a:t>
            </a:r>
            <a:endParaRPr lang="en-US" sz="2000">
              <a:solidFill>
                <a:srgbClr val="000000"/>
              </a:solidFill>
              <a:latin typeface="Times New Roman" pitchFamily="18" charset="0"/>
              <a:ea typeface="Tahoma" pitchFamily="34" charset="0"/>
              <a:cs typeface="Times New Roman" pitchFamily="18" charset="0"/>
            </a:endParaRPr>
          </a:p>
        </p:txBody>
      </p:sp>
      <p:sp>
        <p:nvSpPr>
          <p:cNvPr id="34819"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4820"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1"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5"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29"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30"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3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483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25"/>
          <p:cNvSpPr>
            <a:spLocks noChangeArrowheads="1"/>
          </p:cNvSpPr>
          <p:nvPr/>
        </p:nvSpPr>
        <p:spPr bwMode="auto">
          <a:xfrm>
            <a:off x="1" y="-184664"/>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192740229"/>
              </p:ext>
            </p:extLst>
          </p:nvPr>
        </p:nvGraphicFramePr>
        <p:xfrm>
          <a:off x="1295400" y="2209800"/>
          <a:ext cx="6781800" cy="3124200"/>
        </p:xfrm>
        <a:graphic>
          <a:graphicData uri="http://schemas.openxmlformats.org/presentationml/2006/ole">
            <mc:AlternateContent xmlns:mc="http://schemas.openxmlformats.org/markup-compatibility/2006">
              <mc:Choice xmlns:v="urn:schemas-microsoft-com:vml" Requires="v">
                <p:oleObj spid="_x0000_s34852" name="Visio" r:id="rId3" imgW="6577919" imgH="2876952" progId="Visio.Drawing.11">
                  <p:embed/>
                </p:oleObj>
              </mc:Choice>
              <mc:Fallback>
                <p:oleObj name="Visio" r:id="rId3" imgW="6577919" imgH="2876952" progId="Visio.Drawing.11">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6781800" cy="31242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5843"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4"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5"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8"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9"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2"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3"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5"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8" name="Content Placeholder 19"/>
          <p:cNvSpPr>
            <a:spLocks noGrp="1"/>
          </p:cNvSpPr>
          <p:nvPr>
            <p:ph idx="4294967295"/>
          </p:nvPr>
        </p:nvSpPr>
        <p:spPr>
          <a:xfrm>
            <a:off x="381000" y="1371602"/>
            <a:ext cx="1905000" cy="1323437"/>
          </a:xfrm>
        </p:spPr>
        <p:txBody>
          <a:bodyPr>
            <a:spAutoFit/>
          </a:bodyPr>
          <a:lstStyle/>
          <a:p>
            <a:pPr marL="0" indent="0" algn="just">
              <a:buNone/>
            </a:pPr>
            <a:r>
              <a:rPr lang="en-US" sz="2000" b="1">
                <a:latin typeface="Times New Roman" pitchFamily="18" charset="0"/>
                <a:cs typeface="Times New Roman" pitchFamily="18" charset="0"/>
              </a:rPr>
              <a:t>8. </a:t>
            </a:r>
            <a:r>
              <a:rPr lang="en-US" sz="2000">
                <a:latin typeface="Times New Roman" pitchFamily="18" charset="0"/>
                <a:cs typeface="Times New Roman" pitchFamily="18" charset="0"/>
              </a:rPr>
              <a:t>Sơ đồ dữ liệu mức dưới đỉnh - chức năng cập nhật của quản trị</a:t>
            </a:r>
          </a:p>
        </p:txBody>
      </p:sp>
      <p:sp>
        <p:nvSpPr>
          <p:cNvPr id="2" name="Rectangle 27"/>
          <p:cNvSpPr>
            <a:spLocks noChangeArrowheads="1"/>
          </p:cNvSpPr>
          <p:nvPr/>
        </p:nvSpPr>
        <p:spPr bwMode="auto">
          <a:xfrm>
            <a:off x="1" y="-184664"/>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711023634"/>
              </p:ext>
            </p:extLst>
          </p:nvPr>
        </p:nvGraphicFramePr>
        <p:xfrm>
          <a:off x="2209800" y="1447800"/>
          <a:ext cx="5562600" cy="5048250"/>
        </p:xfrm>
        <a:graphic>
          <a:graphicData uri="http://schemas.openxmlformats.org/presentationml/2006/ole">
            <mc:AlternateContent xmlns:mc="http://schemas.openxmlformats.org/markup-compatibility/2006">
              <mc:Choice xmlns:v="urn:schemas-microsoft-com:vml" Requires="v">
                <p:oleObj spid="_x0000_s35881" name="Visio" r:id="rId3" imgW="6868915" imgH="7411566" progId="Visio.Drawing.11">
                  <p:embed/>
                </p:oleObj>
              </mc:Choice>
              <mc:Fallback>
                <p:oleObj name="Visio" r:id="rId3" imgW="6868915" imgH="7411566" progId="Visio.Drawing.11">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447800"/>
                        <a:ext cx="5562600" cy="5048250"/>
                      </a:xfrm>
                      <a:prstGeom prst="rect">
                        <a:avLst/>
                      </a:prstGeom>
                      <a:noFill/>
                    </p:spPr>
                  </p:pic>
                </p:oleObj>
              </mc:Fallback>
            </mc:AlternateContent>
          </a:graphicData>
        </a:graphic>
      </p:graphicFrame>
      <p:sp>
        <p:nvSpPr>
          <p:cNvPr id="6" name="TextBox 5"/>
          <p:cNvSpPr txBox="1"/>
          <p:nvPr/>
        </p:nvSpPr>
        <p:spPr>
          <a:xfrm>
            <a:off x="8000999" y="5943600"/>
            <a:ext cx="685801" cy="338554"/>
          </a:xfrm>
          <a:prstGeom prst="rect">
            <a:avLst/>
          </a:prstGeom>
          <a:noFill/>
        </p:spPr>
        <p:txBody>
          <a:bodyPr wrap="square" rtlCol="0">
            <a:spAutoFit/>
          </a:bodyPr>
          <a:lstStyle/>
          <a:p>
            <a:r>
              <a:rPr lang="en-US" sz="1600" smtClean="0">
                <a:hlinkClick r:id="rId5" action="ppaction://hlinkfile"/>
              </a:rPr>
              <a:t>Tiếp</a:t>
            </a:r>
            <a:endParaRPr lang="en-US"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5843"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4"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5"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8"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49"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2"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3"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5"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5858" name="Content Placeholder 19"/>
          <p:cNvSpPr>
            <a:spLocks noGrp="1"/>
          </p:cNvSpPr>
          <p:nvPr>
            <p:ph idx="4294967295"/>
          </p:nvPr>
        </p:nvSpPr>
        <p:spPr>
          <a:xfrm>
            <a:off x="381000" y="1371601"/>
            <a:ext cx="1905000" cy="1631214"/>
          </a:xfrm>
        </p:spPr>
        <p:txBody>
          <a:bodyPr>
            <a:spAutoFit/>
          </a:bodyPr>
          <a:lstStyle/>
          <a:p>
            <a:pPr marL="0" indent="0" algn="just">
              <a:buNone/>
            </a:pPr>
            <a:r>
              <a:rPr lang="en-US" sz="2000" b="1">
                <a:latin typeface="Times New Roman" pitchFamily="18" charset="0"/>
                <a:cs typeface="Times New Roman" pitchFamily="18" charset="0"/>
              </a:rPr>
              <a:t>9. </a:t>
            </a:r>
            <a:r>
              <a:rPr lang="en-US" sz="2000">
                <a:latin typeface="Times New Roman" pitchFamily="18" charset="0"/>
                <a:cs typeface="Times New Roman" pitchFamily="18" charset="0"/>
              </a:rPr>
              <a:t>Sơ đồ dữ liệu mức dưới đỉnh - chức năng </a:t>
            </a:r>
            <a:r>
              <a:rPr lang="en-US" sz="2000" smtClean="0">
                <a:latin typeface="Times New Roman" pitchFamily="18" charset="0"/>
                <a:cs typeface="Times New Roman" pitchFamily="18" charset="0"/>
              </a:rPr>
              <a:t>xem thông tin </a:t>
            </a:r>
            <a:r>
              <a:rPr lang="en-US" sz="2000">
                <a:latin typeface="Times New Roman" pitchFamily="18" charset="0"/>
                <a:cs typeface="Times New Roman" pitchFamily="18" charset="0"/>
              </a:rPr>
              <a:t>của quản </a:t>
            </a:r>
            <a:r>
              <a:rPr lang="en-US" sz="2000" smtClean="0">
                <a:latin typeface="Times New Roman" pitchFamily="18" charset="0"/>
                <a:cs typeface="Times New Roman" pitchFamily="18" charset="0"/>
              </a:rPr>
              <a:t>trị</a:t>
            </a:r>
            <a:endParaRPr lang="en-US" sz="2000">
              <a:latin typeface="Times New Roman" pitchFamily="18" charset="0"/>
              <a:cs typeface="Times New Roman" pitchFamily="18" charset="0"/>
            </a:endParaRPr>
          </a:p>
        </p:txBody>
      </p:sp>
      <p:sp>
        <p:nvSpPr>
          <p:cNvPr id="2" name="Rectangle 27"/>
          <p:cNvSpPr>
            <a:spLocks noChangeArrowheads="1"/>
          </p:cNvSpPr>
          <p:nvPr/>
        </p:nvSpPr>
        <p:spPr bwMode="auto">
          <a:xfrm>
            <a:off x="1" y="-184664"/>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 y="-184664"/>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483493069"/>
              </p:ext>
            </p:extLst>
          </p:nvPr>
        </p:nvGraphicFramePr>
        <p:xfrm>
          <a:off x="2438400" y="1371600"/>
          <a:ext cx="5400675" cy="5029200"/>
        </p:xfrm>
        <a:graphic>
          <a:graphicData uri="http://schemas.openxmlformats.org/presentationml/2006/ole">
            <mc:AlternateContent xmlns:mc="http://schemas.openxmlformats.org/markup-compatibility/2006">
              <mc:Choice xmlns:v="urn:schemas-microsoft-com:vml" Requires="v">
                <p:oleObj spid="_x0000_s42002" name="Visio" r:id="rId3" imgW="6862437" imgH="7292526" progId="Visio.Drawing.11">
                  <p:embed/>
                </p:oleObj>
              </mc:Choice>
              <mc:Fallback>
                <p:oleObj name="Visio" r:id="rId3" imgW="6862437" imgH="7292526"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71600"/>
                        <a:ext cx="5400675" cy="5029200"/>
                      </a:xfrm>
                      <a:prstGeom prst="rect">
                        <a:avLst/>
                      </a:prstGeom>
                      <a:noFill/>
                    </p:spPr>
                  </p:pic>
                </p:oleObj>
              </mc:Fallback>
            </mc:AlternateContent>
          </a:graphicData>
        </a:graphic>
      </p:graphicFrame>
    </p:spTree>
    <p:extLst>
      <p:ext uri="{BB962C8B-B14F-4D97-AF65-F5344CB8AC3E}">
        <p14:creationId xmlns:p14="http://schemas.microsoft.com/office/powerpoint/2010/main" val="284745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4294967295"/>
          </p:nvPr>
        </p:nvSpPr>
        <p:spPr>
          <a:xfrm>
            <a:off x="381001" y="1371601"/>
            <a:ext cx="8420100" cy="4953000"/>
          </a:xfrm>
        </p:spPr>
        <p:txBody>
          <a:bodyPr/>
          <a:lstStyle/>
          <a:p>
            <a:pPr marL="0" indent="0" eaLnBrk="1" hangingPunct="1">
              <a:lnSpc>
                <a:spcPct val="150000"/>
              </a:lnSpc>
              <a:buNone/>
            </a:pPr>
            <a:r>
              <a:rPr lang="en-US" sz="2400" b="1" smtClean="0">
                <a:latin typeface="Times New Roman" pitchFamily="18" charset="0"/>
                <a:ea typeface="Tahoma" pitchFamily="34" charset="0"/>
                <a:cs typeface="Times New Roman" pitchFamily="18" charset="0"/>
              </a:rPr>
              <a:t>10. </a:t>
            </a:r>
            <a:r>
              <a:rPr lang="en-US" sz="2400" b="1">
                <a:latin typeface="Times New Roman" pitchFamily="18" charset="0"/>
                <a:ea typeface="Tahoma" pitchFamily="34" charset="0"/>
                <a:cs typeface="Times New Roman" pitchFamily="18" charset="0"/>
              </a:rPr>
              <a:t>Sơ đồ thực thể quan hệ - ER</a:t>
            </a:r>
            <a:endParaRPr lang="en-US" sz="2000">
              <a:solidFill>
                <a:srgbClr val="000000"/>
              </a:solidFill>
              <a:latin typeface="Times New Roman" pitchFamily="18" charset="0"/>
              <a:ea typeface="Tahoma" pitchFamily="34" charset="0"/>
              <a:cs typeface="Times New Roman" pitchFamily="18" charset="0"/>
            </a:endParaRPr>
          </a:p>
        </p:txBody>
      </p:sp>
      <p:sp>
        <p:nvSpPr>
          <p:cNvPr id="38915"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8916"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17"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1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19"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1"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5"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6"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29"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3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31"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8932"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128162827"/>
              </p:ext>
            </p:extLst>
          </p:nvPr>
        </p:nvGraphicFramePr>
        <p:xfrm>
          <a:off x="838200" y="2133600"/>
          <a:ext cx="7315200" cy="4038600"/>
        </p:xfrm>
        <a:graphic>
          <a:graphicData uri="http://schemas.openxmlformats.org/presentationml/2006/ole">
            <mc:AlternateContent xmlns:mc="http://schemas.openxmlformats.org/markup-compatibility/2006">
              <mc:Choice xmlns:v="urn:schemas-microsoft-com:vml" Requires="v">
                <p:oleObj spid="_x0000_s38954" name="Visio" r:id="rId3" imgW="6747442" imgH="3851142" progId="Visio.Drawing.11">
                  <p:embed/>
                </p:oleObj>
              </mc:Choice>
              <mc:Fallback>
                <p:oleObj name="Visio" r:id="rId3" imgW="6747442" imgH="3851142" progId="Visio.Drawing.11">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315200" cy="40386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4294967295"/>
          </p:nvPr>
        </p:nvSpPr>
        <p:spPr>
          <a:xfrm>
            <a:off x="381001" y="1295400"/>
            <a:ext cx="8420100" cy="5029200"/>
          </a:xfrm>
        </p:spPr>
        <p:txBody>
          <a:bodyPr/>
          <a:lstStyle/>
          <a:p>
            <a:pPr marL="0" indent="0" eaLnBrk="1" hangingPunct="1">
              <a:lnSpc>
                <a:spcPct val="150000"/>
              </a:lnSpc>
              <a:buNone/>
            </a:pPr>
            <a:r>
              <a:rPr lang="en-US" sz="2400" b="1" smtClean="0">
                <a:latin typeface="Times New Roman" pitchFamily="18" charset="0"/>
                <a:ea typeface="Tahoma" pitchFamily="34" charset="0"/>
                <a:cs typeface="Times New Roman" pitchFamily="18" charset="0"/>
              </a:rPr>
              <a:t>11. </a:t>
            </a:r>
            <a:r>
              <a:rPr lang="en-US" sz="2400" b="1">
                <a:latin typeface="Times New Roman" pitchFamily="18" charset="0"/>
                <a:ea typeface="Tahoma" pitchFamily="34" charset="0"/>
                <a:cs typeface="Times New Roman" pitchFamily="18" charset="0"/>
              </a:rPr>
              <a:t>Sơ đồ dữ liệu quan hệ</a:t>
            </a:r>
            <a:endParaRPr lang="en-US" sz="2000">
              <a:solidFill>
                <a:srgbClr val="000000"/>
              </a:solidFill>
              <a:latin typeface="Times New Roman" pitchFamily="18" charset="0"/>
              <a:ea typeface="Tahoma" pitchFamily="34" charset="0"/>
              <a:cs typeface="Times New Roman" pitchFamily="18" charset="0"/>
            </a:endParaRPr>
          </a:p>
        </p:txBody>
      </p:sp>
      <p:sp>
        <p:nvSpPr>
          <p:cNvPr id="39939"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9940"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1"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5"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9"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0"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5"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6"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pic>
        <p:nvPicPr>
          <p:cNvPr id="430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239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4294967295"/>
          </p:nvPr>
        </p:nvSpPr>
        <p:spPr>
          <a:xfrm>
            <a:off x="381001" y="1295400"/>
            <a:ext cx="8420100" cy="5029200"/>
          </a:xfrm>
        </p:spPr>
        <p:txBody>
          <a:bodyPr/>
          <a:lstStyle/>
          <a:p>
            <a:pPr marL="0" indent="0" eaLnBrk="1" hangingPunct="1">
              <a:lnSpc>
                <a:spcPct val="150000"/>
              </a:lnSpc>
              <a:buNone/>
            </a:pPr>
            <a:r>
              <a:rPr lang="en-US" sz="2400" b="1" smtClean="0">
                <a:latin typeface="Times New Roman" pitchFamily="18" charset="0"/>
                <a:ea typeface="Tahoma" pitchFamily="34" charset="0"/>
                <a:cs typeface="Times New Roman" pitchFamily="18" charset="0"/>
              </a:rPr>
              <a:t>1. Kết quả đạt được</a:t>
            </a:r>
          </a:p>
          <a:p>
            <a:pPr lvl="0" algn="just">
              <a:lnSpc>
                <a:spcPct val="150000"/>
              </a:lnSpc>
              <a:buClr>
                <a:srgbClr val="D16349"/>
              </a:buClr>
            </a:pPr>
            <a:r>
              <a:rPr lang="vi-VN" sz="2000" smtClean="0">
                <a:solidFill>
                  <a:prstClr val="black"/>
                </a:solidFill>
                <a:latin typeface="Arial" charset="0"/>
                <a:ea typeface="Tahoma" pitchFamily="34" charset="0"/>
                <a:cs typeface="Arial" charset="0"/>
              </a:rPr>
              <a:t>Hệ </a:t>
            </a:r>
            <a:r>
              <a:rPr lang="vi-VN" sz="2000">
                <a:solidFill>
                  <a:prstClr val="black"/>
                </a:solidFill>
                <a:latin typeface="Arial" charset="0"/>
                <a:ea typeface="Tahoma" pitchFamily="34" charset="0"/>
                <a:cs typeface="Arial" charset="0"/>
              </a:rPr>
              <a:t>thống đã xây dựng đáp ứng được việc chuyển đổi dữ liệu giữa hai hệ thống Moodle và Quản lý Đào tạo, giúp đơn giản hóa việc chuẩn bị dữ liệu người dùng, học viên, giáo viên và khóa học, phục vụ cho việc thi trắc nghiệm trực </a:t>
            </a:r>
            <a:r>
              <a:rPr lang="vi-VN" sz="2000" smtClean="0">
                <a:solidFill>
                  <a:prstClr val="black"/>
                </a:solidFill>
                <a:latin typeface="Arial" charset="0"/>
                <a:ea typeface="Tahoma" pitchFamily="34" charset="0"/>
                <a:cs typeface="Arial" charset="0"/>
              </a:rPr>
              <a:t>tuyến</a:t>
            </a:r>
            <a:r>
              <a:rPr lang="en-US" sz="2000" smtClean="0">
                <a:solidFill>
                  <a:prstClr val="black"/>
                </a:solidFill>
                <a:latin typeface="Arial" charset="0"/>
                <a:ea typeface="Tahoma" pitchFamily="34" charset="0"/>
                <a:cs typeface="Arial" charset="0"/>
              </a:rPr>
              <a:t>.</a:t>
            </a:r>
          </a:p>
          <a:p>
            <a:pPr algn="just">
              <a:lnSpc>
                <a:spcPct val="150000"/>
              </a:lnSpc>
              <a:buClr>
                <a:srgbClr val="D16349"/>
              </a:buClr>
            </a:pPr>
            <a:r>
              <a:rPr lang="en-US" sz="2000"/>
              <a:t>Hệ thống đã xây dựng cũng hỗ trợ sinh viên tra cứu và xuất điểm thi các bài thi trắc nghiệm của mình, hỗ trợ giáo viên xuất kết quả đánh giá học </a:t>
            </a:r>
            <a:r>
              <a:rPr lang="en-US" sz="2000" smtClean="0"/>
              <a:t>phần.</a:t>
            </a:r>
          </a:p>
          <a:p>
            <a:pPr algn="just">
              <a:lnSpc>
                <a:spcPct val="150000"/>
              </a:lnSpc>
              <a:buClr>
                <a:srgbClr val="D16349"/>
              </a:buClr>
            </a:pPr>
            <a:r>
              <a:rPr lang="en-US" sz="2000" smtClean="0">
                <a:solidFill>
                  <a:prstClr val="black"/>
                </a:solidFill>
                <a:latin typeface="Arial" charset="0"/>
                <a:ea typeface="Tahoma" pitchFamily="34" charset="0"/>
                <a:cs typeface="Arial" charset="0"/>
                <a:hlinkClick r:id="rId2" action="ppaction://hlinkfile"/>
              </a:rPr>
              <a:t>Xem demo</a:t>
            </a:r>
            <a:endParaRPr lang="en-US" sz="2000">
              <a:solidFill>
                <a:prstClr val="black"/>
              </a:solidFill>
              <a:latin typeface="Arial" charset="0"/>
              <a:ea typeface="Tahoma" pitchFamily="34" charset="0"/>
              <a:cs typeface="Arial" charset="0"/>
            </a:endParaRPr>
          </a:p>
          <a:p>
            <a:pPr marL="0" indent="0" eaLnBrk="1" hangingPunct="1">
              <a:lnSpc>
                <a:spcPct val="150000"/>
              </a:lnSpc>
              <a:buNone/>
            </a:pPr>
            <a:endParaRPr lang="en-US" sz="2000">
              <a:solidFill>
                <a:srgbClr val="000000"/>
              </a:solidFill>
              <a:latin typeface="Times New Roman" pitchFamily="18" charset="0"/>
              <a:ea typeface="Tahoma" pitchFamily="34" charset="0"/>
              <a:cs typeface="Times New Roman" pitchFamily="18" charset="0"/>
            </a:endParaRPr>
          </a:p>
        </p:txBody>
      </p:sp>
      <p:sp>
        <p:nvSpPr>
          <p:cNvPr id="39939"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smtClean="0">
                <a:latin typeface="Times New Roman" pitchFamily="18" charset="0"/>
                <a:cs typeface="Times New Roman" pitchFamily="18" charset="0"/>
              </a:rPr>
              <a:t>Kết quả đạt được và hướng phát triển</a:t>
            </a:r>
            <a:endParaRPr lang="en-US" sz="4000">
              <a:latin typeface="Times New Roman" pitchFamily="18" charset="0"/>
              <a:cs typeface="Times New Roman" pitchFamily="18" charset="0"/>
            </a:endParaRPr>
          </a:p>
        </p:txBody>
      </p:sp>
      <p:sp>
        <p:nvSpPr>
          <p:cNvPr id="39940"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1"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5"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9"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0"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5"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6"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Tree>
    <p:extLst>
      <p:ext uri="{BB962C8B-B14F-4D97-AF65-F5344CB8AC3E}">
        <p14:creationId xmlns:p14="http://schemas.microsoft.com/office/powerpoint/2010/main" val="3153956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4294967295"/>
          </p:nvPr>
        </p:nvSpPr>
        <p:spPr>
          <a:xfrm>
            <a:off x="381001" y="1295400"/>
            <a:ext cx="8420100" cy="5029200"/>
          </a:xfrm>
        </p:spPr>
        <p:txBody>
          <a:bodyPr/>
          <a:lstStyle/>
          <a:p>
            <a:pPr marL="0" indent="0" eaLnBrk="1" hangingPunct="1">
              <a:lnSpc>
                <a:spcPct val="150000"/>
              </a:lnSpc>
              <a:buNone/>
            </a:pPr>
            <a:r>
              <a:rPr lang="en-US" sz="2400" b="1" smtClean="0">
                <a:latin typeface="Times New Roman" pitchFamily="18" charset="0"/>
                <a:ea typeface="Tahoma" pitchFamily="34" charset="0"/>
                <a:cs typeface="Times New Roman" pitchFamily="18" charset="0"/>
              </a:rPr>
              <a:t>2. Hướng phát triển</a:t>
            </a:r>
          </a:p>
          <a:p>
            <a:pPr lvl="0" algn="just">
              <a:lnSpc>
                <a:spcPct val="150000"/>
              </a:lnSpc>
              <a:buClr>
                <a:srgbClr val="D16349"/>
              </a:buClr>
            </a:pPr>
            <a:r>
              <a:rPr lang="vi-VN" sz="2000" smtClean="0">
                <a:solidFill>
                  <a:prstClr val="black"/>
                </a:solidFill>
                <a:latin typeface="Arial" charset="0"/>
                <a:ea typeface="Tahoma" pitchFamily="34" charset="0"/>
                <a:cs typeface="Arial" charset="0"/>
              </a:rPr>
              <a:t>Xây </a:t>
            </a:r>
            <a:r>
              <a:rPr lang="vi-VN" sz="2000">
                <a:solidFill>
                  <a:prstClr val="black"/>
                </a:solidFill>
                <a:latin typeface="Arial" charset="0"/>
                <a:ea typeface="Tahoma" pitchFamily="34" charset="0"/>
                <a:cs typeface="Arial" charset="0"/>
              </a:rPr>
              <a:t>dựng thêm chức năng hỗ trợ sinh viên tra cứu và xuất chi tiết bài làm trắc nghiệm của mình.</a:t>
            </a:r>
          </a:p>
          <a:p>
            <a:pPr lvl="0" algn="just">
              <a:lnSpc>
                <a:spcPct val="150000"/>
              </a:lnSpc>
              <a:buClr>
                <a:srgbClr val="D16349"/>
              </a:buClr>
            </a:pPr>
            <a:r>
              <a:rPr lang="vi-VN" sz="2000">
                <a:solidFill>
                  <a:prstClr val="black"/>
                </a:solidFill>
                <a:latin typeface="Arial" charset="0"/>
                <a:ea typeface="Tahoma" pitchFamily="34" charset="0"/>
                <a:cs typeface="Arial" charset="0"/>
              </a:rPr>
              <a:t>Tối ưu hóa các hàm chuyển đổi dữ liệu cũng như nghiên cứu sâu hơn về kiến trúc của Moodle, để viết các hàm xử lý trực tiếp với cơ sở dữ liệu của Moodle thay thế cho các hàm xử lý thông qua dịch vụ web, giúp tăng tốc độ xử lý của hệ thống tích hợp</a:t>
            </a:r>
            <a:r>
              <a:rPr lang="vi-VN" sz="2000" smtClean="0">
                <a:solidFill>
                  <a:prstClr val="black"/>
                </a:solidFill>
                <a:latin typeface="Arial" charset="0"/>
                <a:ea typeface="Tahoma" pitchFamily="34" charset="0"/>
                <a:cs typeface="Arial" charset="0"/>
              </a:rPr>
              <a:t>.</a:t>
            </a:r>
            <a:endParaRPr lang="en-US" sz="2000" smtClean="0">
              <a:solidFill>
                <a:prstClr val="black"/>
              </a:solidFill>
              <a:latin typeface="Arial" charset="0"/>
              <a:ea typeface="Tahoma" pitchFamily="34" charset="0"/>
              <a:cs typeface="Arial" charset="0"/>
            </a:endParaRPr>
          </a:p>
          <a:p>
            <a:pPr marL="0" indent="0" eaLnBrk="1" hangingPunct="1">
              <a:lnSpc>
                <a:spcPct val="150000"/>
              </a:lnSpc>
              <a:buNone/>
            </a:pPr>
            <a:endParaRPr lang="en-US" sz="2000">
              <a:solidFill>
                <a:srgbClr val="000000"/>
              </a:solidFill>
              <a:latin typeface="Times New Roman" pitchFamily="18" charset="0"/>
              <a:ea typeface="Tahoma" pitchFamily="34" charset="0"/>
              <a:cs typeface="Times New Roman" pitchFamily="18" charset="0"/>
            </a:endParaRPr>
          </a:p>
        </p:txBody>
      </p:sp>
      <p:sp>
        <p:nvSpPr>
          <p:cNvPr id="39939"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smtClean="0">
                <a:latin typeface="Times New Roman" pitchFamily="18" charset="0"/>
                <a:cs typeface="Times New Roman" pitchFamily="18" charset="0"/>
              </a:rPr>
              <a:t>Kết quả đạt được và hướng phát triển</a:t>
            </a:r>
            <a:endParaRPr lang="en-US" sz="4000">
              <a:latin typeface="Times New Roman" pitchFamily="18" charset="0"/>
              <a:cs typeface="Times New Roman" pitchFamily="18" charset="0"/>
            </a:endParaRPr>
          </a:p>
        </p:txBody>
      </p:sp>
      <p:sp>
        <p:nvSpPr>
          <p:cNvPr id="39940"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1"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5"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49"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0"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2"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3"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5" name="Rectangle 6"/>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9956" name="Rectangle 5"/>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Tree>
    <p:extLst>
      <p:ext uri="{BB962C8B-B14F-4D97-AF65-F5344CB8AC3E}">
        <p14:creationId xmlns:p14="http://schemas.microsoft.com/office/powerpoint/2010/main" val="3666164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381000" y="304800"/>
            <a:ext cx="8382000" cy="685800"/>
          </a:xfrm>
        </p:spPr>
        <p:txBody>
          <a:bodyPr/>
          <a:lstStyle/>
          <a:p>
            <a:pPr eaLnBrk="1" hangingPunct="1"/>
            <a:r>
              <a:rPr lang="en-US" sz="4000">
                <a:solidFill>
                  <a:schemeClr val="tx1"/>
                </a:solidFill>
                <a:latin typeface="Times New Roman" pitchFamily="18" charset="0"/>
                <a:cs typeface="Times New Roman" pitchFamily="18" charset="0"/>
              </a:rPr>
              <a:t>Nội dung trình bày</a:t>
            </a:r>
          </a:p>
        </p:txBody>
      </p:sp>
      <p:sp>
        <p:nvSpPr>
          <p:cNvPr id="14339" name="Content Placeholder 2"/>
          <p:cNvSpPr>
            <a:spLocks noGrp="1"/>
          </p:cNvSpPr>
          <p:nvPr>
            <p:ph idx="4294967295"/>
          </p:nvPr>
        </p:nvSpPr>
        <p:spPr>
          <a:xfrm>
            <a:off x="457200" y="1874838"/>
            <a:ext cx="8153400" cy="3992562"/>
          </a:xfrm>
        </p:spPr>
        <p:txBody>
          <a:bodyPr/>
          <a:lstStyle/>
          <a:p>
            <a:pPr marL="354005" indent="-354005" algn="just" eaLnBrk="1" hangingPunct="1">
              <a:lnSpc>
                <a:spcPct val="150000"/>
              </a:lnSpc>
              <a:buFont typeface="Wingdings" pitchFamily="2" charset="2"/>
              <a:buChar char="v"/>
            </a:pPr>
            <a:r>
              <a:rPr lang="en-US" sz="2600">
                <a:latin typeface="Times New Roman" pitchFamily="18" charset="0"/>
                <a:cs typeface="Times New Roman" pitchFamily="18" charset="0"/>
              </a:rPr>
              <a:t>Phần I: Giới thiệu đề tài</a:t>
            </a:r>
          </a:p>
          <a:p>
            <a:pPr marL="354005" indent="-354005" algn="just" eaLnBrk="1" hangingPunct="1">
              <a:lnSpc>
                <a:spcPct val="150000"/>
              </a:lnSpc>
              <a:buFont typeface="Wingdings" pitchFamily="2" charset="2"/>
              <a:buChar char="v"/>
            </a:pPr>
            <a:r>
              <a:rPr lang="en-US" sz="2600">
                <a:latin typeface="Times New Roman" pitchFamily="18" charset="0"/>
                <a:cs typeface="Times New Roman" pitchFamily="18" charset="0"/>
              </a:rPr>
              <a:t>Phần II: Phân tích và thiết kế hệ thống</a:t>
            </a:r>
          </a:p>
          <a:p>
            <a:pPr marL="354005" indent="-354005" algn="just" eaLnBrk="1" hangingPunct="1">
              <a:lnSpc>
                <a:spcPct val="150000"/>
              </a:lnSpc>
              <a:buFont typeface="Wingdings" pitchFamily="2" charset="2"/>
              <a:buChar char="v"/>
            </a:pPr>
            <a:r>
              <a:rPr lang="en-US" sz="2600">
                <a:latin typeface="Times New Roman" pitchFamily="18" charset="0"/>
                <a:cs typeface="Times New Roman" pitchFamily="18" charset="0"/>
              </a:rPr>
              <a:t>Phần III: Kết quả đạt </a:t>
            </a:r>
            <a:r>
              <a:rPr lang="en-US" sz="2600" smtClean="0">
                <a:latin typeface="Times New Roman" pitchFamily="18" charset="0"/>
                <a:cs typeface="Times New Roman" pitchFamily="18" charset="0"/>
              </a:rPr>
              <a:t>được và hướng phát triển</a:t>
            </a:r>
            <a:endParaRPr lang="en-US"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0962" name="Content Placeholder 2"/>
          <p:cNvSpPr>
            <a:spLocks noGrp="1"/>
          </p:cNvSpPr>
          <p:nvPr>
            <p:ph idx="4294967295"/>
          </p:nvPr>
        </p:nvSpPr>
        <p:spPr>
          <a:xfrm>
            <a:off x="457200" y="1447802"/>
            <a:ext cx="8229600" cy="4754563"/>
          </a:xfrm>
        </p:spPr>
        <p:txBody>
          <a:bodyPr/>
          <a:lstStyle/>
          <a:p>
            <a:pPr eaLnBrk="1" hangingPunct="1"/>
            <a:endParaRPr lang="en-US" sz="2000">
              <a:latin typeface="Times New Roman" pitchFamily="18" charset="0"/>
              <a:cs typeface="Times New Roman" pitchFamily="18" charset="0"/>
            </a:endParaRPr>
          </a:p>
          <a:p>
            <a:pPr eaLnBrk="1" hangingPunct="1">
              <a:buFont typeface="Wingdings 2" pitchFamily="18" charset="2"/>
              <a:buNone/>
            </a:pPr>
            <a:endParaRPr lang="en-US" sz="2000">
              <a:latin typeface="Times New Roman" pitchFamily="18" charset="0"/>
              <a:cs typeface="Times New Roman" pitchFamily="18" charset="0"/>
            </a:endParaRPr>
          </a:p>
          <a:p>
            <a:pPr eaLnBrk="1" hangingPunct="1">
              <a:buFont typeface="Wingdings 2" pitchFamily="18" charset="2"/>
              <a:buNone/>
            </a:pPr>
            <a:r>
              <a:rPr lang="en-US" sz="2000">
                <a:latin typeface="Times New Roman" pitchFamily="18" charset="0"/>
                <a:cs typeface="Times New Roman" pitchFamily="18" charset="0"/>
              </a:rPr>
              <a:t>			</a:t>
            </a:r>
          </a:p>
          <a:p>
            <a:pPr eaLnBrk="1" hangingPunct="1">
              <a:buFont typeface="Wingdings 2" pitchFamily="18" charset="2"/>
              <a:buNone/>
            </a:pPr>
            <a:endParaRPr lang="en-US" sz="2000">
              <a:latin typeface="Times New Roman" pitchFamily="18" charset="0"/>
              <a:cs typeface="Times New Roman" pitchFamily="18" charset="0"/>
            </a:endParaRPr>
          </a:p>
          <a:p>
            <a:pPr algn="ctr" eaLnBrk="1" hangingPunct="1">
              <a:buFont typeface="Wingdings 2" pitchFamily="18" charset="2"/>
              <a:buNone/>
            </a:pPr>
            <a:r>
              <a:rPr lang="en-US" sz="3600">
                <a:latin typeface="Times New Roman" pitchFamily="18" charset="0"/>
                <a:cs typeface="Times New Roman" pitchFamily="18" charset="0"/>
              </a:rPr>
              <a:t>EM XIN CHÂN THÀNH CẢM ƠN!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4294967295"/>
          </p:nvPr>
        </p:nvSpPr>
        <p:spPr>
          <a:xfrm>
            <a:off x="381000" y="1447800"/>
            <a:ext cx="8382000" cy="4572000"/>
          </a:xfrm>
        </p:spPr>
        <p:txBody>
          <a:bodyPr/>
          <a:lstStyle/>
          <a:p>
            <a:pPr algn="just">
              <a:lnSpc>
                <a:spcPct val="150000"/>
              </a:lnSpc>
            </a:pPr>
            <a:endParaRPr lang="en-US" sz="2000" smtClean="0">
              <a:latin typeface="Arial" charset="0"/>
              <a:ea typeface="Tahoma" pitchFamily="34" charset="0"/>
              <a:cs typeface="Arial" charset="0"/>
            </a:endParaRPr>
          </a:p>
          <a:p>
            <a:pPr algn="just">
              <a:lnSpc>
                <a:spcPct val="150000"/>
              </a:lnSpc>
            </a:pPr>
            <a:r>
              <a:rPr lang="en-US" sz="2000" smtClean="0">
                <a:latin typeface="Arial" charset="0"/>
                <a:ea typeface="Tahoma" pitchFamily="34" charset="0"/>
                <a:cs typeface="Arial" charset="0"/>
              </a:rPr>
              <a:t>Mục </a:t>
            </a:r>
            <a:r>
              <a:rPr lang="en-US" sz="2000">
                <a:latin typeface="Arial" charset="0"/>
                <a:ea typeface="Tahoma" pitchFamily="34" charset="0"/>
                <a:cs typeface="Arial" charset="0"/>
              </a:rPr>
              <a:t>tiêu của đề tài là xây dựng mô-đun tích hợp trên cổng thông tin sinh viên Đại học Hàng Hải, nhằm mục đích đơn giản hóa việc chuẩn bị dữ liệu cho thi trắc nghiệm trực tuyến trên hệ thống Moodle.</a:t>
            </a:r>
          </a:p>
          <a:p>
            <a:pPr algn="just">
              <a:lnSpc>
                <a:spcPct val="150000"/>
              </a:lnSpc>
            </a:pPr>
            <a:r>
              <a:rPr lang="en-US" sz="2000">
                <a:latin typeface="Arial" charset="0"/>
                <a:ea typeface="Tahoma" pitchFamily="34" charset="0"/>
                <a:cs typeface="Arial" charset="0"/>
              </a:rPr>
              <a:t>Hệ thống cần xây dựng, dựa trên các dịch vụ web mà Moodle cung cấp, phải đồng bộ hóa được dữ liệu giữa hai hệ thống Moodle và Quản lý Đào tạo, tạo thuận lợi cho việc quản trị hệ thống Moodle cũng như thuận tiện cho sinh viên trong việc tra cứu điểm bài thi.</a:t>
            </a:r>
          </a:p>
        </p:txBody>
      </p:sp>
      <p:sp>
        <p:nvSpPr>
          <p:cNvPr id="15363"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Giới thiệu đề tài</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342900" y="1524000"/>
            <a:ext cx="8458200" cy="4724400"/>
          </a:xfrm>
        </p:spPr>
        <p:txBody>
          <a:bodyPr/>
          <a:lstStyle/>
          <a:p>
            <a:pPr marL="0" indent="0" eaLnBrk="1" hangingPunct="1">
              <a:lnSpc>
                <a:spcPct val="150000"/>
              </a:lnSpc>
              <a:buNone/>
              <a:defRPr/>
            </a:pPr>
            <a:r>
              <a:rPr lang="en-US" sz="2400" b="1">
                <a:latin typeface="Times New Roman" pitchFamily="18" charset="0"/>
                <a:ea typeface="Tahoma" pitchFamily="34" charset="0"/>
                <a:cs typeface="Times New Roman" pitchFamily="18" charset="0"/>
              </a:rPr>
              <a:t>1. Mô hình hoạt động</a:t>
            </a:r>
          </a:p>
        </p:txBody>
      </p:sp>
      <p:sp>
        <p:nvSpPr>
          <p:cNvPr id="24579"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24580"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11"/>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180817025"/>
              </p:ext>
            </p:extLst>
          </p:nvPr>
        </p:nvGraphicFramePr>
        <p:xfrm>
          <a:off x="838200" y="2362200"/>
          <a:ext cx="7620000" cy="3124200"/>
        </p:xfrm>
        <a:graphic>
          <a:graphicData uri="http://schemas.openxmlformats.org/presentationml/2006/ole">
            <mc:AlternateContent xmlns:mc="http://schemas.openxmlformats.org/markup-compatibility/2006">
              <mc:Choice xmlns:v="urn:schemas-microsoft-com:vml" Requires="v">
                <p:oleObj spid="_x0000_s24601" name="Visio" r:id="rId3" imgW="6408126" imgH="2503364" progId="Visio.Drawing.11">
                  <p:embed/>
                </p:oleObj>
              </mc:Choice>
              <mc:Fallback>
                <p:oleObj name="Visio" r:id="rId3" imgW="6408126" imgH="2503364"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62200"/>
                        <a:ext cx="7620000" cy="31242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342900" y="1371600"/>
            <a:ext cx="8458200" cy="4876800"/>
          </a:xfrm>
        </p:spPr>
        <p:txBody>
          <a:bodyPr/>
          <a:lstStyle/>
          <a:p>
            <a:pPr marL="0" indent="0" eaLnBrk="1" hangingPunct="1">
              <a:lnSpc>
                <a:spcPct val="150000"/>
              </a:lnSpc>
              <a:buNone/>
              <a:defRPr/>
            </a:pPr>
            <a:r>
              <a:rPr lang="en-US" sz="2400" b="1">
                <a:latin typeface="Times New Roman" pitchFamily="18" charset="0"/>
                <a:ea typeface="Tahoma" pitchFamily="34" charset="0"/>
                <a:cs typeface="Times New Roman" pitchFamily="18" charset="0"/>
              </a:rPr>
              <a:t>2. Sơ đồ phân rã chức năng</a:t>
            </a:r>
          </a:p>
          <a:p>
            <a:pPr algn="just">
              <a:lnSpc>
                <a:spcPct val="150000"/>
              </a:lnSpc>
              <a:defRPr/>
            </a:pPr>
            <a:r>
              <a:rPr lang="en-US" sz="2000">
                <a:latin typeface="Arial" pitchFamily="34" charset="0"/>
                <a:ea typeface="Tahoma" pitchFamily="34" charset="0"/>
                <a:cs typeface="Arial" pitchFamily="34" charset="0"/>
              </a:rPr>
              <a:t>Tổng quan:</a:t>
            </a:r>
          </a:p>
        </p:txBody>
      </p:sp>
      <p:sp>
        <p:nvSpPr>
          <p:cNvPr id="25603"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25604"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5605"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1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327667412"/>
              </p:ext>
            </p:extLst>
          </p:nvPr>
        </p:nvGraphicFramePr>
        <p:xfrm>
          <a:off x="1219200" y="2667001"/>
          <a:ext cx="6477000" cy="2362200"/>
        </p:xfrm>
        <a:graphic>
          <a:graphicData uri="http://schemas.openxmlformats.org/presentationml/2006/ole">
            <mc:AlternateContent xmlns:mc="http://schemas.openxmlformats.org/markup-compatibility/2006">
              <mc:Choice xmlns:v="urn:schemas-microsoft-com:vml" Requires="v">
                <p:oleObj spid="_x0000_s25626" name="Visio" r:id="rId3" imgW="3635294" imgH="1228198" progId="Visio.Drawing.11">
                  <p:embed/>
                </p:oleObj>
              </mc:Choice>
              <mc:Fallback>
                <p:oleObj name="Visio" r:id="rId3" imgW="3635294" imgH="1228198"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667001"/>
                        <a:ext cx="6477000" cy="23622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342900" y="1524000"/>
            <a:ext cx="8458200" cy="4724400"/>
          </a:xfrm>
        </p:spPr>
        <p:txBody>
          <a:bodyPr/>
          <a:lstStyle/>
          <a:p>
            <a:pPr marL="0" indent="0" eaLnBrk="1" hangingPunct="1">
              <a:lnSpc>
                <a:spcPct val="150000"/>
              </a:lnSpc>
              <a:buNone/>
              <a:defRPr/>
            </a:pPr>
            <a:r>
              <a:rPr lang="en-US" sz="2400" b="1">
                <a:latin typeface="Times New Roman" pitchFamily="18" charset="0"/>
                <a:ea typeface="Tahoma" pitchFamily="34" charset="0"/>
                <a:cs typeface="Times New Roman" pitchFamily="18" charset="0"/>
              </a:rPr>
              <a:t>2. Sơ đồ phân rã chức năng</a:t>
            </a:r>
          </a:p>
          <a:p>
            <a:pPr algn="just">
              <a:lnSpc>
                <a:spcPct val="150000"/>
              </a:lnSpc>
              <a:defRPr/>
            </a:pPr>
            <a:r>
              <a:rPr lang="en-US" sz="2000">
                <a:latin typeface="Arial" pitchFamily="34" charset="0"/>
                <a:ea typeface="Tahoma" pitchFamily="34" charset="0"/>
                <a:cs typeface="Arial" pitchFamily="34" charset="0"/>
              </a:rPr>
              <a:t>a</a:t>
            </a:r>
            <a:r>
              <a:rPr lang="vi-VN" sz="2000" smtClean="0">
                <a:latin typeface="Arial" pitchFamily="34" charset="0"/>
                <a:ea typeface="Tahoma" pitchFamily="34" charset="0"/>
                <a:cs typeface="Arial" pitchFamily="34" charset="0"/>
              </a:rPr>
              <a:t>.</a:t>
            </a:r>
            <a:r>
              <a:rPr lang="en-US" sz="2000" smtClean="0">
                <a:latin typeface="Arial" pitchFamily="34" charset="0"/>
                <a:ea typeface="Tahoma" pitchFamily="34" charset="0"/>
                <a:cs typeface="Arial" pitchFamily="34" charset="0"/>
              </a:rPr>
              <a:t> </a:t>
            </a:r>
            <a:r>
              <a:rPr lang="en-US" sz="2000">
                <a:latin typeface="Arial" pitchFamily="34" charset="0"/>
                <a:ea typeface="Tahoma" pitchFamily="34" charset="0"/>
                <a:cs typeface="Arial" pitchFamily="34" charset="0"/>
              </a:rPr>
              <a:t>Hệ thống:</a:t>
            </a:r>
          </a:p>
        </p:txBody>
      </p:sp>
      <p:sp>
        <p:nvSpPr>
          <p:cNvPr id="26627"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26628"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6629"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663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13"/>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029213137"/>
              </p:ext>
            </p:extLst>
          </p:nvPr>
        </p:nvGraphicFramePr>
        <p:xfrm>
          <a:off x="1447800" y="2743200"/>
          <a:ext cx="6096000" cy="2286000"/>
        </p:xfrm>
        <a:graphic>
          <a:graphicData uri="http://schemas.openxmlformats.org/presentationml/2006/ole">
            <mc:AlternateContent xmlns:mc="http://schemas.openxmlformats.org/markup-compatibility/2006">
              <mc:Choice xmlns:v="urn:schemas-microsoft-com:vml" Requires="v">
                <p:oleObj spid="_x0000_s26652" name="Visio" r:id="rId3" imgW="2861103" imgH="1152077" progId="Visio.Drawing.11">
                  <p:embed/>
                </p:oleObj>
              </mc:Choice>
              <mc:Fallback>
                <p:oleObj name="Visio" r:id="rId3" imgW="2861103" imgH="1152077"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43200"/>
                        <a:ext cx="6096000" cy="22860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342900" y="1371601"/>
            <a:ext cx="8458200" cy="4953000"/>
          </a:xfrm>
        </p:spPr>
        <p:txBody>
          <a:bodyPr/>
          <a:lstStyle/>
          <a:p>
            <a:pPr marL="0" indent="0" eaLnBrk="1" hangingPunct="1">
              <a:lnSpc>
                <a:spcPct val="150000"/>
              </a:lnSpc>
              <a:buNone/>
              <a:defRPr/>
            </a:pPr>
            <a:r>
              <a:rPr lang="en-US" sz="2400" b="1">
                <a:latin typeface="Times New Roman" pitchFamily="18" charset="0"/>
                <a:ea typeface="Tahoma" pitchFamily="34" charset="0"/>
                <a:cs typeface="Times New Roman" pitchFamily="18" charset="0"/>
              </a:rPr>
              <a:t>2. Sơ đồ phân rã chức năng</a:t>
            </a:r>
          </a:p>
          <a:p>
            <a:pPr algn="just">
              <a:lnSpc>
                <a:spcPct val="150000"/>
              </a:lnSpc>
              <a:defRPr/>
            </a:pPr>
            <a:r>
              <a:rPr lang="en-US" sz="2000" smtClean="0">
                <a:latin typeface="Arial" pitchFamily="34" charset="0"/>
                <a:ea typeface="Tahoma" pitchFamily="34" charset="0"/>
                <a:cs typeface="Arial" pitchFamily="34" charset="0"/>
              </a:rPr>
              <a:t>b</a:t>
            </a:r>
            <a:r>
              <a:rPr lang="vi-VN" sz="2000" smtClean="0">
                <a:latin typeface="Arial" pitchFamily="34" charset="0"/>
                <a:ea typeface="Tahoma" pitchFamily="34" charset="0"/>
                <a:cs typeface="Arial" pitchFamily="34" charset="0"/>
              </a:rPr>
              <a:t>.</a:t>
            </a:r>
            <a:r>
              <a:rPr lang="en-US" sz="2000" smtClean="0">
                <a:latin typeface="Arial" pitchFamily="34" charset="0"/>
                <a:ea typeface="Tahoma" pitchFamily="34" charset="0"/>
                <a:cs typeface="Arial" pitchFamily="34" charset="0"/>
              </a:rPr>
              <a:t> </a:t>
            </a:r>
            <a:r>
              <a:rPr lang="en-US" sz="2000">
                <a:latin typeface="Arial" pitchFamily="34" charset="0"/>
                <a:ea typeface="Tahoma" pitchFamily="34" charset="0"/>
                <a:cs typeface="Arial" pitchFamily="34" charset="0"/>
              </a:rPr>
              <a:t>Người dùng:</a:t>
            </a:r>
          </a:p>
        </p:txBody>
      </p:sp>
      <p:sp>
        <p:nvSpPr>
          <p:cNvPr id="27651"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27652"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7653"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7654"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7655"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1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pic>
        <p:nvPicPr>
          <p:cNvPr id="276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09800"/>
            <a:ext cx="52578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342900" y="1371601"/>
            <a:ext cx="8458200" cy="4953000"/>
          </a:xfrm>
        </p:spPr>
        <p:txBody>
          <a:bodyPr/>
          <a:lstStyle/>
          <a:p>
            <a:pPr marL="0" indent="0" eaLnBrk="1" hangingPunct="1">
              <a:lnSpc>
                <a:spcPct val="150000"/>
              </a:lnSpc>
              <a:buNone/>
              <a:defRPr/>
            </a:pPr>
            <a:r>
              <a:rPr lang="en-US" sz="2400" b="1">
                <a:latin typeface="Times New Roman" pitchFamily="18" charset="0"/>
                <a:ea typeface="Tahoma" pitchFamily="34" charset="0"/>
                <a:cs typeface="Times New Roman" pitchFamily="18" charset="0"/>
              </a:rPr>
              <a:t>2. Sơ đồ phân rã chức năng</a:t>
            </a:r>
          </a:p>
          <a:p>
            <a:pPr algn="just">
              <a:lnSpc>
                <a:spcPct val="150000"/>
              </a:lnSpc>
              <a:defRPr/>
            </a:pPr>
            <a:r>
              <a:rPr lang="en-US" sz="2000" smtClean="0">
                <a:latin typeface="Arial" pitchFamily="34" charset="0"/>
                <a:ea typeface="Tahoma" pitchFamily="34" charset="0"/>
                <a:cs typeface="Arial" pitchFamily="34" charset="0"/>
              </a:rPr>
              <a:t>c</a:t>
            </a:r>
            <a:r>
              <a:rPr lang="vi-VN" sz="2000" smtClean="0">
                <a:latin typeface="Arial" pitchFamily="34" charset="0"/>
                <a:ea typeface="Tahoma" pitchFamily="34" charset="0"/>
                <a:cs typeface="Arial" pitchFamily="34" charset="0"/>
              </a:rPr>
              <a:t>.</a:t>
            </a:r>
            <a:r>
              <a:rPr lang="en-US" sz="2000" smtClean="0">
                <a:latin typeface="Arial" pitchFamily="34" charset="0"/>
                <a:ea typeface="Tahoma" pitchFamily="34" charset="0"/>
                <a:cs typeface="Arial" pitchFamily="34" charset="0"/>
              </a:rPr>
              <a:t> </a:t>
            </a:r>
            <a:r>
              <a:rPr lang="en-US" sz="2000">
                <a:latin typeface="Arial" pitchFamily="34" charset="0"/>
                <a:ea typeface="Tahoma" pitchFamily="34" charset="0"/>
                <a:cs typeface="Arial" pitchFamily="34" charset="0"/>
              </a:rPr>
              <a:t>Quản trị:</a:t>
            </a:r>
          </a:p>
        </p:txBody>
      </p:sp>
      <p:sp>
        <p:nvSpPr>
          <p:cNvPr id="28675"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28676"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8677"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867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8679"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868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8681"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pic>
        <p:nvPicPr>
          <p:cNvPr id="2868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3" y="1914527"/>
            <a:ext cx="5181599"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4294967295"/>
          </p:nvPr>
        </p:nvSpPr>
        <p:spPr>
          <a:xfrm>
            <a:off x="381001" y="1371601"/>
            <a:ext cx="8420100" cy="4953000"/>
          </a:xfrm>
        </p:spPr>
        <p:txBody>
          <a:bodyPr/>
          <a:lstStyle/>
          <a:p>
            <a:pPr marL="0" indent="0" eaLnBrk="1" hangingPunct="1">
              <a:lnSpc>
                <a:spcPct val="150000"/>
              </a:lnSpc>
              <a:buNone/>
            </a:pPr>
            <a:r>
              <a:rPr lang="en-US" sz="2400" b="1">
                <a:latin typeface="Times New Roman" pitchFamily="18" charset="0"/>
                <a:ea typeface="Tahoma" pitchFamily="34" charset="0"/>
                <a:cs typeface="Times New Roman" pitchFamily="18" charset="0"/>
              </a:rPr>
              <a:t>3. Sơ đồ ngữ cảnh</a:t>
            </a:r>
          </a:p>
        </p:txBody>
      </p:sp>
      <p:sp>
        <p:nvSpPr>
          <p:cNvPr id="30723" name="Title 1"/>
          <p:cNvSpPr txBox="1">
            <a:spLocks/>
          </p:cNvSpPr>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ctr" eaLnBrk="1" hangingPunct="1"/>
            <a:r>
              <a:rPr lang="en-US" sz="4000">
                <a:latin typeface="Times New Roman" pitchFamily="18" charset="0"/>
                <a:cs typeface="Times New Roman" pitchFamily="18" charset="0"/>
              </a:rPr>
              <a:t>Phân tích và thiết kế hệ thống</a:t>
            </a:r>
          </a:p>
        </p:txBody>
      </p:sp>
      <p:sp>
        <p:nvSpPr>
          <p:cNvPr id="30724"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0725" name="Rectangle 2"/>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0726"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0727"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0728"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0729" name="Rectangle 7"/>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0730"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30731" name="Rectangle 4"/>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8" tIns="45719" rIns="91438" bIns="45719" anchor="ctr">
            <a:spAutoFit/>
          </a:bodyPr>
          <a:lstStyle/>
          <a:p>
            <a:endParaRPr lang="en-US"/>
          </a:p>
        </p:txBody>
      </p:sp>
      <p:sp>
        <p:nvSpPr>
          <p:cNvPr id="2" name="Rectangle 19"/>
          <p:cNvSpPr>
            <a:spLocks noChangeArrowheads="1"/>
          </p:cNvSpPr>
          <p:nvPr/>
        </p:nvSpPr>
        <p:spPr bwMode="auto">
          <a:xfrm>
            <a:off x="2" y="-184665"/>
            <a:ext cx="184727" cy="36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8" tIns="45719" rIns="91438" bIns="45719"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600782592"/>
              </p:ext>
            </p:extLst>
          </p:nvPr>
        </p:nvGraphicFramePr>
        <p:xfrm>
          <a:off x="1295400" y="2286000"/>
          <a:ext cx="6934200" cy="1905000"/>
        </p:xfrm>
        <a:graphic>
          <a:graphicData uri="http://schemas.openxmlformats.org/presentationml/2006/ole">
            <mc:AlternateContent xmlns:mc="http://schemas.openxmlformats.org/markup-compatibility/2006">
              <mc:Choice xmlns:v="urn:schemas-microsoft-com:vml" Requires="v">
                <p:oleObj spid="_x0000_s30752" name="Visio" r:id="rId3" imgW="6529870" imgH="1380710" progId="Visio.Drawing.11">
                  <p:embed/>
                </p:oleObj>
              </mc:Choice>
              <mc:Fallback>
                <p:oleObj name="Visio" r:id="rId3" imgW="6529870" imgH="1380710"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86000"/>
                        <a:ext cx="6934200" cy="19050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2855</TotalTime>
  <Words>682</Words>
  <Application>Microsoft Office PowerPoint</Application>
  <PresentationFormat>On-screen Show (4:3)</PresentationFormat>
  <Paragraphs>69</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Civic</vt:lpstr>
      <vt:lpstr>Visio</vt:lpstr>
      <vt:lpstr>PowerPoint Presentation</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litchi;CENTRE</dc:creator>
  <cp:lastModifiedBy>CENTRE</cp:lastModifiedBy>
  <cp:revision>292</cp:revision>
  <dcterms:created xsi:type="dcterms:W3CDTF">2006-08-16T00:00:00Z</dcterms:created>
  <dcterms:modified xsi:type="dcterms:W3CDTF">2013-01-15T02:43:47Z</dcterms:modified>
</cp:coreProperties>
</file>