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0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96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3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0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0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2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617" y="1309816"/>
            <a:ext cx="9244659" cy="19035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Speeding up Generalized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Algorithm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338427"/>
            <a:ext cx="9112852" cy="1678416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DINH TRUNG VU</a:t>
            </a:r>
          </a:p>
          <a:p>
            <a:pPr algn="ctr">
              <a:spcBef>
                <a:spcPts val="0"/>
              </a:spcBef>
            </a:pP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Department </a:t>
            </a: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of Computer Science and Engineering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National Taiwan Ocean University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Keelung, Taiwan 202</a:t>
            </a:r>
          </a:p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R. O. C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GB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222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14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Speeding up Generalized  Fuzzy k-Means Clustering Algorithm  by GPUs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lab308</cp:lastModifiedBy>
  <cp:revision>3</cp:revision>
  <dcterms:created xsi:type="dcterms:W3CDTF">2014-11-10T05:36:24Z</dcterms:created>
  <dcterms:modified xsi:type="dcterms:W3CDTF">2014-11-10T05:51:21Z</dcterms:modified>
</cp:coreProperties>
</file>