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sldIdLst>
    <p:sldId id="256" r:id="rId2"/>
    <p:sldId id="289" r:id="rId3"/>
    <p:sldId id="302" r:id="rId4"/>
    <p:sldId id="301" r:id="rId5"/>
    <p:sldId id="260" r:id="rId6"/>
    <p:sldId id="290" r:id="rId7"/>
    <p:sldId id="262" r:id="rId8"/>
    <p:sldId id="268" r:id="rId9"/>
    <p:sldId id="264" r:id="rId10"/>
    <p:sldId id="266" r:id="rId11"/>
    <p:sldId id="303" r:id="rId12"/>
    <p:sldId id="265" r:id="rId13"/>
    <p:sldId id="267" r:id="rId14"/>
    <p:sldId id="269" r:id="rId15"/>
    <p:sldId id="291" r:id="rId16"/>
    <p:sldId id="272" r:id="rId17"/>
    <p:sldId id="277" r:id="rId18"/>
    <p:sldId id="276" r:id="rId19"/>
    <p:sldId id="274" r:id="rId20"/>
    <p:sldId id="278" r:id="rId21"/>
    <p:sldId id="279" r:id="rId22"/>
    <p:sldId id="280" r:id="rId23"/>
    <p:sldId id="281" r:id="rId24"/>
    <p:sldId id="282" r:id="rId25"/>
    <p:sldId id="292" r:id="rId26"/>
    <p:sldId id="304" r:id="rId27"/>
    <p:sldId id="288" r:id="rId28"/>
    <p:sldId id="305" r:id="rId29"/>
    <p:sldId id="293" r:id="rId30"/>
    <p:sldId id="295" r:id="rId31"/>
    <p:sldId id="296" r:id="rId32"/>
    <p:sldId id="294" r:id="rId33"/>
    <p:sldId id="297" r:id="rId34"/>
    <p:sldId id="298" r:id="rId35"/>
    <p:sldId id="300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B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6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1053934"/>
            <a:ext cx="9940495" cy="2317916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Speeding up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Generalized Fuzzy k-Means Clustering 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m Nearest Cluster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Centers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GPU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5689" y="4103450"/>
            <a:ext cx="3663716" cy="801925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Student：Dinh-Trung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GB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Advisor：Zone-Chang</a:t>
            </a:r>
            <a:r>
              <a:rPr lang="en-GB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</a:t>
            </a:r>
            <a:endParaRPr lang="en-GB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09750" y="1511751"/>
            <a:ext cx="8943975" cy="4841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147105" y="2219444"/>
            <a:ext cx="8324991" cy="6639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43107" y="3204530"/>
            <a:ext cx="412899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77551" y="3391648"/>
            <a:ext cx="3657600" cy="5023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SM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695949" y="4919283"/>
            <a:ext cx="647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686825" y="5813581"/>
            <a:ext cx="642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147106" y="5581320"/>
            <a:ext cx="3539719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memberships for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7551" y="4189202"/>
            <a:ext cx="3657600" cy="171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32039" y="4515249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33882" y="530509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06351" y="3893992"/>
            <a:ext cx="0" cy="621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06351" y="4981310"/>
            <a:ext cx="1843" cy="32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147106" y="4683882"/>
            <a:ext cx="3548843" cy="470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on-chip 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916965" y="4104859"/>
            <a:ext cx="4563" cy="579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147105" y="3304906"/>
            <a:ext cx="3938815" cy="79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centroid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GM → SM → synchronize threads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24821" y="2883404"/>
            <a:ext cx="0" cy="421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080636" y="172308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31" y="1878780"/>
            <a:ext cx="8484973" cy="34428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Updating Membership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New Centroids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Checking Convergence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2" y="1839912"/>
            <a:ext cx="9536113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small: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active threads in parallel is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inefficient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is still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47850" y="1535931"/>
            <a:ext cx="8992048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780251" y="1800686"/>
            <a:ext cx="5269120" cy="333104"/>
          </a:xfrm>
          <a:prstGeom prst="borderCallout1">
            <a:avLst>
              <a:gd name="adj1" fmla="val 54755"/>
              <a:gd name="adj2" fmla="val 91"/>
              <a:gd name="adj3" fmla="val 49780"/>
              <a:gd name="adj4" fmla="val 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sum of memberships of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35959" y="2396322"/>
            <a:ext cx="433014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29572" y="2995450"/>
            <a:ext cx="4330144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95279" y="3257982"/>
            <a:ext cx="381150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index j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601031" y="2853522"/>
            <a:ext cx="0" cy="404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>
            <a:off x="6759716" y="4453028"/>
            <a:ext cx="290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02676" y="4063727"/>
            <a:ext cx="3804107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75195" y="4279468"/>
            <a:ext cx="345167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57165" y="4969889"/>
            <a:ext cx="3469701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4601031" y="3715182"/>
            <a:ext cx="0" cy="56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50618" y="2995450"/>
            <a:ext cx="3255582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82286" y="3282371"/>
            <a:ext cx="2808481" cy="457200"/>
          </a:xfrm>
          <a:prstGeom prst="roundRect">
            <a:avLst>
              <a:gd name="adj" fmla="val 166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82285" y="4063727"/>
            <a:ext cx="2808481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472558" y="4481603"/>
            <a:ext cx="242793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686527" y="3739571"/>
            <a:ext cx="0" cy="742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501" y="1860687"/>
            <a:ext cx="9387498" cy="46258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large,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close to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 of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computational complexity :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Nkd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access,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achieve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access, using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library: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memberships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120902"/>
            <a:ext cx="8696773" cy="429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27" y="2112435"/>
            <a:ext cx="8753923" cy="428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313" y="1992312"/>
            <a:ext cx="93118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and the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streams,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Small output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sums: reduced very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8615" y="1534223"/>
            <a:ext cx="3175335" cy="4704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9701" y="1534224"/>
            <a:ext cx="5558290" cy="4704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05450" y="2912538"/>
            <a:ext cx="502701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52626" y="3657950"/>
            <a:ext cx="271462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5450" y="3552825"/>
            <a:ext cx="5027019" cy="2486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86426" y="3797969"/>
            <a:ext cx="466724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#1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>
            <a:stCxn id="26" idx="2"/>
            <a:endCxn id="28" idx="0"/>
          </p:cNvCxnSpPr>
          <p:nvPr/>
        </p:nvCxnSpPr>
        <p:spPr>
          <a:xfrm>
            <a:off x="8020051" y="4255169"/>
            <a:ext cx="0" cy="281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86426" y="4536994"/>
            <a:ext cx="466725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86426" y="5100644"/>
            <a:ext cx="4667250" cy="766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8016876" y="4994194"/>
            <a:ext cx="3175" cy="27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799345" y="5271101"/>
            <a:ext cx="443506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#(x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 5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205"/>
          <p:cNvSpPr/>
          <p:nvPr/>
        </p:nvSpPr>
        <p:spPr>
          <a:xfrm>
            <a:off x="3318816" y="3061597"/>
            <a:ext cx="2020388" cy="333104"/>
          </a:xfrm>
          <a:prstGeom prst="borderCallout1">
            <a:avLst>
              <a:gd name="adj1" fmla="val 99270"/>
              <a:gd name="adj2" fmla="val 49545"/>
              <a:gd name="adj3" fmla="val 254271"/>
              <a:gd name="adj4" fmla="val 825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>
            <a:off x="4667250" y="3886550"/>
            <a:ext cx="552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05450" y="2204116"/>
            <a:ext cx="502366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data points and memberships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52626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05450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/>
          <p:cNvCxnSpPr>
            <a:stCxn id="24" idx="2"/>
            <a:endCxn id="26" idx="0"/>
          </p:cNvCxnSpPr>
          <p:nvPr/>
        </p:nvCxnSpPr>
        <p:spPr>
          <a:xfrm>
            <a:off x="8018960" y="3369738"/>
            <a:ext cx="1091" cy="42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20" idx="2"/>
            <a:endCxn id="24" idx="0"/>
          </p:cNvCxnSpPr>
          <p:nvPr/>
        </p:nvCxnSpPr>
        <p:spPr>
          <a:xfrm>
            <a:off x="8017281" y="2661316"/>
            <a:ext cx="1679" cy="25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38" y="1954212"/>
            <a:ext cx="9212709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 close to M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equation of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data accesses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keys (cluster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indices),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(point indices, memberships).</a:t>
            </a:r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478" y="1714481"/>
            <a:ext cx="9522405" cy="4991576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GFKM: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time, better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clustering quality than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FKM,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Size, dimensionality grow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GFKM’s running time grows,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Implement parallel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GFKM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on a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GPU,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PGFKM: 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to 18 times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faster than the optimized CPU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36" y="1916112"/>
            <a:ext cx="9401831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 NNT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has two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 :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1) 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GPU-based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2) 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library in CUDA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Toolkit.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(1)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calculated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811339"/>
            <a:ext cx="9136511" cy="4105749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write conflicts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lots of threads with the same cluster index increase the histogram array.</a:t>
            </a: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06" y="3086931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647825" y="1590675"/>
            <a:ext cx="9296400" cy="4352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24650" y="1924615"/>
            <a:ext cx="3920180" cy="759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(histogram(NNT(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)), 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8684740" y="3955854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8684740" y="2683733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724650" y="4265807"/>
            <a:ext cx="3920180" cy="1419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(scan(NNT(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)),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sortedMemberships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U(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sortedPointIndices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724650" y="2993686"/>
            <a:ext cx="3920180" cy="9621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Thread T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1 to k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+ 1) = 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Callout 1 70"/>
          <p:cNvSpPr/>
          <p:nvPr/>
        </p:nvSpPr>
        <p:spPr>
          <a:xfrm>
            <a:off x="1971675" y="1923646"/>
            <a:ext cx="4210049" cy="760087"/>
          </a:xfrm>
          <a:prstGeom prst="borderCallout1">
            <a:avLst>
              <a:gd name="adj1" fmla="val 51916"/>
              <a:gd name="adj2" fmla="val 100079"/>
              <a:gd name="adj3" fmla="val 51736"/>
              <a:gd name="adj4" fmla="val 1124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NNT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Callout 1 75"/>
          <p:cNvSpPr/>
          <p:nvPr/>
        </p:nvSpPr>
        <p:spPr>
          <a:xfrm>
            <a:off x="1971675" y="3141368"/>
            <a:ext cx="4210050" cy="666804"/>
          </a:xfrm>
          <a:prstGeom prst="borderCallout1">
            <a:avLst>
              <a:gd name="adj1" fmla="val 52467"/>
              <a:gd name="adj2" fmla="val 99667"/>
              <a:gd name="adj3" fmla="val 52471"/>
              <a:gd name="adj4" fmla="val 1123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 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Line Callout 1 76"/>
          <p:cNvSpPr/>
          <p:nvPr/>
        </p:nvSpPr>
        <p:spPr>
          <a:xfrm>
            <a:off x="1971675" y="4543058"/>
            <a:ext cx="4210050" cy="952867"/>
          </a:xfrm>
          <a:prstGeom prst="borderCallout1">
            <a:avLst>
              <a:gd name="adj1" fmla="val 49770"/>
              <a:gd name="adj2" fmla="val 99776"/>
              <a:gd name="adj3" fmla="val 49597"/>
              <a:gd name="adj4" fmla="val 1128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Gathering memberships and 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2" y="1767336"/>
            <a:ext cx="920318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using atomic functions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stability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point indices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each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 data accesses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threads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91" y="3528483"/>
            <a:ext cx="8686800" cy="182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412" y="1986411"/>
            <a:ext cx="92356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Un-crossover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library in CUDA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Toolkit.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142193"/>
            <a:ext cx="8731228" cy="17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33485" y="1529879"/>
            <a:ext cx="2438368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20174" y="1534223"/>
            <a:ext cx="6000201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86905" y="3035509"/>
            <a:ext cx="547075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01143" y="3663372"/>
            <a:ext cx="1702508" cy="6186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6905" y="3635106"/>
            <a:ext cx="5470757" cy="2612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39197" y="3777504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Stream #1 reduces </a:t>
            </a:r>
            <a:r>
              <a:rPr lang="en-US" b="1" dirty="0" err="1"/>
              <a:t>U’</a:t>
            </a:r>
            <a:r>
              <a:rPr lang="en-US" b="1" baseline="-25000" dirty="0" err="1"/>
              <a:t>i,l</a:t>
            </a:r>
            <a:r>
              <a:rPr lang="en-US" b="1" baseline="30000" dirty="0" err="1"/>
              <a:t>q</a:t>
            </a:r>
            <a:r>
              <a:rPr lang="en-US" b="1" dirty="0"/>
              <a:t> (</a:t>
            </a:r>
            <a:r>
              <a:rPr lang="en-US" b="1" dirty="0" err="1"/>
              <a:t>U’</a:t>
            </a:r>
            <a:r>
              <a:rPr lang="en-US" b="1" baseline="-25000" dirty="0" err="1"/>
              <a:t>i,l</a:t>
            </a:r>
            <a:r>
              <a:rPr lang="en-US" b="1" baseline="30000" dirty="0" err="1"/>
              <a:t>q</a:t>
            </a:r>
            <a:r>
              <a:rPr lang="en-US" b="1" dirty="0"/>
              <a:t> ∈ cluster #j)</a:t>
            </a:r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>
            <a:off x="7622284" y="3492709"/>
            <a:ext cx="327" cy="28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39198" y="4476351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39198" y="5017826"/>
            <a:ext cx="4966827" cy="1068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>
            <a:off x="7622612" y="4933551"/>
            <a:ext cx="2181" cy="256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334061" y="5189904"/>
            <a:ext cx="4581464" cy="742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Stream #(x mod 5 + 1) reduces</a:t>
            </a:r>
          </a:p>
          <a:p>
            <a:pPr algn="ctr"/>
            <a:r>
              <a:rPr lang="en-US" b="1" dirty="0" err="1"/>
              <a:t>U’</a:t>
            </a:r>
            <a:r>
              <a:rPr lang="en-US" b="1" baseline="-25000" dirty="0" err="1"/>
              <a:t>i,l</a:t>
            </a:r>
            <a:r>
              <a:rPr lang="en-US" b="1" baseline="30000" dirty="0" err="1"/>
              <a:t>q</a:t>
            </a:r>
            <a:r>
              <a:rPr lang="en-US" b="1" dirty="0"/>
              <a:t> * X</a:t>
            </a:r>
            <a:r>
              <a:rPr lang="en-US" b="1" baseline="-25000" dirty="0"/>
              <a:t>i </a:t>
            </a:r>
            <a:r>
              <a:rPr lang="en-US" b="1" dirty="0"/>
              <a:t>(X</a:t>
            </a:r>
            <a:r>
              <a:rPr lang="en-US" b="1" baseline="-25000" dirty="0"/>
              <a:t>i</a:t>
            </a:r>
            <a:r>
              <a:rPr lang="en-US" b="1" dirty="0"/>
              <a:t> ∈ cluster #j, dimension x)</a:t>
            </a:r>
          </a:p>
        </p:txBody>
      </p:sp>
      <p:sp>
        <p:nvSpPr>
          <p:cNvPr id="206" name="Line Callout 1 205"/>
          <p:cNvSpPr/>
          <p:nvPr/>
        </p:nvSpPr>
        <p:spPr>
          <a:xfrm>
            <a:off x="2654922" y="3122958"/>
            <a:ext cx="2020388" cy="333104"/>
          </a:xfrm>
          <a:prstGeom prst="borderCallout1">
            <a:avLst>
              <a:gd name="adj1" fmla="val 102129"/>
              <a:gd name="adj2" fmla="val 49073"/>
              <a:gd name="adj3" fmla="val 251412"/>
              <a:gd name="adj4" fmla="val 73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3803651" y="3972694"/>
            <a:ext cx="816523" cy="4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4886905" y="2116553"/>
            <a:ext cx="5470757" cy="6990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Transpose data points, sort array NNT, gather memberships and point indices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01143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86905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/>
          <p:cNvCxnSpPr>
            <a:stCxn id="26" idx="2"/>
            <a:endCxn id="28" idx="0"/>
          </p:cNvCxnSpPr>
          <p:nvPr/>
        </p:nvCxnSpPr>
        <p:spPr>
          <a:xfrm>
            <a:off x="7622611" y="4234704"/>
            <a:ext cx="1" cy="24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0" idx="2"/>
            <a:endCxn id="24" idx="0"/>
          </p:cNvCxnSpPr>
          <p:nvPr/>
        </p:nvCxnSpPr>
        <p:spPr>
          <a:xfrm>
            <a:off x="7622284" y="2815580"/>
            <a:ext cx="0" cy="21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31" y="1878780"/>
            <a:ext cx="8484973" cy="34428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Updating Membership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Calculating New Centroids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Convergence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8" y="1906587"/>
            <a:ext cx="93118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Occupying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small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design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or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GPU: </a:t>
            </a:r>
          </a:p>
          <a:p>
            <a:pPr marL="914400" lvl="1"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thread executes one dimensional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centroid,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thread block executes for one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centroid.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convergence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31" y="1878780"/>
            <a:ext cx="8484973" cy="34428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Updating Membership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Calculating New Centroids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Checking Convergence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Results.</a:t>
            </a:r>
          </a:p>
        </p:txBody>
      </p:sp>
    </p:spTree>
    <p:extLst>
      <p:ext uri="{BB962C8B-B14F-4D97-AF65-F5344CB8AC3E}">
        <p14:creationId xmlns:p14="http://schemas.microsoft.com/office/powerpoint/2010/main" val="12740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7" y="1906587"/>
            <a:ext cx="9284930" cy="4105749"/>
          </a:xfrm>
        </p:spPr>
        <p:txBody>
          <a:bodyPr>
            <a:normAutofit/>
          </a:bodyPr>
          <a:lstStyle/>
          <a:p>
            <a:pPr marL="347663" lvl="1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64 bit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GeForce GTX 760 GPU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multi-processors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192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1.5 GHz, 2GB,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 GB/s</a:t>
            </a: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Intel(R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Core(TM) i5-4690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cores,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3.5 GHz, 8GB,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25.6 GB/s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31" y="1878780"/>
            <a:ext cx="8484973" cy="34428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Updating Membership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Calculating New Centroids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Checking Convergence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211" y="1881187"/>
            <a:ext cx="9734721" cy="4105749"/>
          </a:xfrm>
        </p:spPr>
        <p:txBody>
          <a:bodyPr>
            <a:normAutofit/>
          </a:bodyPr>
          <a:lstStyle/>
          <a:p>
            <a:pPr marL="285750" lvl="1"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Four versions for calculating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centroids step: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GPU using equation of FKM</a:t>
            </a:r>
          </a:p>
          <a:p>
            <a:pPr marL="685800" lvl="2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3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GPU using counting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</a:p>
          <a:p>
            <a:pPr marL="685800" lvl="2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4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GPU using Thrust stable sort by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</a:p>
          <a:p>
            <a:pPr marL="1085850" lvl="1"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037" y="1620837"/>
            <a:ext cx="956009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test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speedup on a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data set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“Lena,” “Baboon,” and “Peppers”</a:t>
            </a:r>
          </a:p>
          <a:p>
            <a:pPr marL="0" indent="0" algn="just">
              <a:lnSpc>
                <a:spcPct val="135000"/>
              </a:lnSpc>
              <a:buNone/>
            </a:pP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49152,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16,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8, ε = 1e-8, maximum iterations = 200.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28485"/>
              </p:ext>
            </p:extLst>
          </p:nvPr>
        </p:nvGraphicFramePr>
        <p:xfrm>
          <a:off x="2176994" y="2933059"/>
          <a:ext cx="8543923" cy="2348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2936"/>
                <a:gridCol w="1370638"/>
                <a:gridCol w="1321225"/>
                <a:gridCol w="1369562"/>
                <a:gridCol w="1369562"/>
              </a:tblGrid>
              <a:tr h="33131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GFKM method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 of </a:t>
                      </a: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PGFKM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memberships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new centroids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 convergence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after 200 iterations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523" y="5562601"/>
            <a:ext cx="8673213" cy="995902"/>
          </a:xfrm>
        </p:spPr>
        <p:txBody>
          <a:bodyPr>
            <a:normAutofit fontScale="92500"/>
          </a:bodyPr>
          <a:lstStyle/>
          <a:p>
            <a:pPr algn="ctr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test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changing speedup with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on “poker” data set with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l-G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90601"/>
            <a:ext cx="70313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42635" y="5527177"/>
            <a:ext cx="8396988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test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poker” data 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1025100,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1e-8,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51" y="919875"/>
            <a:ext cx="73125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329" y="5425342"/>
            <a:ext cx="9001601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Fourth test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changing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“Synthetic”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491520,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8,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20855"/>
            <a:ext cx="70313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68" y="861670"/>
            <a:ext cx="4567707" cy="33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0376" y="2043410"/>
            <a:ext cx="66389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31" y="1878780"/>
            <a:ext cx="8484973" cy="34428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Updating Membership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Calculating New Centroids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Checking Convergence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40" y="645996"/>
            <a:ext cx="9201665" cy="57624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264" y="1475438"/>
            <a:ext cx="4031741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4625" y="1475438"/>
            <a:ext cx="4712913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2685" y="2227432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91775" y="1613897"/>
            <a:ext cx="846732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741" y="1613897"/>
            <a:ext cx="784928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69827" y="2234328"/>
            <a:ext cx="3273552" cy="42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7740" y="2997837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69827" y="3544018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69827" y="4613806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Convergence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078170" y="3021557"/>
            <a:ext cx="1865209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943379" y="2445443"/>
            <a:ext cx="12700" cy="23786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58125" y="2656558"/>
            <a:ext cx="6473" cy="88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25" idx="3"/>
          </p:cNvCxnSpPr>
          <p:nvPr/>
        </p:nvCxnSpPr>
        <p:spPr>
          <a:xfrm rot="10800000" flipV="1">
            <a:off x="5481293" y="2662327"/>
            <a:ext cx="2164041" cy="545822"/>
          </a:xfrm>
          <a:prstGeom prst="bentConnector3">
            <a:avLst>
              <a:gd name="adj1" fmla="val -2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5843913" y="2815479"/>
            <a:ext cx="1602400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>
            <a:off x="5476237" y="2437744"/>
            <a:ext cx="1193590" cy="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8" idx="1"/>
          </p:cNvCxnSpPr>
          <p:nvPr/>
        </p:nvCxnSpPr>
        <p:spPr>
          <a:xfrm>
            <a:off x="3476368" y="3417068"/>
            <a:ext cx="3193459" cy="1407050"/>
          </a:xfrm>
          <a:prstGeom prst="bentConnector3">
            <a:avLst>
              <a:gd name="adj1" fmla="val -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10321579" y="4486275"/>
            <a:ext cx="548640" cy="3657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9" name="Elbow Connector 158"/>
          <p:cNvCxnSpPr/>
          <p:nvPr/>
        </p:nvCxnSpPr>
        <p:spPr>
          <a:xfrm rot="10800000" flipV="1">
            <a:off x="3816211" y="5034430"/>
            <a:ext cx="4490392" cy="454010"/>
          </a:xfrm>
          <a:prstGeom prst="bentConnector3">
            <a:avLst>
              <a:gd name="adj1" fmla="val -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94360" cy="365760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222182" y="5119777"/>
            <a:ext cx="1583701" cy="737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26" idx="2"/>
            <a:endCxn id="25" idx="2"/>
          </p:cNvCxnSpPr>
          <p:nvPr/>
        </p:nvCxnSpPr>
        <p:spPr>
          <a:xfrm rot="5400000" flipH="1">
            <a:off x="5802469" y="1460509"/>
            <a:ext cx="546181" cy="4462087"/>
          </a:xfrm>
          <a:prstGeom prst="bentConnector3">
            <a:avLst>
              <a:gd name="adj1" fmla="val -418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4123136" y="3753972"/>
            <a:ext cx="2351076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small data blocks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31" y="1878780"/>
            <a:ext cx="8484973" cy="34428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Membership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Calculating New Centroids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Checking Convergence Step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7797" y="1625860"/>
            <a:ext cx="8743950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826765" y="1819851"/>
            <a:ext cx="5292380" cy="333104"/>
          </a:xfrm>
          <a:prstGeom prst="borderCallout1">
            <a:avLst>
              <a:gd name="adj1" fmla="val 54755"/>
              <a:gd name="adj2" fmla="val 91"/>
              <a:gd name="adj3" fmla="val 52639"/>
              <a:gd name="adj4" fmla="val 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DNNT : M 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nearest distances responding to </a:t>
            </a: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GB" sz="15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58147" y="2348750"/>
            <a:ext cx="420541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data point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32172" y="3262278"/>
            <a:ext cx="3657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805950"/>
            <a:ext cx="120" cy="45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1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93155"/>
            <a:ext cx="3037807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 for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2172" y="3937712"/>
            <a:ext cx="3657600" cy="179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19478"/>
            <a:ext cx="919" cy="51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87985"/>
            <a:ext cx="0" cy="3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37" y="1782762"/>
            <a:ext cx="9469437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points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working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thread loads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thread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writes &lt; 5 values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shared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thread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thread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same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52626" y="1511751"/>
            <a:ext cx="8858698" cy="4574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10221" y="2185245"/>
            <a:ext cx="8167279" cy="641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91188" y="2997964"/>
            <a:ext cx="4084891" cy="2802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96601" y="3221426"/>
            <a:ext cx="3657600" cy="50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GM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 flipV="1">
            <a:off x="5981700" y="3725117"/>
            <a:ext cx="40948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981700" y="4746219"/>
            <a:ext cx="400275" cy="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17161" y="4496504"/>
            <a:ext cx="3671479" cy="499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memberships for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04833" y="3893202"/>
            <a:ext cx="3657600" cy="1659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52932" y="415069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52932" y="488603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25401" y="3721519"/>
            <a:ext cx="1843" cy="42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27244" y="4616757"/>
            <a:ext cx="0" cy="269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10221" y="3488552"/>
            <a:ext cx="3671479" cy="473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on-chip 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4143375" y="2826281"/>
            <a:ext cx="2586" cy="662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179876" y="171272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18950</TotalTime>
  <Words>1243</Words>
  <Application>Microsoft Office PowerPoint</Application>
  <PresentationFormat>Widescreen</PresentationFormat>
  <Paragraphs>224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PMingLiU</vt:lpstr>
      <vt:lpstr>Arial</vt:lpstr>
      <vt:lpstr>Century Gothic</vt:lpstr>
      <vt:lpstr>Wingdings 3</vt:lpstr>
      <vt:lpstr>Wisp</vt:lpstr>
      <vt:lpstr>Speeding up Generalized Fuzzy k-Means Clustering  Using m Nearest Cluster Centers Algorithm on GPU</vt:lpstr>
      <vt:lpstr>introduction</vt:lpstr>
      <vt:lpstr>OUTlINE</vt:lpstr>
      <vt:lpstr>OUTLINE</vt:lpstr>
      <vt:lpstr>PGFKM MODEL</vt:lpstr>
      <vt:lpstr>OUTLINE</vt:lpstr>
      <vt:lpstr>Updating membership on CPU</vt:lpstr>
      <vt:lpstr>Updating membership on GPU</vt:lpstr>
      <vt:lpstr>Updating membership on GPU</vt:lpstr>
      <vt:lpstr>Updating membership on GPU</vt:lpstr>
      <vt:lpstr>OUTLINE</vt:lpstr>
      <vt:lpstr>Calculating new centroids on CPU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OUTLINE</vt:lpstr>
      <vt:lpstr>Checking convergence</vt:lpstr>
      <vt:lpstr>OUTLINE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217</cp:revision>
  <dcterms:created xsi:type="dcterms:W3CDTF">2014-11-10T05:36:24Z</dcterms:created>
  <dcterms:modified xsi:type="dcterms:W3CDTF">2015-06-06T08:19:26Z</dcterms:modified>
</cp:coreProperties>
</file>