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the </a:t>
            </a:r>
            <a:r>
              <a:rPr lang="en-US" dirty="0"/>
              <a:t>number of data points </a:t>
            </a:r>
            <a:r>
              <a:rPr lang="en-US" i="1" dirty="0"/>
              <a:t>N</a:t>
            </a:r>
            <a:r>
              <a:rPr lang="en-US" dirty="0"/>
              <a:t> is relatively </a:t>
            </a:r>
            <a:r>
              <a:rPr lang="en-US" dirty="0" smtClean="0"/>
              <a:t>small, </a:t>
            </a:r>
            <a:r>
              <a:rPr lang="en-US" dirty="0"/>
              <a:t>the algorithms based on CPU are still used because the algorithms based on GPU </a:t>
            </a:r>
            <a:r>
              <a:rPr lang="en-US" dirty="0" smtClean="0"/>
              <a:t>are </a:t>
            </a:r>
            <a:r>
              <a:rPr lang="en-US" dirty="0"/>
              <a:t>inefficient when number of active threads in parallel is </a:t>
            </a:r>
            <a:r>
              <a:rPr lang="en-US" dirty="0" smtClean="0"/>
              <a:t>small.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computational </a:t>
            </a:r>
            <a:r>
              <a:rPr lang="en-US" dirty="0" smtClean="0"/>
              <a:t>complexity is O(</a:t>
            </a:r>
            <a:r>
              <a:rPr lang="en-US" i="1" dirty="0" err="1" smtClean="0"/>
              <a:t>NMd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094230" y="2429225"/>
            <a:ext cx="5071262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SumU</a:t>
            </a:r>
            <a:r>
              <a:rPr lang="en-US" sz="1400" b="1" baseline="-25000" dirty="0" smtClean="0"/>
              <a:t>j</a:t>
            </a:r>
            <a:r>
              <a:rPr lang="en-GB" sz="1400" b="1" dirty="0" smtClean="0"/>
              <a:t> </a:t>
            </a:r>
            <a:r>
              <a:rPr lang="en-GB" sz="1400" b="1" dirty="0" smtClean="0"/>
              <a:t>stores the sum of memberships of centroid 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j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03279"/>
            <a:ext cx="3657600" cy="74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</a:t>
            </a:r>
            <a:r>
              <a:rPr lang="en-US" b="1" dirty="0" smtClean="0"/>
              <a:t>each centroid index j in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12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 flipV="1">
            <a:off x="6663557" y="4451457"/>
            <a:ext cx="301186" cy="15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31252" y="4063727"/>
            <a:ext cx="3657600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7155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4950839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945721"/>
            <a:ext cx="919" cy="32583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64743" y="2993879"/>
            <a:ext cx="3200749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768" y="3468611"/>
            <a:ext cx="2679589" cy="472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</a:t>
            </a:r>
            <a:r>
              <a:rPr lang="en-US" b="1" dirty="0" smtClean="0"/>
              <a:t>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237848" y="4062156"/>
            <a:ext cx="2680509" cy="888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92337" y="4269985"/>
            <a:ext cx="2377739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/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 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578563" y="3941576"/>
            <a:ext cx="2644" cy="3284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i="1" dirty="0"/>
              <a:t>N</a:t>
            </a:r>
            <a:r>
              <a:rPr lang="en-US" dirty="0"/>
              <a:t> is relatively large, and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are close to each other, we design </a:t>
            </a:r>
            <a:r>
              <a:rPr lang="en-US" dirty="0" smtClean="0"/>
              <a:t>algorithms on GPU </a:t>
            </a:r>
            <a:r>
              <a:rPr lang="en-US" dirty="0"/>
              <a:t>using </a:t>
            </a:r>
            <a:r>
              <a:rPr lang="en-US" dirty="0" smtClean="0"/>
              <a:t>equation with the computational complexity O(</a:t>
            </a:r>
            <a:r>
              <a:rPr lang="en-US" i="1" dirty="0" err="1" smtClean="0"/>
              <a:t>Nkd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kd</a:t>
            </a:r>
            <a:r>
              <a:rPr lang="en-US" dirty="0" smtClean="0"/>
              <a:t>) of </a:t>
            </a:r>
            <a:r>
              <a:rPr lang="en-US" dirty="0"/>
              <a:t>FKM instead of equation </a:t>
            </a:r>
            <a:r>
              <a:rPr lang="en-US" dirty="0" smtClean="0"/>
              <a:t>of </a:t>
            </a:r>
            <a:r>
              <a:rPr lang="en-US" dirty="0"/>
              <a:t>GFKM that do not greatly affect the overall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/>
              <a:t>However, after the previous </a:t>
            </a:r>
            <a:r>
              <a:rPr lang="en-US" dirty="0" smtClean="0"/>
              <a:t>step, the data </a:t>
            </a:r>
            <a:r>
              <a:rPr lang="en-US" dirty="0"/>
              <a:t>are not coalesced as shown in </a:t>
            </a:r>
            <a:r>
              <a:rPr lang="en-US" dirty="0" smtClean="0"/>
              <a:t>next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Un-coalesced data access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57" y="2467789"/>
            <a:ext cx="8256538" cy="37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achieve </a:t>
            </a:r>
            <a:r>
              <a:rPr lang="en-US" dirty="0"/>
              <a:t>coalesced access to the global </a:t>
            </a:r>
            <a:r>
              <a:rPr lang="en-US" dirty="0" smtClean="0"/>
              <a:t>memory, data points are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, and memberships </a:t>
            </a:r>
            <a:r>
              <a:rPr lang="en-US" dirty="0" smtClean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using </a:t>
            </a:r>
            <a:r>
              <a:rPr lang="en-US" dirty="0" err="1"/>
              <a:t>cuBLAS</a:t>
            </a:r>
            <a:r>
              <a:rPr lang="en-US" dirty="0"/>
              <a:t> library in CUDA </a:t>
            </a:r>
            <a:r>
              <a:rPr lang="en-US" dirty="0" smtClean="0"/>
              <a:t>Toolkit as </a:t>
            </a:r>
            <a:r>
              <a:rPr lang="en-US" dirty="0"/>
              <a:t>shown </a:t>
            </a:r>
            <a:r>
              <a:rPr lang="en-US" dirty="0" smtClean="0"/>
              <a:t>in next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Coalesced </a:t>
            </a:r>
            <a:r>
              <a:rPr lang="en-GB" dirty="0"/>
              <a:t>data access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1" y="2466894"/>
            <a:ext cx="8266026" cy="38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Updating 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Calculating 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Checking 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85653" y="1475438"/>
            <a:ext cx="3648416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84425" y="4632419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Large data set</a:t>
            </a:r>
            <a:endParaRPr lang="en-US" sz="1300" b="1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422787" y="2497327"/>
            <a:ext cx="8649" cy="2431654"/>
          </a:xfrm>
          <a:prstGeom prst="bentConnector3">
            <a:avLst>
              <a:gd name="adj1" fmla="val 27430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Small data set</a:t>
            </a:r>
            <a:endParaRPr lang="en-US" sz="1300" b="1" dirty="0"/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131622" y="2976178"/>
            <a:ext cx="1338020" cy="256758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504892" y="3237491"/>
            <a:ext cx="260663" cy="423676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00744" cy="397182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Yes</a:t>
            </a:r>
            <a:r>
              <a:rPr lang="en-US" sz="1300" dirty="0" smtClean="0"/>
              <a:t>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19778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</p:cNvCxnSpPr>
          <p:nvPr/>
        </p:nvCxnSpPr>
        <p:spPr>
          <a:xfrm rot="5400000" flipH="1">
            <a:off x="5464563" y="1830785"/>
            <a:ext cx="537863" cy="4057522"/>
          </a:xfrm>
          <a:prstGeom prst="bentConnector4">
            <a:avLst>
              <a:gd name="adj1" fmla="val -58276"/>
              <a:gd name="adj2" fmla="val 100075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3868448" y="3991006"/>
            <a:ext cx="2144880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</a:t>
            </a:r>
            <a:r>
              <a:rPr lang="en-GB" sz="1400" b="1" dirty="0" smtClean="0"/>
              <a:t>eft </a:t>
            </a:r>
            <a:r>
              <a:rPr lang="en-GB" sz="1400" b="1" dirty="0"/>
              <a:t>small data blocks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DNNT is set of M nearest distances responding to </a:t>
            </a:r>
            <a:r>
              <a:rPr lang="en-GB" sz="1400" b="1" dirty="0" err="1"/>
              <a:t>NNT</a:t>
            </a:r>
            <a:r>
              <a:rPr lang="en-GB" sz="1400" b="1" baseline="-25000" dirty="0" err="1"/>
              <a:t>i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99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</a:t>
            </a:r>
            <a:r>
              <a:rPr lang="en-GB" b="1" dirty="0" smtClean="0"/>
              <a:t>*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1058</TotalTime>
  <Words>666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PMingLiU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</vt:lpstr>
      <vt:lpstr>CALCULATING NEW CENTROIDS on cpu</vt:lpstr>
      <vt:lpstr>CALCULATING NEW CENTROIDS</vt:lpstr>
      <vt:lpstr>CALCULATING NEW CENTROIDS</vt:lpstr>
      <vt:lpstr>CALCULATING NEW CENTROIDS</vt:lpstr>
      <vt:lpstr>CALCULATING NEW CENTROIDS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64</cp:revision>
  <dcterms:created xsi:type="dcterms:W3CDTF">2014-11-10T05:36:24Z</dcterms:created>
  <dcterms:modified xsi:type="dcterms:W3CDTF">2015-05-20T07:30:28Z</dcterms:modified>
</cp:coreProperties>
</file>