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40"/>
  </p:notesMasterIdLst>
  <p:sldIdLst>
    <p:sldId id="256" r:id="rId2"/>
    <p:sldId id="302" r:id="rId3"/>
    <p:sldId id="289" r:id="rId4"/>
    <p:sldId id="312" r:id="rId5"/>
    <p:sldId id="260" r:id="rId6"/>
    <p:sldId id="313" r:id="rId7"/>
    <p:sldId id="262" r:id="rId8"/>
    <p:sldId id="268" r:id="rId9"/>
    <p:sldId id="264" r:id="rId10"/>
    <p:sldId id="266" r:id="rId11"/>
    <p:sldId id="314" r:id="rId12"/>
    <p:sldId id="265" r:id="rId13"/>
    <p:sldId id="267" r:id="rId14"/>
    <p:sldId id="269" r:id="rId15"/>
    <p:sldId id="291" r:id="rId16"/>
    <p:sldId id="272" r:id="rId17"/>
    <p:sldId id="277" r:id="rId18"/>
    <p:sldId id="276" r:id="rId19"/>
    <p:sldId id="274" r:id="rId20"/>
    <p:sldId id="278" r:id="rId21"/>
    <p:sldId id="279" r:id="rId22"/>
    <p:sldId id="280" r:id="rId23"/>
    <p:sldId id="281" r:id="rId24"/>
    <p:sldId id="282" r:id="rId25"/>
    <p:sldId id="292" r:id="rId26"/>
    <p:sldId id="315" r:id="rId27"/>
    <p:sldId id="288" r:id="rId28"/>
    <p:sldId id="316" r:id="rId29"/>
    <p:sldId id="293" r:id="rId30"/>
    <p:sldId id="295" r:id="rId31"/>
    <p:sldId id="296" r:id="rId32"/>
    <p:sldId id="294" r:id="rId33"/>
    <p:sldId id="297" r:id="rId34"/>
    <p:sldId id="298" r:id="rId35"/>
    <p:sldId id="317" r:id="rId36"/>
    <p:sldId id="318" r:id="rId37"/>
    <p:sldId id="300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42FB-FA45-4107-A941-3E82E6204A4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2548-9E8D-4C32-8DD1-2032220F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A217-48A2-4457-AEA2-289958AB4AD1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A12-C617-44A2-AF1E-5E62C0C3D39A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8C82-5F10-4B35-85D0-4B6B6722D8EB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36EA-1DED-4777-9CD6-85B30498CC99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F132-628C-4475-973C-953F79D6709A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239F-ABAF-42DC-AB03-C19FC59BBCFB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BEF-A7B9-44BF-9F82-F3F3FE49053B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90A0-1064-421B-9DAD-E99DB337BE7F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3D54-9AC6-4CC0-85C5-9F4D5624A244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8DD-680B-4E3C-8C09-C9EEB53AAC8E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382-4B96-4B54-A82D-757190B77570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D73-D09B-4642-AB1D-19FAEA13E4D9}" type="datetime1">
              <a:rPr lang="en-GB" smtClean="0"/>
              <a:t>18/06/2015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F302-7D42-4C1F-9E4D-4C9CFC4083DC}" type="datetime1">
              <a:rPr lang="en-GB" smtClean="0"/>
              <a:t>18/06/2015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05F5-605C-43CB-83B0-5FA07EB2367F}" type="datetime1">
              <a:rPr lang="en-GB" smtClean="0"/>
              <a:t>18/06/2015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0BB2-B955-4565-B0A0-08F85A784DDA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B889-4EF2-4A28-A1AC-80ADFBC29BEE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C93A-78DF-4047-B061-E1FEFA9C6FC6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053934"/>
            <a:ext cx="9940495" cy="2317916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Speeding up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Generalized Fuzzy </a:t>
            </a: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-Means Clustering 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</a:t>
            </a:r>
            <a:r>
              <a:rPr lang="en-GB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Nearest Cluster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Centers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GPU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9557" y="4171183"/>
            <a:ext cx="3435978" cy="801925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Student：Dinh-Trung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GB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Advisor：Zone-Chang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09750" y="1511751"/>
            <a:ext cx="8943975" cy="4841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147105" y="2219444"/>
            <a:ext cx="8324991" cy="7312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43107" y="3204530"/>
            <a:ext cx="412899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551" y="3391648"/>
            <a:ext cx="3657600" cy="5023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695949" y="4919283"/>
            <a:ext cx="647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686825" y="5813581"/>
            <a:ext cx="642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147106" y="5581320"/>
            <a:ext cx="3539719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7551" y="4189202"/>
            <a:ext cx="3657600" cy="171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32039" y="4515249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3882" y="530509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06351" y="3893992"/>
            <a:ext cx="0" cy="62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06351" y="4981310"/>
            <a:ext cx="1843" cy="32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147106" y="4683882"/>
            <a:ext cx="3548843" cy="470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916965" y="4104859"/>
            <a:ext cx="4563" cy="579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47105" y="3304906"/>
            <a:ext cx="3938815" cy="79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centroid</a:t>
            </a:r>
          </a:p>
          <a:p>
            <a:pPr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 → SM → synchronize threads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16965" y="2950718"/>
            <a:ext cx="7856" cy="354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080636" y="172308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970" y="1939500"/>
            <a:ext cx="898922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parallel is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is still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47850" y="1535931"/>
            <a:ext cx="8992048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780251" y="1800686"/>
            <a:ext cx="5269120" cy="333104"/>
          </a:xfrm>
          <a:prstGeom prst="borderCallout1">
            <a:avLst>
              <a:gd name="adj1" fmla="val 54755"/>
              <a:gd name="adj2" fmla="val 91"/>
              <a:gd name="adj3" fmla="val 49780"/>
              <a:gd name="adj4" fmla="val 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sum of memberships 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35958" y="2396322"/>
            <a:ext cx="787024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9572" y="2995450"/>
            <a:ext cx="4330144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95279" y="3257982"/>
            <a:ext cx="381150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index j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endCxn id="26" idx="0"/>
          </p:cNvCxnSpPr>
          <p:nvPr/>
        </p:nvCxnSpPr>
        <p:spPr>
          <a:xfrm>
            <a:off x="4601031" y="2853522"/>
            <a:ext cx="0" cy="404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>
            <a:off x="6759716" y="4453028"/>
            <a:ext cx="290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02676" y="4063727"/>
            <a:ext cx="3804107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75195" y="4279468"/>
            <a:ext cx="345167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57165" y="4969889"/>
            <a:ext cx="3469701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4601031" y="3715182"/>
            <a:ext cx="0" cy="56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50618" y="2995450"/>
            <a:ext cx="3255582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82286" y="3282371"/>
            <a:ext cx="2808481" cy="457200"/>
          </a:xfrm>
          <a:prstGeom prst="roundRect">
            <a:avLst>
              <a:gd name="adj" fmla="val 16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82285" y="4063727"/>
            <a:ext cx="2808481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472558" y="4481603"/>
            <a:ext cx="242793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686527" y="3739571"/>
            <a:ext cx="0" cy="742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689" y="1788260"/>
            <a:ext cx="8308170" cy="46258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close to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equation of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access, using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memberships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120902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112435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889273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on GPU,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and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on GPU,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streams, 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sums: reduced very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8615" y="1534223"/>
            <a:ext cx="3175335" cy="4704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9701" y="1534224"/>
            <a:ext cx="5558290" cy="4704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450" y="2912538"/>
            <a:ext cx="502701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52626" y="3657950"/>
            <a:ext cx="271462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5450" y="3552825"/>
            <a:ext cx="5027019" cy="2486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86426" y="3797969"/>
            <a:ext cx="466724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26" idx="2"/>
            <a:endCxn id="28" idx="0"/>
          </p:cNvCxnSpPr>
          <p:nvPr/>
        </p:nvCxnSpPr>
        <p:spPr>
          <a:xfrm>
            <a:off x="8020051" y="4255169"/>
            <a:ext cx="0" cy="28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86426" y="4536994"/>
            <a:ext cx="466725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86426" y="5100644"/>
            <a:ext cx="4667250" cy="766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8016876" y="4994194"/>
            <a:ext cx="3175" cy="27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799345" y="5271101"/>
            <a:ext cx="443506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#(x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 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205"/>
          <p:cNvSpPr/>
          <p:nvPr/>
        </p:nvSpPr>
        <p:spPr>
          <a:xfrm>
            <a:off x="3318816" y="3025385"/>
            <a:ext cx="2020388" cy="333104"/>
          </a:xfrm>
          <a:prstGeom prst="borderCallout1">
            <a:avLst>
              <a:gd name="adj1" fmla="val 99270"/>
              <a:gd name="adj2" fmla="val 49545"/>
              <a:gd name="adj3" fmla="val 254271"/>
              <a:gd name="adj4" fmla="val 825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>
            <a:off x="4667250" y="3886550"/>
            <a:ext cx="552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05450" y="2204116"/>
            <a:ext cx="502366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data points and memberships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52626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5450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/>
          <p:cNvCxnSpPr>
            <a:stCxn id="24" idx="2"/>
            <a:endCxn id="26" idx="0"/>
          </p:cNvCxnSpPr>
          <p:nvPr/>
        </p:nvCxnSpPr>
        <p:spPr>
          <a:xfrm>
            <a:off x="8018960" y="3369738"/>
            <a:ext cx="1091" cy="42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0" idx="2"/>
            <a:endCxn id="24" idx="0"/>
          </p:cNvCxnSpPr>
          <p:nvPr/>
        </p:nvCxnSpPr>
        <p:spPr>
          <a:xfrm>
            <a:off x="8017281" y="2661316"/>
            <a:ext cx="1679" cy="25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075" y="1999480"/>
            <a:ext cx="8890110" cy="410574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close to M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using equation of GFKM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transpose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 from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NNT with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: cluster indices, 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: point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indices,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001" y="2033807"/>
            <a:ext cx="7486258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two scenarios :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GPU-based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algorithm,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of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calculated first.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005" y="1811339"/>
            <a:ext cx="8074249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conflicts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histogram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68" y="3168413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47332" y="1964800"/>
            <a:ext cx="8737601" cy="430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96041" y="2196082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456131" y="4325607"/>
            <a:ext cx="0" cy="2624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456131" y="2955200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496041" y="4588076"/>
            <a:ext cx="3920180" cy="13899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96041" y="3265153"/>
            <a:ext cx="3920180" cy="1060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2260591" y="2195113"/>
            <a:ext cx="3692524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42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of NNT</a:t>
            </a:r>
          </a:p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2260591" y="3412834"/>
            <a:ext cx="3692525" cy="727899"/>
          </a:xfrm>
          <a:prstGeom prst="borderCallout1">
            <a:avLst>
              <a:gd name="adj1" fmla="val 52467"/>
              <a:gd name="adj2" fmla="val 99667"/>
              <a:gd name="adj3" fmla="val 52471"/>
              <a:gd name="adj4" fmla="val 1144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starting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2260590" y="4699534"/>
            <a:ext cx="3692525" cy="1109131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46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6589" y="1441483"/>
            <a:ext cx="5319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98" y="1767336"/>
            <a:ext cx="920318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functions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point indices in each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data accesses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threads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performance.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60" y="3537537"/>
            <a:ext cx="8686800" cy="18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12" y="1986411"/>
            <a:ext cx="92356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in CUDA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151246"/>
            <a:ext cx="8731228" cy="17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33485" y="1529879"/>
            <a:ext cx="2438368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0174" y="1534223"/>
            <a:ext cx="6000201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86905" y="3035509"/>
            <a:ext cx="54707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94464" y="3621325"/>
            <a:ext cx="1839384" cy="702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6905" y="3635106"/>
            <a:ext cx="5470757" cy="2612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39197" y="3777504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#1 reduces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∈ cluster #j)</a:t>
            </a:r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622284" y="3492709"/>
            <a:ext cx="327" cy="28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39198" y="4476351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39198" y="5017826"/>
            <a:ext cx="4966827" cy="1068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>
            <a:off x="7622612" y="4933551"/>
            <a:ext cx="2181" cy="256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334061" y="5189903"/>
            <a:ext cx="4581464" cy="7875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#(x mod 5 + 1) reduces</a:t>
            </a:r>
          </a:p>
          <a:p>
            <a:pPr algn="ctr"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∈ cluster #j, dimension x)</a:t>
            </a:r>
          </a:p>
        </p:txBody>
      </p:sp>
      <p:sp>
        <p:nvSpPr>
          <p:cNvPr id="206" name="Line Callout 1 205"/>
          <p:cNvSpPr/>
          <p:nvPr/>
        </p:nvSpPr>
        <p:spPr>
          <a:xfrm>
            <a:off x="2733152" y="3142346"/>
            <a:ext cx="2020388" cy="333104"/>
          </a:xfrm>
          <a:prstGeom prst="borderCallout1">
            <a:avLst>
              <a:gd name="adj1" fmla="val 102129"/>
              <a:gd name="adj2" fmla="val 49073"/>
              <a:gd name="adj3" fmla="val 251412"/>
              <a:gd name="adj4" fmla="val 73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833848" y="3972692"/>
            <a:ext cx="786326" cy="4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886905" y="2116553"/>
            <a:ext cx="5470757" cy="6990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Transpose data points, sort array NNT, gather memberships and point indices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01143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6905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26" idx="2"/>
            <a:endCxn id="28" idx="0"/>
          </p:cNvCxnSpPr>
          <p:nvPr/>
        </p:nvCxnSpPr>
        <p:spPr>
          <a:xfrm>
            <a:off x="7622611" y="4234704"/>
            <a:ext cx="1" cy="24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0" idx="2"/>
            <a:endCxn id="24" idx="0"/>
          </p:cNvCxnSpPr>
          <p:nvPr/>
        </p:nvCxnSpPr>
        <p:spPr>
          <a:xfrm>
            <a:off x="7622284" y="2815580"/>
            <a:ext cx="0" cy="21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047" y="1997121"/>
            <a:ext cx="897216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Occupying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design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marL="1033463" lvl="1" indent="-404813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dimensional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centroid,</a:t>
            </a:r>
          </a:p>
          <a:p>
            <a:pPr marL="1033463" lvl="1" indent="-404813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block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for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7" y="1906587"/>
            <a:ext cx="9284930" cy="4105749"/>
          </a:xfrm>
        </p:spPr>
        <p:txBody>
          <a:bodyPr>
            <a:normAutofit/>
          </a:bodyPr>
          <a:lstStyle/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multi-processors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192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1.5 GHz, 2GB,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 GB/s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cores, 3.5 GHz, 8GB,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25.6 GB/s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78" y="1714481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GFKM: less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better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optimal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2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clustering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results,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dimensionality grow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GFKM’s running time grows,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parallel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: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to 18 times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614" y="1971722"/>
            <a:ext cx="8395032" cy="4105749"/>
          </a:xfrm>
        </p:spPr>
        <p:txBody>
          <a:bodyPr>
            <a:normAutofit/>
          </a:bodyPr>
          <a:lstStyle/>
          <a:p>
            <a:pPr marL="344488" lvl="1" indent="-344488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versions for calculating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step: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1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GPU using equation 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counting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Thrust stable sort by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037" y="1620837"/>
            <a:ext cx="956009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speedup on a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data set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“Lena,” “Baboon,” and “Peppers”</a:t>
            </a:r>
          </a:p>
          <a:p>
            <a:pPr marL="0" indent="0" algn="just">
              <a:lnSpc>
                <a:spcPct val="135000"/>
              </a:lnSpc>
              <a:buNone/>
            </a:pP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16,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8, ε = 1e-8, maximum iterations = 200.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10175"/>
              </p:ext>
            </p:extLst>
          </p:nvPr>
        </p:nvGraphicFramePr>
        <p:xfrm>
          <a:off x="2176994" y="2933059"/>
          <a:ext cx="8543923" cy="234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2936"/>
                <a:gridCol w="1370638"/>
                <a:gridCol w="1321225"/>
                <a:gridCol w="1369562"/>
                <a:gridCol w="1369562"/>
              </a:tblGrid>
              <a:tr h="3313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523" y="5562601"/>
            <a:ext cx="8673213" cy="995902"/>
          </a:xfrm>
        </p:spPr>
        <p:txBody>
          <a:bodyPr>
            <a:normAutofit fontScale="92500"/>
          </a:bodyPr>
          <a:lstStyle/>
          <a:p>
            <a:pPr algn="ctr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speedup with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“poker” data set with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l-G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90601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42635" y="5527177"/>
            <a:ext cx="8396988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poker” 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1025100,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51" y="919875"/>
            <a:ext cx="73125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29" y="5425342"/>
            <a:ext cx="9001601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“Synthetic”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20855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491" y="1669213"/>
            <a:ext cx="7994049" cy="4613891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speedups :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High-dimensional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loaded into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performance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future, calculate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distance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store in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: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 by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tile,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of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68" y="861670"/>
            <a:ext cx="4567707" cy="33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76" y="2043410"/>
            <a:ext cx="66389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125" y="2656558"/>
            <a:ext cx="6473" cy="88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0800000" flipV="1">
            <a:off x="3816211" y="5034430"/>
            <a:ext cx="4490392" cy="454010"/>
          </a:xfrm>
          <a:prstGeom prst="bentConnector3">
            <a:avLst>
              <a:gd name="adj1" fmla="val -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826765" y="1819851"/>
            <a:ext cx="5292380" cy="333104"/>
          </a:xfrm>
          <a:prstGeom prst="borderCallout1">
            <a:avLst>
              <a:gd name="adj1" fmla="val 54755"/>
              <a:gd name="adj2" fmla="val 91"/>
              <a:gd name="adj3" fmla="val 526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6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67562"/>
            <a:ext cx="3037807" cy="783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717" y="1755601"/>
            <a:ext cx="826232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points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working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: 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 values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shared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52626" y="1511751"/>
            <a:ext cx="8858698" cy="4482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10221" y="2185245"/>
            <a:ext cx="8167279" cy="7362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91188" y="3048767"/>
            <a:ext cx="4084891" cy="2691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96601" y="3221426"/>
            <a:ext cx="3657600" cy="50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GM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 flipV="1">
            <a:off x="5981700" y="3725117"/>
            <a:ext cx="4094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981700" y="4746219"/>
            <a:ext cx="400275" cy="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17161" y="4496504"/>
            <a:ext cx="3671479" cy="499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04833" y="3893202"/>
            <a:ext cx="3657600" cy="1659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52932" y="415069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2932" y="488603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25401" y="3721519"/>
            <a:ext cx="1843" cy="42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27244" y="4616757"/>
            <a:ext cx="0" cy="269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10221" y="3488552"/>
            <a:ext cx="3671479" cy="473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 flipH="1">
            <a:off x="4145961" y="2921529"/>
            <a:ext cx="2706" cy="56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179876" y="171272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22866</TotalTime>
  <Words>1433</Words>
  <Application>Microsoft Office PowerPoint</Application>
  <PresentationFormat>Widescreen</PresentationFormat>
  <Paragraphs>295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PMingLiU</vt:lpstr>
      <vt:lpstr>Arial</vt:lpstr>
      <vt:lpstr>Calibri</vt:lpstr>
      <vt:lpstr>Century Gothic</vt:lpstr>
      <vt:lpstr>Wingdings 3</vt:lpstr>
      <vt:lpstr>Wisp</vt:lpstr>
      <vt:lpstr>Speeding up Generalized Fuzzy k-Means Clustering  Using m Nearest Cluster Centers Algorithm on GPU</vt:lpstr>
      <vt:lpstr>OUTlINE</vt:lpstr>
      <vt:lpstr>introduction</vt:lpstr>
      <vt:lpstr>OUTlINE</vt:lpstr>
      <vt:lpstr>PGFKM MODEL</vt:lpstr>
      <vt:lpstr>OUTlINE</vt:lpstr>
      <vt:lpstr>Updating membership on CPU</vt:lpstr>
      <vt:lpstr>Updating membership on GPU</vt:lpstr>
      <vt:lpstr>Updating membership on GPU</vt:lpstr>
      <vt:lpstr>Updating membership on GPU</vt:lpstr>
      <vt:lpstr>OUTlINE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OUTlINE</vt:lpstr>
      <vt:lpstr>Checking convergence</vt:lpstr>
      <vt:lpstr>OUTlINE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OUTlINE</vt:lpstr>
      <vt:lpstr>Conclusion and 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251</cp:revision>
  <dcterms:created xsi:type="dcterms:W3CDTF">2014-11-10T05:36:24Z</dcterms:created>
  <dcterms:modified xsi:type="dcterms:W3CDTF">2015-06-19T01:49:32Z</dcterms:modified>
</cp:coreProperties>
</file>