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0" r:id="rId8"/>
    <p:sldId id="261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B0AC15C-E569-40A7-9253-62251094F4E2}" type="datetimeFigureOut">
              <a:rPr lang="zh-TW" altLang="en-US" smtClean="0"/>
              <a:t>2013/10/3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D6AC75-637C-402D-B72A-BB9635A2A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ia.ntou.edu.tw/app/news.php?Sn=54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3416;&#29983;&#20107;&#21209;\&#23416;&#29983;&#23459;&#23566;\&#23416;&#29983;&#20986;&#22283;&#32147;&#39511;&#20998;&#20139;&#26371;\102&#24180;\&#23416;&#29983;&#36212;&#22283;&#22806;&#30701;&#26399;&#30740;&#20462;&#24501;&#36984;&#20316;&#26989;&#32048;&#21063;.pdf" TargetMode="External"/><Relationship Id="rId2" Type="http://schemas.openxmlformats.org/officeDocument/2006/relationships/hyperlink" Target="http://research.ntou.edu.tw/R3/scholarshi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2283;&#31435;&#33274;&#28771;&#28023;&#27915;&#22823;&#23416;&#36984;&#36865;&#23416;&#29983;&#36212;&#22283;&#22806;&#30740;&#20462;&#35336;&#21123;&#35201;&#40670;.doc" TargetMode="External"/><Relationship Id="rId2" Type="http://schemas.openxmlformats.org/officeDocument/2006/relationships/hyperlink" Target="http://oia.ntou.edu.tw/down/archive.php?class=1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360000">
            <a:off x="3121103" y="3011820"/>
            <a:ext cx="5208862" cy="1599722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學生赴國外研習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相關補助辦法介紹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9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赴姊妹校交換學生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申請期限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申請人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依本要點應於申請截止日期前，檢附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申請表紙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本、電子檔各一份，並備妥申請所需相關文件，送研發處學術交流組辦理，逾期不予受理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補助項目：包含生活費、機票費、學費及雜支費用。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年申請公告：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http://oia.ntou.edu.tw/app/news.php?Sn=545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出國學長姐分享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629222"/>
              </p:ext>
            </p:extLst>
          </p:nvPr>
        </p:nvGraphicFramePr>
        <p:xfrm>
          <a:off x="899592" y="2564904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時間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出國學生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出訪地點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14:15~14:35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楊晴涵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澳洲墨爾本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14:35~14:55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羅英倉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新加坡及各國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14:55~15:15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王信偉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英國劍橋大學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15:15~15:35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林邑山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美國加州矽谷大學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補助出國學生相關計畫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資料來源：研發處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學術發展組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http://research.ntou.edu.tw/R3/scholarship.htm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  <a:hlinkClick r:id="rId3" action="ppaction://hlinkfile"/>
              </a:rPr>
              <a:t>國立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hlinkClick r:id="rId3" action="ppaction://hlinkfile"/>
              </a:rPr>
              <a:t>臺灣海洋大學學生赴國外短期研修徵選作業細則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甄選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項目： 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教育部學海系列計畫： </a:t>
            </a:r>
          </a:p>
          <a:p>
            <a:pPr lvl="1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「學海飛颺」一般優秀學生赴國外短期研修學分。 </a:t>
            </a:r>
          </a:p>
          <a:p>
            <a:pPr lvl="1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「學海惜珠」清寒優秀學生赴國外短期研修學分。 </a:t>
            </a:r>
          </a:p>
          <a:p>
            <a:pPr lvl="1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「學海築夢」一般優秀學生赴國外短期專業實習。 </a:t>
            </a: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赴姊妹校交換學生：除審核原則依本細則辦理外，申請時間及其他相關事項悉依本校「選送學生赴國外研修計畫要點」辦理</a:t>
            </a:r>
          </a:p>
        </p:txBody>
      </p:sp>
    </p:spTree>
    <p:extLst>
      <p:ext uri="{BB962C8B-B14F-4D97-AF65-F5344CB8AC3E}">
        <p14:creationId xmlns:p14="http://schemas.microsoft.com/office/powerpoint/2010/main" val="643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教育部學海系列研修期程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研修期程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「學海飛颺」及「學海惜珠」：不得低於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季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並滿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個月以上，最高以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年為原則。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「學海築夢」：不得低於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天，最高以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年為原則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申請時間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~12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日止，缺件或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逾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期者不予受理。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41440" cy="1442674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教育部學海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/>
              <a:t>申請文件與時程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772816"/>
            <a:ext cx="7467600" cy="46309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「學海飛颺」：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TW" altLang="en-US" sz="4200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申請期程內填寫申請書並檢附前一學期成績單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註明系排名百分比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、相關語言能力證明、學生證及身分證正反面影本送所屬系所</a:t>
            </a:r>
            <a:r>
              <a:rPr lang="zh-TW" altLang="en-US" sz="4200" dirty="0" smtClean="0">
                <a:latin typeface="微軟正黑體" pitchFamily="34" charset="-120"/>
                <a:ea typeface="微軟正黑體" pitchFamily="34" charset="-120"/>
              </a:rPr>
              <a:t>申請，由學院推薦後另行通知繳交面試資料。</a:t>
            </a:r>
            <a:endParaRPr lang="en-US" altLang="zh-TW" sz="4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4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「學海惜珠」：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於申請期程內填寫申請書並檢附教育部所需文件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份送所屬系所主任申請。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研發處於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月份辦理甄選面試，面試完成後將獲薦生提送教育部申請。</a:t>
            </a:r>
          </a:p>
          <a:p>
            <a:pPr>
              <a:lnSpc>
                <a:spcPct val="120000"/>
              </a:lnSpc>
            </a:pPr>
            <a:r>
              <a:rPr lang="en-US" altLang="zh-TW" sz="4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「學海築夢」：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於申請期程內由計畫主持人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專任教師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填寫申請書並檢附教育部所需文件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份予系所申請。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書面審查後，於</a:t>
            </a:r>
            <a:r>
              <a:rPr lang="en-US" altLang="zh-TW" sz="420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200" dirty="0">
                <a:latin typeface="微軟正黑體" pitchFamily="34" charset="-120"/>
                <a:ea typeface="微軟正黑體" pitchFamily="34" charset="-120"/>
              </a:rPr>
              <a:t>月份將薦送計畫提送教育部申請。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3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教育部學海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系列獎助額度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獎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助項目及額度 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「學海飛颺」：原則上補助經濟艙機票費全額、學費總額之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50%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。低收入戶、中低收入戶或特殊境遇家庭子女得酌情增加補助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需優先申請「學海惜珠」計畫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「學海惜珠」：補助機票費、學費、生活費，依教育部核定結果公告獲獎生名單及補助金額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依個案而異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，本校將提出教育部規定之配合款。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「學海築夢」：補助機票費、生活費，依教育部核定結果公告計畫獲獎名單及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金額。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5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教育部學海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申請資格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038388"/>
            <a:ext cx="7992888" cy="434294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申請資格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具中華民國國籍，且在臺灣地區設有戶籍者。</a:t>
            </a:r>
          </a:p>
          <a:p>
            <a:pPr marL="533400" indent="-53340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大學部歷年平均成績及格者，研究生需經指導教授同意。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留學國語言能力證明需達本校規定之標準。</a:t>
            </a:r>
          </a:p>
          <a:p>
            <a:pPr marL="533400" indent="-53340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於提出申請及赴國外研修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期間均為本校在學學生，不含在職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專班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學生。大一上學期新生或當學期畢業之學生不得申請。</a:t>
            </a:r>
          </a:p>
          <a:p>
            <a:pPr marL="533400" indent="-53340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「學海惜珠」申請者需提出低收入戶或中低收入戶證明。大學部前一學期成績達系排名前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％或每班排名前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名。</a:t>
            </a:r>
          </a:p>
        </p:txBody>
      </p:sp>
    </p:spTree>
    <p:extLst>
      <p:ext uri="{BB962C8B-B14F-4D97-AF65-F5344CB8AC3E}">
        <p14:creationId xmlns:p14="http://schemas.microsoft.com/office/powerpoint/2010/main" val="32708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赴姊妹校交換學生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38388"/>
            <a:ext cx="8208912" cy="3951337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來源：國際學生事務處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http://oia.ntou.edu.tw/down/archive.php?class=101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  <a:hlinkClick r:id="rId3" action="ppaction://hlinkfile"/>
              </a:rPr>
              <a:t>國立臺灣海洋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hlinkClick r:id="rId3" action="ppaction://hlinkfile"/>
              </a:rPr>
              <a:t>大學選送學生赴國外研修計畫要點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6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赴姊妹校交換學生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獎助年限與研修類型：</a:t>
            </a:r>
          </a:p>
          <a:p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研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修期程不得低於一學期或學季，最高以一年為限，研修學校以國外知名大學或研究機構為限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不含兩岸地區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研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修方式：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雙聯學位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含修學分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交換學生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短期研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6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赴姊妹校交換學生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申請資格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申請人應符合下列各項資格條件，其條件以申請截止日期為採認之基準：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申請人須為中華民國國籍，並在台灣地區設有戶籍者。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申請人為本校已註冊之非當期畢業之在學研究生、大學二至三年級學生或五年一貫課程四年級學生。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符合學校所訂定外國語言能力之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標準。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大學部學生前一學期之學業成績達該系所前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1/4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者；研究生學業平均成績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分以上。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0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TC101790492[[fn=寫生畫板]]</Template>
  <TotalTime>225</TotalTime>
  <Words>1012</Words>
  <Application>Microsoft Office PowerPoint</Application>
  <PresentationFormat>如螢幕大小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Sketchbook</vt:lpstr>
      <vt:lpstr>學生赴國外研習 相關補助辦法介紹</vt:lpstr>
      <vt:lpstr>補助出國學生相關計畫</vt:lpstr>
      <vt:lpstr>教育部學海系列研修期程</vt:lpstr>
      <vt:lpstr>教育部學海系列 申請文件與時程</vt:lpstr>
      <vt:lpstr>教育部學海系列獎助額度</vt:lpstr>
      <vt:lpstr>教育部學海系列 申請資格</vt:lpstr>
      <vt:lpstr>赴姊妹校交換學生</vt:lpstr>
      <vt:lpstr>赴姊妹校交換學生</vt:lpstr>
      <vt:lpstr>赴姊妹校交換學生</vt:lpstr>
      <vt:lpstr>赴姊妹校交換學生</vt:lpstr>
      <vt:lpstr>出國學長姐分享流程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Anne</dc:creator>
  <cp:lastModifiedBy>Anne</cp:lastModifiedBy>
  <cp:revision>26</cp:revision>
  <dcterms:created xsi:type="dcterms:W3CDTF">2013-08-20T06:01:42Z</dcterms:created>
  <dcterms:modified xsi:type="dcterms:W3CDTF">2013-10-03T01:15:36Z</dcterms:modified>
</cp:coreProperties>
</file>