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57" r:id="rId3"/>
    <p:sldId id="258" r:id="rId4"/>
    <p:sldId id="260" r:id="rId5"/>
    <p:sldId id="281" r:id="rId6"/>
    <p:sldId id="285" r:id="rId7"/>
    <p:sldId id="278" r:id="rId8"/>
    <p:sldId id="286" r:id="rId9"/>
    <p:sldId id="287" r:id="rId10"/>
    <p:sldId id="288" r:id="rId11"/>
    <p:sldId id="289" r:id="rId12"/>
    <p:sldId id="292" r:id="rId13"/>
    <p:sldId id="293" r:id="rId14"/>
    <p:sldId id="294" r:id="rId15"/>
    <p:sldId id="280"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Georgia" pitchFamily="18" charset="0"/>
        <a:ea typeface="+mn-ea"/>
        <a:cs typeface="Arial" charset="0"/>
      </a:defRPr>
    </a:lvl1pPr>
    <a:lvl2pPr marL="457200" algn="l" rtl="0" fontAlgn="base">
      <a:spcBef>
        <a:spcPct val="0"/>
      </a:spcBef>
      <a:spcAft>
        <a:spcPct val="0"/>
      </a:spcAft>
      <a:defRPr kern="1200">
        <a:solidFill>
          <a:schemeClr val="tx1"/>
        </a:solidFill>
        <a:latin typeface="Georgia" pitchFamily="18" charset="0"/>
        <a:ea typeface="+mn-ea"/>
        <a:cs typeface="Arial" charset="0"/>
      </a:defRPr>
    </a:lvl2pPr>
    <a:lvl3pPr marL="914400" algn="l" rtl="0" fontAlgn="base">
      <a:spcBef>
        <a:spcPct val="0"/>
      </a:spcBef>
      <a:spcAft>
        <a:spcPct val="0"/>
      </a:spcAft>
      <a:defRPr kern="1200">
        <a:solidFill>
          <a:schemeClr val="tx1"/>
        </a:solidFill>
        <a:latin typeface="Georgia" pitchFamily="18" charset="0"/>
        <a:ea typeface="+mn-ea"/>
        <a:cs typeface="Arial" charset="0"/>
      </a:defRPr>
    </a:lvl3pPr>
    <a:lvl4pPr marL="1371600" algn="l" rtl="0" fontAlgn="base">
      <a:spcBef>
        <a:spcPct val="0"/>
      </a:spcBef>
      <a:spcAft>
        <a:spcPct val="0"/>
      </a:spcAft>
      <a:defRPr kern="1200">
        <a:solidFill>
          <a:schemeClr val="tx1"/>
        </a:solidFill>
        <a:latin typeface="Georgia" pitchFamily="18" charset="0"/>
        <a:ea typeface="+mn-ea"/>
        <a:cs typeface="Arial" charset="0"/>
      </a:defRPr>
    </a:lvl4pPr>
    <a:lvl5pPr marL="1828800" algn="l" rtl="0" fontAlgn="base">
      <a:spcBef>
        <a:spcPct val="0"/>
      </a:spcBef>
      <a:spcAft>
        <a:spcPct val="0"/>
      </a:spcAft>
      <a:defRPr kern="1200">
        <a:solidFill>
          <a:schemeClr val="tx1"/>
        </a:solidFill>
        <a:latin typeface="Georgia" pitchFamily="18" charset="0"/>
        <a:ea typeface="+mn-ea"/>
        <a:cs typeface="Arial" charset="0"/>
      </a:defRPr>
    </a:lvl5pPr>
    <a:lvl6pPr marL="2286000" algn="l" defTabSz="914400" rtl="0" eaLnBrk="1" latinLnBrk="0" hangingPunct="1">
      <a:defRPr kern="1200">
        <a:solidFill>
          <a:schemeClr val="tx1"/>
        </a:solidFill>
        <a:latin typeface="Georgia" pitchFamily="18" charset="0"/>
        <a:ea typeface="+mn-ea"/>
        <a:cs typeface="Arial" charset="0"/>
      </a:defRPr>
    </a:lvl6pPr>
    <a:lvl7pPr marL="2743200" algn="l" defTabSz="914400" rtl="0" eaLnBrk="1" latinLnBrk="0" hangingPunct="1">
      <a:defRPr kern="1200">
        <a:solidFill>
          <a:schemeClr val="tx1"/>
        </a:solidFill>
        <a:latin typeface="Georgia" pitchFamily="18" charset="0"/>
        <a:ea typeface="+mn-ea"/>
        <a:cs typeface="Arial" charset="0"/>
      </a:defRPr>
    </a:lvl7pPr>
    <a:lvl8pPr marL="3200400" algn="l" defTabSz="914400" rtl="0" eaLnBrk="1" latinLnBrk="0" hangingPunct="1">
      <a:defRPr kern="1200">
        <a:solidFill>
          <a:schemeClr val="tx1"/>
        </a:solidFill>
        <a:latin typeface="Georgia" pitchFamily="18" charset="0"/>
        <a:ea typeface="+mn-ea"/>
        <a:cs typeface="Arial" charset="0"/>
      </a:defRPr>
    </a:lvl8pPr>
    <a:lvl9pPr marL="3657600" algn="l" defTabSz="914400" rtl="0" eaLnBrk="1" latinLnBrk="0" hangingPunct="1">
      <a:defRPr kern="1200">
        <a:solidFill>
          <a:schemeClr val="tx1"/>
        </a:solidFill>
        <a:latin typeface="Georgia"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9" autoAdjust="0"/>
    <p:restoredTop sz="94684" autoAdjust="0"/>
  </p:normalViewPr>
  <p:slideViewPr>
    <p:cSldViewPr>
      <p:cViewPr varScale="1">
        <p:scale>
          <a:sx n="83" d="100"/>
          <a:sy n="83" d="100"/>
        </p:scale>
        <p:origin x="-2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5" name="Rectangle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6" name="Rectangle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7" name="Rectangle 24"/>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smtClean="0"/>
              <a:t>Click to edit Master title style</a:t>
            </a:r>
            <a:endParaRPr lang="en-US"/>
          </a:p>
        </p:txBody>
      </p:sp>
      <p:sp>
        <p:nvSpPr>
          <p:cNvPr id="15" name="Date Placeholder 27"/>
          <p:cNvSpPr>
            <a:spLocks noGrp="1"/>
          </p:cNvSpPr>
          <p:nvPr>
            <p:ph type="dt" sz="half" idx="10"/>
          </p:nvPr>
        </p:nvSpPr>
        <p:spPr/>
        <p:txBody>
          <a:bodyPr/>
          <a:lstStyle>
            <a:lvl1pPr>
              <a:defRPr/>
            </a:lvl1pPr>
          </a:lstStyle>
          <a:p>
            <a:pPr>
              <a:defRPr/>
            </a:pPr>
            <a:fld id="{6044DD0B-E0CF-468B-BCED-E77174F8AEE4}" type="datetimeFigureOut">
              <a:rPr lang="en-US"/>
              <a:pPr>
                <a:defRPr/>
              </a:pPr>
              <a:t>23/03/2012</a:t>
            </a:fld>
            <a:endParaRPr lang="en-US"/>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smtClean="0">
                <a:solidFill>
                  <a:schemeClr val="accent3">
                    <a:shade val="75000"/>
                  </a:schemeClr>
                </a:solidFill>
              </a:defRPr>
            </a:lvl1pPr>
          </a:lstStyle>
          <a:p>
            <a:pPr>
              <a:defRPr/>
            </a:pPr>
            <a:fld id="{BBEC5C9B-52A2-4FAF-8467-3A81F3322B42}" type="slidenum">
              <a:rPr lang="en-US"/>
              <a:pPr>
                <a:defRPr/>
              </a:pPr>
              <a:t>‹#›</a:t>
            </a:fld>
            <a:endParaRPr lang="en-US"/>
          </a:p>
        </p:txBody>
      </p:sp>
    </p:spTree>
    <p:extLst>
      <p:ext uri="{BB962C8B-B14F-4D97-AF65-F5344CB8AC3E}">
        <p14:creationId xmlns:p14="http://schemas.microsoft.com/office/powerpoint/2010/main" xmlns="" val="103299060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6F8F0CB-A5F3-4658-8A53-A649E319E27D}" type="datetimeFigureOut">
              <a:rPr lang="en-US"/>
              <a:pPr>
                <a:defRPr/>
              </a:pPr>
              <a:t>23/03/2012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724810-074C-4511-9782-DD2C9F7C76E2}" type="slidenum">
              <a:rPr lang="en-US"/>
              <a:pPr>
                <a:defRPr/>
              </a:pPr>
              <a:t>‹#›</a:t>
            </a:fld>
            <a:endParaRPr lang="en-US"/>
          </a:p>
        </p:txBody>
      </p:sp>
    </p:spTree>
    <p:extLst>
      <p:ext uri="{BB962C8B-B14F-4D97-AF65-F5344CB8AC3E}">
        <p14:creationId xmlns:p14="http://schemas.microsoft.com/office/powerpoint/2010/main" xmlns="" val="383060248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5" name="Rectangle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6" name="Rectangle 23"/>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7"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09AA0899-DED3-4533-87B2-B7AA69ACB279}" type="slidenum">
              <a:rPr lang="en-US"/>
              <a:pPr>
                <a:defRPr/>
              </a:pPr>
              <a:t>‹#›</a:t>
            </a:fld>
            <a:endParaRPr lang="en-US"/>
          </a:p>
        </p:txBody>
      </p:sp>
      <p:sp>
        <p:nvSpPr>
          <p:cNvPr id="14" name="Date Placeholder 3"/>
          <p:cNvSpPr>
            <a:spLocks noGrp="1"/>
          </p:cNvSpPr>
          <p:nvPr>
            <p:ph type="dt" sz="half" idx="11"/>
          </p:nvPr>
        </p:nvSpPr>
        <p:spPr/>
        <p:txBody>
          <a:bodyPr/>
          <a:lstStyle>
            <a:lvl1pPr>
              <a:defRPr/>
            </a:lvl1pPr>
          </a:lstStyle>
          <a:p>
            <a:pPr>
              <a:defRPr/>
            </a:pPr>
            <a:fld id="{99FD6194-2AA2-408D-97BF-F1F577DA4CE3}" type="datetimeFigureOut">
              <a:rPr lang="en-US"/>
              <a:pPr>
                <a:defRPr/>
              </a:pPr>
              <a:t>23/03/2012</a:t>
            </a:fld>
            <a:endParaRPr lang="en-US"/>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xmlns="" val="118211370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FDB06EC2-0D19-4A82-B0C2-485EF55701ED}" type="datetimeFigureOut">
              <a:rPr lang="en-US"/>
              <a:pPr>
                <a:defRPr/>
              </a:pPr>
              <a:t>23/03/2012</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BF618549-3534-43E2-8C8E-7FF9B6E21E24}" type="slidenum">
              <a:rPr lang="en-US"/>
              <a:pPr>
                <a:defRPr/>
              </a:pPr>
              <a:t>‹#›</a:t>
            </a:fld>
            <a:endParaRPr lang="en-US"/>
          </a:p>
        </p:txBody>
      </p:sp>
    </p:spTree>
    <p:extLst>
      <p:ext uri="{BB962C8B-B14F-4D97-AF65-F5344CB8AC3E}">
        <p14:creationId xmlns:p14="http://schemas.microsoft.com/office/powerpoint/2010/main" xmlns="" val="822471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1D38D7E1-7B26-4C92-A8D0-129881214D94}" type="datetimeFigureOut">
              <a:rPr lang="en-US"/>
              <a:pPr>
                <a:defRPr/>
              </a:pPr>
              <a:t>23/03/2012</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E887F07C-57C0-49FF-A8B7-C3FCD0359851}" type="slidenum">
              <a:rPr lang="en-US"/>
              <a:pPr>
                <a:defRPr/>
              </a:pPr>
              <a:t>‹#›</a:t>
            </a:fld>
            <a:endParaRPr lang="en-US"/>
          </a:p>
        </p:txBody>
      </p:sp>
    </p:spTree>
    <p:extLst>
      <p:ext uri="{BB962C8B-B14F-4D97-AF65-F5344CB8AC3E}">
        <p14:creationId xmlns:p14="http://schemas.microsoft.com/office/powerpoint/2010/main" xmlns="" val="3694328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16556A1F-9A00-429A-A26C-2255FD8C43B5}" type="datetimeFigureOut">
              <a:rPr lang="en-US"/>
              <a:pPr>
                <a:defRPr/>
              </a:pPr>
              <a:t>23/03/2012</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CF19652C-F5F4-4D9E-A7EA-0E8732686687}" type="slidenum">
              <a:rPr lang="en-US"/>
              <a:pPr>
                <a:defRPr/>
              </a:pPr>
              <a:t>‹#›</a:t>
            </a:fld>
            <a:endParaRPr lang="en-US"/>
          </a:p>
        </p:txBody>
      </p:sp>
    </p:spTree>
    <p:extLst>
      <p:ext uri="{BB962C8B-B14F-4D97-AF65-F5344CB8AC3E}">
        <p14:creationId xmlns:p14="http://schemas.microsoft.com/office/powerpoint/2010/main" xmlns="" val="577425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658AEE15-714E-4759-A6D4-C714EE3D0F44}" type="datetimeFigureOut">
              <a:rPr lang="en-US"/>
              <a:pPr>
                <a:defRPr/>
              </a:pPr>
              <a:t>23/03/2012</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226C5283-B88A-4EF3-BD88-9124EB4B29FF}" type="slidenum">
              <a:rPr lang="en-US"/>
              <a:pPr>
                <a:defRPr/>
              </a:pPr>
              <a:t>‹#›</a:t>
            </a:fld>
            <a:endParaRPr lang="en-US"/>
          </a:p>
        </p:txBody>
      </p:sp>
    </p:spTree>
    <p:extLst>
      <p:ext uri="{BB962C8B-B14F-4D97-AF65-F5344CB8AC3E}">
        <p14:creationId xmlns:p14="http://schemas.microsoft.com/office/powerpoint/2010/main" xmlns="" val="1317549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3C5F780E-1917-4E5F-83AD-6E59B4F73352}" type="datetimeFigureOut">
              <a:rPr lang="en-US"/>
              <a:pPr>
                <a:defRPr/>
              </a:pPr>
              <a:t>23/03/2012</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C4A6E0D2-A1EA-44B7-BE2F-6B9AA21AB346}" type="slidenum">
              <a:rPr lang="en-US"/>
              <a:pPr>
                <a:defRPr/>
              </a:pPr>
              <a:t>‹#›</a:t>
            </a:fld>
            <a:endParaRPr lang="en-US"/>
          </a:p>
        </p:txBody>
      </p:sp>
    </p:spTree>
    <p:extLst>
      <p:ext uri="{BB962C8B-B14F-4D97-AF65-F5344CB8AC3E}">
        <p14:creationId xmlns:p14="http://schemas.microsoft.com/office/powerpoint/2010/main" xmlns="" val="2949464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2A2F6DE-877E-49F7-B9F3-4BCFFAECC41A}" type="datetimeFigureOut">
              <a:rPr lang="en-US"/>
              <a:pPr>
                <a:defRPr/>
              </a:pPr>
              <a:t>23/03/2012</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EFEC929B-B4F3-421F-BC4A-259E4BA4E234}" type="slidenum">
              <a:rPr lang="en-US"/>
              <a:pPr>
                <a:defRPr/>
              </a:pPr>
              <a:t>‹#›</a:t>
            </a:fld>
            <a:endParaRPr lang="en-US"/>
          </a:p>
        </p:txBody>
      </p:sp>
    </p:spTree>
    <p:extLst>
      <p:ext uri="{BB962C8B-B14F-4D97-AF65-F5344CB8AC3E}">
        <p14:creationId xmlns:p14="http://schemas.microsoft.com/office/powerpoint/2010/main" xmlns="" val="1316689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smtClean="0"/>
              <a:t>Click to edit Master title style</a:t>
            </a:r>
            <a:endParaRPr lang="en-US"/>
          </a:p>
        </p:txBody>
      </p:sp>
      <p:sp>
        <p:nvSpPr>
          <p:cNvPr id="8" name="Content Placeholder 7"/>
          <p:cNvSpPr>
            <a:spLocks noGrp="1"/>
          </p:cNvSpPr>
          <p:nvPr>
            <p:ph sz="quarter" idx="1"/>
          </p:nvPr>
        </p:nvSpPr>
        <p:spPr>
          <a:xfrm>
            <a:off x="301752" y="1527048"/>
            <a:ext cx="850392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C998AAA-A877-43B2-88BC-1C4CF25C887D}" type="datetimeFigureOut">
              <a:rPr lang="en-US"/>
              <a:pPr>
                <a:defRPr/>
              </a:pPr>
              <a:t>23/03/2012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4766EF5B-58E2-4257-BBE9-78A66DA74CAC}" type="slidenum">
              <a:rPr lang="en-US"/>
              <a:pPr>
                <a:defRPr/>
              </a:pPr>
              <a:t>‹#›</a:t>
            </a:fld>
            <a:endParaRPr lang="en-US"/>
          </a:p>
        </p:txBody>
      </p:sp>
    </p:spTree>
    <p:extLst>
      <p:ext uri="{BB962C8B-B14F-4D97-AF65-F5344CB8AC3E}">
        <p14:creationId xmlns:p14="http://schemas.microsoft.com/office/powerpoint/2010/main" xmlns="" val="264652387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5"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6" name="Rectangle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7" name="Rectangle 24"/>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8" name="Rectangle 25"/>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9" name="Rectangle 26"/>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smtClean="0"/>
              <a:t>Click to edit Master title style</a:t>
            </a:r>
            <a:endParaRPr lang="en-US"/>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fld id="{942B05E4-68B8-487D-B614-DD05CE199244}" type="datetimeFigureOut">
              <a:rPr lang="en-US"/>
              <a:pPr>
                <a:defRPr/>
              </a:pPr>
              <a:t>23/03/2012</a:t>
            </a:fld>
            <a:endParaRPr lang="en-US"/>
          </a:p>
        </p:txBody>
      </p:sp>
      <p:sp>
        <p:nvSpPr>
          <p:cNvPr id="17" name="Slide Number Placeholder 5"/>
          <p:cNvSpPr>
            <a:spLocks noGrp="1"/>
          </p:cNvSpPr>
          <p:nvPr>
            <p:ph type="sldNum" sz="quarter" idx="12"/>
          </p:nvPr>
        </p:nvSpPr>
        <p:spPr>
          <a:xfrm>
            <a:off x="4343400" y="2198688"/>
            <a:ext cx="457200" cy="441325"/>
          </a:xfrm>
        </p:spPr>
        <p:txBody>
          <a:bodyPr/>
          <a:lstStyle>
            <a:lvl1pPr>
              <a:defRPr smtClean="0">
                <a:solidFill>
                  <a:schemeClr val="accent3">
                    <a:shade val="75000"/>
                  </a:schemeClr>
                </a:solidFill>
              </a:defRPr>
            </a:lvl1pPr>
          </a:lstStyle>
          <a:p>
            <a:pPr>
              <a:defRPr/>
            </a:pPr>
            <a:fld id="{8AD5DC4B-51E5-4A49-A69E-2F60EFD13C7C}" type="slidenum">
              <a:rPr lang="en-US"/>
              <a:pPr>
                <a:defRPr/>
              </a:pPr>
              <a:t>‹#›</a:t>
            </a:fld>
            <a:endParaRPr lang="en-US"/>
          </a:p>
        </p:txBody>
      </p:sp>
    </p:spTree>
    <p:extLst>
      <p:ext uri="{BB962C8B-B14F-4D97-AF65-F5344CB8AC3E}">
        <p14:creationId xmlns:p14="http://schemas.microsoft.com/office/powerpoint/2010/main" xmlns="" val="41467216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fld id="{6BECAB3A-C504-49FF-AED2-91612A2EA189}" type="datetimeFigureOut">
              <a:rPr lang="en-US"/>
              <a:pPr>
                <a:defRPr/>
              </a:pPr>
              <a:t>23/03/2012</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D448EEAD-9626-43F1-8DC8-ED762817C06B}" type="slidenum">
              <a:rPr lang="en-US"/>
              <a:pPr>
                <a:defRPr/>
              </a:pPr>
              <a:t>‹#›</a:t>
            </a:fld>
            <a:endParaRPr lang="en-US"/>
          </a:p>
        </p:txBody>
      </p:sp>
    </p:spTree>
    <p:extLst>
      <p:ext uri="{BB962C8B-B14F-4D97-AF65-F5344CB8AC3E}">
        <p14:creationId xmlns:p14="http://schemas.microsoft.com/office/powerpoint/2010/main" xmlns="" val="183000924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 name="Rectangle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9" name="Rectangle 23"/>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10"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11" name="Rectangle 25"/>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a:lvl1pPr>
          </a:lstStyle>
          <a:p>
            <a:pPr>
              <a:defRPr/>
            </a:pPr>
            <a:fld id="{9CE86BB6-54F9-4FFC-BC2B-B63A37645D35}" type="datetimeFigureOut">
              <a:rPr lang="en-US"/>
              <a:pPr>
                <a:defRPr/>
              </a:pPr>
              <a:t>23/03/2012</a:t>
            </a:fld>
            <a:endParaRPr lang="en-US"/>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smtClean="0"/>
            </a:lvl1pPr>
          </a:lstStyle>
          <a:p>
            <a:pPr>
              <a:defRPr/>
            </a:pPr>
            <a:fld id="{731A5354-07EB-49B3-A210-12E83C597891}" type="slidenum">
              <a:rPr lang="en-US"/>
              <a:pPr>
                <a:defRPr/>
              </a:pPr>
              <a:t>‹#›</a:t>
            </a:fld>
            <a:endParaRPr lang="en-US"/>
          </a:p>
        </p:txBody>
      </p:sp>
    </p:spTree>
    <p:extLst>
      <p:ext uri="{BB962C8B-B14F-4D97-AF65-F5344CB8AC3E}">
        <p14:creationId xmlns:p14="http://schemas.microsoft.com/office/powerpoint/2010/main" xmlns="" val="334878828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25085B5B-CE13-4180-9DD4-1D49C8FF4AA1}" type="datetimeFigureOut">
              <a:rPr lang="en-US"/>
              <a:pPr>
                <a:defRPr/>
              </a:pPr>
              <a:t>23/03/2012</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67919175-5EC1-48D3-BDAF-58687CC2FFDB}" type="slidenum">
              <a:rPr lang="en-US"/>
              <a:pPr>
                <a:defRPr/>
              </a:pPr>
              <a:t>‹#›</a:t>
            </a:fld>
            <a:endParaRPr lang="en-US"/>
          </a:p>
        </p:txBody>
      </p:sp>
    </p:spTree>
    <p:extLst>
      <p:ext uri="{BB962C8B-B14F-4D97-AF65-F5344CB8AC3E}">
        <p14:creationId xmlns:p14="http://schemas.microsoft.com/office/powerpoint/2010/main" xmlns="" val="353060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3" name="Rectangle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4" name="Rectangle 23"/>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5"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Date Placeholder 1"/>
          <p:cNvSpPr>
            <a:spLocks noGrp="1"/>
          </p:cNvSpPr>
          <p:nvPr>
            <p:ph type="dt" sz="half" idx="10"/>
          </p:nvPr>
        </p:nvSpPr>
        <p:spPr/>
        <p:txBody>
          <a:bodyPr/>
          <a:lstStyle>
            <a:lvl1pPr>
              <a:defRPr/>
            </a:lvl1pPr>
          </a:lstStyle>
          <a:p>
            <a:pPr>
              <a:defRPr/>
            </a:pPr>
            <a:fld id="{BE0C9A59-FE0D-4BA7-933E-AAB505D30579}" type="datetimeFigureOut">
              <a:rPr lang="en-US"/>
              <a:pPr>
                <a:defRPr/>
              </a:pPr>
              <a:t>23/03/2012</a:t>
            </a:fld>
            <a:endParaRPr lang="en-US"/>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smtClean="0">
                <a:solidFill>
                  <a:srgbClr val="FFFFFF"/>
                </a:solidFill>
              </a:defRPr>
            </a:lvl1pPr>
          </a:lstStyle>
          <a:p>
            <a:pPr>
              <a:defRPr/>
            </a:pPr>
            <a:fld id="{B382EA30-A080-4FC1-8161-BA29D6FD6164}" type="slidenum">
              <a:rPr lang="en-US"/>
              <a:pPr>
                <a:defRPr/>
              </a:pPr>
              <a:t>‹#›</a:t>
            </a:fld>
            <a:endParaRPr lang="en-US"/>
          </a:p>
        </p:txBody>
      </p:sp>
    </p:spTree>
    <p:extLst>
      <p:ext uri="{BB962C8B-B14F-4D97-AF65-F5344CB8AC3E}">
        <p14:creationId xmlns:p14="http://schemas.microsoft.com/office/powerpoint/2010/main" xmlns="" val="1055785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7" name="Rectangle 23"/>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8" name="Rectangle 24"/>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9" name="Rectangle 25"/>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38"/>
            <a:ext cx="457200" cy="441325"/>
          </a:xfrm>
        </p:spPr>
        <p:txBody>
          <a:bodyPr/>
          <a:lstStyle>
            <a:lvl1pPr>
              <a:defRPr smtClean="0">
                <a:solidFill>
                  <a:schemeClr val="accent3">
                    <a:shade val="75000"/>
                  </a:schemeClr>
                </a:solidFill>
              </a:defRPr>
            </a:lvl1pPr>
          </a:lstStyle>
          <a:p>
            <a:pPr>
              <a:defRPr/>
            </a:pPr>
            <a:fld id="{5D482D4B-14AB-4E54-ACDB-551E6354DFB2}" type="slidenum">
              <a:rPr lang="en-US"/>
              <a:pPr>
                <a:defRPr/>
              </a:pPr>
              <a:t>‹#›</a:t>
            </a:fld>
            <a:endParaRPr lang="en-US"/>
          </a:p>
        </p:txBody>
      </p:sp>
      <p:sp>
        <p:nvSpPr>
          <p:cNvPr id="17" name="Date Placeholder 4"/>
          <p:cNvSpPr>
            <a:spLocks noGrp="1"/>
          </p:cNvSpPr>
          <p:nvPr>
            <p:ph type="dt" sz="half" idx="11"/>
          </p:nvPr>
        </p:nvSpPr>
        <p:spPr/>
        <p:txBody>
          <a:bodyPr/>
          <a:lstStyle>
            <a:lvl1pPr>
              <a:defRPr/>
            </a:lvl1pPr>
          </a:lstStyle>
          <a:p>
            <a:pPr>
              <a:defRPr/>
            </a:pPr>
            <a:fld id="{8F6760A2-1B31-41EC-A8D2-72B67F4EE7B9}" type="datetimeFigureOut">
              <a:rPr lang="en-US"/>
              <a:pPr>
                <a:defRPr/>
              </a:pPr>
              <a:t>23/03/2012</a:t>
            </a:fld>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extLst>
      <p:ext uri="{BB962C8B-B14F-4D97-AF65-F5344CB8AC3E}">
        <p14:creationId xmlns:p14="http://schemas.microsoft.com/office/powerpoint/2010/main" xmlns="" val="178717815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7" name="Rectangle 23"/>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8" name="Rectangle 24"/>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9" name="Rectangle 25"/>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B8D645CB-53A6-40F9-8876-864FE0B44A47}" type="slidenum">
              <a:rPr lang="en-US"/>
              <a:pPr>
                <a:defRPr/>
              </a:pPr>
              <a:t>‹#›</a:t>
            </a:fld>
            <a:endParaRPr lang="en-US"/>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fld id="{2ADA1191-B160-4C5B-94B7-DFFF23A36CBB}" type="datetimeFigureOut">
              <a:rPr lang="en-US"/>
              <a:pPr>
                <a:defRPr/>
              </a:pPr>
              <a:t>23/03/2012</a:t>
            </a:fld>
            <a:endParaRPr lang="en-US"/>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extLst>
      <p:ext uri="{BB962C8B-B14F-4D97-AF65-F5344CB8AC3E}">
        <p14:creationId xmlns:p14="http://schemas.microsoft.com/office/powerpoint/2010/main" xmlns="" val="416018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1027" name="Rectangle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1028" name="Rectangle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1029" name="Rectangle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smtClean="0">
                <a:solidFill>
                  <a:srgbClr val="FFFFFF"/>
                </a:solidFill>
                <a:latin typeface="+mn-lt"/>
                <a:cs typeface="+mn-cs"/>
              </a:defRPr>
            </a:lvl1pPr>
          </a:lstStyle>
          <a:p>
            <a:pPr>
              <a:defRPr/>
            </a:pPr>
            <a:fld id="{203BCC1E-56AC-412B-BD60-BFB4770C1F9D}" type="datetimeFigureOut">
              <a:rPr lang="en-US"/>
              <a:pPr>
                <a:defRPr/>
              </a:pPr>
              <a:t>23/03/2012</a:t>
            </a:fld>
            <a:endParaRPr lang="en-US"/>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fontAlgn="auto" latinLnBrk="0" hangingPunct="1">
              <a:spcBef>
                <a:spcPts val="0"/>
              </a:spcBef>
              <a:spcAft>
                <a:spcPts val="0"/>
              </a:spcAft>
              <a:defRPr kumimoji="0" sz="1600" smtClean="0">
                <a:solidFill>
                  <a:schemeClr val="accent3">
                    <a:shade val="75000"/>
                  </a:schemeClr>
                </a:solidFill>
                <a:latin typeface="+mn-lt"/>
                <a:cs typeface="+mn-cs"/>
              </a:defRPr>
            </a:lvl1pPr>
          </a:lstStyle>
          <a:p>
            <a:pPr>
              <a:defRPr/>
            </a:pPr>
            <a:fld id="{8FA7AD82-60E2-4C14-91F3-C3786CAC2B45}" type="slidenum">
              <a:rPr lang="en-US"/>
              <a:pPr>
                <a:defRPr/>
              </a:pPr>
              <a:t>‹#›</a:t>
            </a:fld>
            <a:endParaRPr lang="en-US"/>
          </a:p>
        </p:txBody>
      </p:sp>
      <p:sp>
        <p:nvSpPr>
          <p:cNvPr id="1038" name="Title Placeholder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9" name="Text Placeholder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35" r:id="rId12"/>
    <p:sldLayoutId id="2147484036" r:id="rId13"/>
    <p:sldLayoutId id="2147484037" r:id="rId14"/>
    <p:sldLayoutId id="2147484038" r:id="rId15"/>
    <p:sldLayoutId id="2147484039" r:id="rId16"/>
    <p:sldLayoutId id="2147484040" r:id="rId17"/>
  </p:sldLayoutIdLst>
  <p:txStyles>
    <p:titleStyle>
      <a:lvl1pPr algn="ctr" rtl="0" fontAlgn="base">
        <a:spcBef>
          <a:spcPct val="0"/>
        </a:spcBef>
        <a:spcAft>
          <a:spcPct val="0"/>
        </a:spcAft>
        <a:defRPr sz="3300" kern="1200">
          <a:solidFill>
            <a:srgbClr val="7B9899"/>
          </a:solidFill>
          <a:latin typeface="+mj-lt"/>
          <a:ea typeface="+mj-ea"/>
          <a:cs typeface="+mj-cs"/>
        </a:defRPr>
      </a:lvl1pPr>
      <a:lvl2pPr algn="ctr" rtl="0" fontAlgn="base">
        <a:spcBef>
          <a:spcPct val="0"/>
        </a:spcBef>
        <a:spcAft>
          <a:spcPct val="0"/>
        </a:spcAft>
        <a:defRPr sz="3300">
          <a:solidFill>
            <a:srgbClr val="7B9899"/>
          </a:solidFill>
          <a:latin typeface="Georgia" pitchFamily="18" charset="0"/>
        </a:defRPr>
      </a:lvl2pPr>
      <a:lvl3pPr algn="ctr" rtl="0" fontAlgn="base">
        <a:spcBef>
          <a:spcPct val="0"/>
        </a:spcBef>
        <a:spcAft>
          <a:spcPct val="0"/>
        </a:spcAft>
        <a:defRPr sz="3300">
          <a:solidFill>
            <a:srgbClr val="7B9899"/>
          </a:solidFill>
          <a:latin typeface="Georgia" pitchFamily="18" charset="0"/>
        </a:defRPr>
      </a:lvl3pPr>
      <a:lvl4pPr algn="ctr" rtl="0" fontAlgn="base">
        <a:spcBef>
          <a:spcPct val="0"/>
        </a:spcBef>
        <a:spcAft>
          <a:spcPct val="0"/>
        </a:spcAft>
        <a:defRPr sz="3300">
          <a:solidFill>
            <a:srgbClr val="7B9899"/>
          </a:solidFill>
          <a:latin typeface="Georgia" pitchFamily="18" charset="0"/>
        </a:defRPr>
      </a:lvl4pPr>
      <a:lvl5pPr algn="ctr" rtl="0" fontAlgn="base">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fontAlgn="base">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fontAlgn="base">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fontAlgn="base">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fontAlgn="base">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fontAlgn="base">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6.xml"/><Relationship Id="rId1" Type="http://schemas.openxmlformats.org/officeDocument/2006/relationships/vmlDrawing" Target="../drawings/vmlDrawing6.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6.xml"/><Relationship Id="rId1" Type="http://schemas.openxmlformats.org/officeDocument/2006/relationships/vmlDrawing" Target="../drawings/vmlDrawing7.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6.xml"/><Relationship Id="rId1" Type="http://schemas.openxmlformats.org/officeDocument/2006/relationships/vmlDrawing" Target="../drawings/vmlDrawing8.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6.xml"/><Relationship Id="rId1" Type="http://schemas.openxmlformats.org/officeDocument/2006/relationships/vmlDrawing" Target="../drawings/vmlDrawing9.v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6.xml"/><Relationship Id="rId1" Type="http://schemas.openxmlformats.org/officeDocument/2006/relationships/vmlDrawing" Target="../drawings/vmlDrawing3.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6.xml"/><Relationship Id="rId1" Type="http://schemas.openxmlformats.org/officeDocument/2006/relationships/vmlDrawing" Target="../drawings/vmlDrawing4.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6.xml"/><Relationship Id="rId1" Type="http://schemas.openxmlformats.org/officeDocument/2006/relationships/vmlDrawing" Target="../drawings/vmlDrawing5.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0" y="228600"/>
            <a:ext cx="7772400" cy="1470025"/>
          </a:xfrm>
          <a:prstGeom prst="rect">
            <a:avLst/>
          </a:prstGeom>
        </p:spPr>
        <p:txBody>
          <a:bodyPr anchor="ctr">
            <a:normAutofit fontScale="97500"/>
          </a:bodyPr>
          <a:lstStyle/>
          <a:p>
            <a:pPr algn="ctr" fontAlgn="auto">
              <a:spcAft>
                <a:spcPts val="0"/>
              </a:spcAft>
              <a:defRPr/>
            </a:pPr>
            <a:r>
              <a:rPr lang="en-US" sz="3200">
                <a:latin typeface="Times New Roman" pitchFamily="18" charset="0"/>
                <a:ea typeface="+mj-ea"/>
                <a:cs typeface="Times New Roman" pitchFamily="18" charset="0"/>
              </a:rPr>
              <a:t>TRƯỜNG ĐẠI HỌC HÀNG HẢI VIỆT NAM</a:t>
            </a:r>
            <a:br>
              <a:rPr lang="en-US" sz="3200">
                <a:latin typeface="Times New Roman" pitchFamily="18" charset="0"/>
                <a:ea typeface="+mj-ea"/>
                <a:cs typeface="Times New Roman" pitchFamily="18" charset="0"/>
              </a:rPr>
            </a:br>
            <a:r>
              <a:rPr lang="en-US" sz="2500">
                <a:latin typeface="Times New Roman" pitchFamily="18" charset="0"/>
                <a:ea typeface="+mj-ea"/>
                <a:cs typeface="Times New Roman" pitchFamily="18" charset="0"/>
              </a:rPr>
              <a:t>KHOA CÔNG NGHỆ THÔNG TIN</a:t>
            </a:r>
            <a:r>
              <a:rPr lang="en-US" sz="3200">
                <a:latin typeface="Times New Roman" pitchFamily="18" charset="0"/>
                <a:ea typeface="+mj-ea"/>
                <a:cs typeface="Times New Roman" pitchFamily="18" charset="0"/>
              </a:rPr>
              <a:t/>
            </a:r>
            <a:br>
              <a:rPr lang="en-US" sz="3200">
                <a:latin typeface="Times New Roman" pitchFamily="18" charset="0"/>
                <a:ea typeface="+mj-ea"/>
                <a:cs typeface="Times New Roman" pitchFamily="18" charset="0"/>
              </a:rPr>
            </a:br>
            <a:r>
              <a:rPr lang="en-US" sz="2400">
                <a:latin typeface="Times New Roman" pitchFamily="18" charset="0"/>
                <a:ea typeface="+mj-ea"/>
                <a:cs typeface="Times New Roman" pitchFamily="18" charset="0"/>
              </a:rPr>
              <a:t>=====o0o=====</a:t>
            </a:r>
            <a:endParaRPr lang="en-US" sz="3200">
              <a:latin typeface="Times New Roman" pitchFamily="18" charset="0"/>
              <a:ea typeface="+mj-ea"/>
              <a:cs typeface="Times New Roman" pitchFamily="18" charset="0"/>
            </a:endParaRPr>
          </a:p>
        </p:txBody>
      </p:sp>
      <p:sp>
        <p:nvSpPr>
          <p:cNvPr id="5" name="Subtitle 2"/>
          <p:cNvSpPr txBox="1">
            <a:spLocks/>
          </p:cNvSpPr>
          <p:nvPr/>
        </p:nvSpPr>
        <p:spPr>
          <a:xfrm>
            <a:off x="762000" y="1676400"/>
            <a:ext cx="7696200" cy="4724400"/>
          </a:xfrm>
          <a:prstGeom prst="rect">
            <a:avLst/>
          </a:prstGeom>
        </p:spPr>
        <p:txBody>
          <a:bodyPr>
            <a:normAutofit/>
          </a:bodyPr>
          <a:lstStyle/>
          <a:p>
            <a:pPr algn="ctr" fontAlgn="auto">
              <a:spcBef>
                <a:spcPct val="20000"/>
              </a:spcBef>
              <a:spcAft>
                <a:spcPts val="0"/>
              </a:spcAft>
              <a:buFont typeface="Arial" pitchFamily="34" charset="0"/>
              <a:buNone/>
              <a:defRPr/>
            </a:pPr>
            <a:r>
              <a:rPr lang="en-US" sz="3200" b="1">
                <a:latin typeface="Times New Roman" pitchFamily="18" charset="0"/>
                <a:cs typeface="Times New Roman" pitchFamily="18" charset="0"/>
              </a:rPr>
              <a:t>BÁO CÁO </a:t>
            </a:r>
            <a:r>
              <a:rPr lang="en-US" sz="3200" b="1" smtClean="0">
                <a:latin typeface="Times New Roman" pitchFamily="18" charset="0"/>
                <a:cs typeface="Times New Roman" pitchFamily="18" charset="0"/>
              </a:rPr>
              <a:t>NGHIÊN CỨU KHOA HỌC</a:t>
            </a:r>
            <a:endParaRPr lang="en-US" sz="3200" b="1">
              <a:latin typeface="Times New Roman" pitchFamily="18" charset="0"/>
              <a:cs typeface="Times New Roman" pitchFamily="18" charset="0"/>
            </a:endParaRPr>
          </a:p>
          <a:p>
            <a:pPr algn="ctr" fontAlgn="auto">
              <a:spcBef>
                <a:spcPct val="20000"/>
              </a:spcBef>
              <a:spcAft>
                <a:spcPts val="0"/>
              </a:spcAft>
              <a:buFont typeface="Arial" pitchFamily="34" charset="0"/>
              <a:buNone/>
              <a:defRPr/>
            </a:pPr>
            <a:endParaRPr lang="en-US" sz="3200" b="1">
              <a:latin typeface="Times New Roman" pitchFamily="18" charset="0"/>
              <a:cs typeface="Times New Roman" pitchFamily="18" charset="0"/>
            </a:endParaRPr>
          </a:p>
          <a:p>
            <a:pPr algn="ctr" fontAlgn="auto">
              <a:spcBef>
                <a:spcPct val="20000"/>
              </a:spcBef>
              <a:spcAft>
                <a:spcPts val="0"/>
              </a:spcAft>
              <a:buFont typeface="Arial" pitchFamily="34" charset="0"/>
              <a:buNone/>
              <a:defRPr/>
            </a:pPr>
            <a:r>
              <a:rPr lang="en-US" sz="3200" smtClean="0">
                <a:latin typeface="Times New Roman" pitchFamily="18" charset="0"/>
                <a:cs typeface="Times New Roman" pitchFamily="18" charset="0"/>
              </a:rPr>
              <a:t>Xây dựng ứng dụng chia sẻ thông tin theo nhóm trên thiết bị di động</a:t>
            </a:r>
            <a:endParaRPr lang="en-US" sz="2400">
              <a:latin typeface="Times New Roman" pitchFamily="18" charset="0"/>
              <a:cs typeface="Times New Roman" pitchFamily="18" charset="0"/>
            </a:endParaRPr>
          </a:p>
          <a:p>
            <a:pPr lvl="7">
              <a:spcBef>
                <a:spcPct val="20000"/>
              </a:spcBef>
              <a:buFont typeface="Arial" pitchFamily="34" charset="0"/>
              <a:buNone/>
              <a:defRPr/>
            </a:pPr>
            <a:endParaRPr lang="en-US" sz="2400" b="1" smtClean="0">
              <a:latin typeface="Times New Roman" pitchFamily="18" charset="0"/>
              <a:cs typeface="Times New Roman" pitchFamily="18" charset="0"/>
            </a:endParaRPr>
          </a:p>
          <a:p>
            <a:pPr lvl="7">
              <a:spcBef>
                <a:spcPct val="20000"/>
              </a:spcBef>
              <a:buFont typeface="Arial" pitchFamily="34" charset="0"/>
              <a:buNone/>
              <a:defRPr/>
            </a:pPr>
            <a:endParaRPr lang="en-US" sz="1600" b="1">
              <a:latin typeface="Times New Roman" pitchFamily="18" charset="0"/>
              <a:cs typeface="Times New Roman" pitchFamily="18" charset="0"/>
            </a:endParaRPr>
          </a:p>
          <a:p>
            <a:pPr lvl="7" indent="-688975">
              <a:spcBef>
                <a:spcPct val="20000"/>
              </a:spcBef>
              <a:buFont typeface="Arial" pitchFamily="34" charset="0"/>
              <a:buNone/>
              <a:defRPr/>
            </a:pPr>
            <a:r>
              <a:rPr lang="en-US" sz="2200" smtClean="0">
                <a:latin typeface="Times New Roman" pitchFamily="18" charset="0"/>
                <a:cs typeface="Times New Roman" pitchFamily="18" charset="0"/>
              </a:rPr>
              <a:t>GVHD       : Đặng Hoàng Anh</a:t>
            </a:r>
            <a:endParaRPr lang="en-US" sz="2200">
              <a:latin typeface="Times New Roman" pitchFamily="18" charset="0"/>
              <a:cs typeface="Times New Roman" pitchFamily="18" charset="0"/>
            </a:endParaRPr>
          </a:p>
          <a:p>
            <a:pPr lvl="7" indent="-688975">
              <a:spcBef>
                <a:spcPct val="20000"/>
              </a:spcBef>
              <a:buFont typeface="Arial" pitchFamily="34" charset="0"/>
              <a:buNone/>
              <a:defRPr/>
            </a:pPr>
            <a:r>
              <a:rPr lang="en-US" sz="2200" smtClean="0">
                <a:latin typeface="Times New Roman" pitchFamily="18" charset="0"/>
                <a:cs typeface="Times New Roman" pitchFamily="18" charset="0"/>
              </a:rPr>
              <a:t>Sinh </a:t>
            </a:r>
            <a:r>
              <a:rPr lang="en-US" sz="2200" err="1">
                <a:latin typeface="Times New Roman" pitchFamily="18" charset="0"/>
                <a:cs typeface="Times New Roman" pitchFamily="18" charset="0"/>
              </a:rPr>
              <a:t>viên</a:t>
            </a:r>
            <a:r>
              <a:rPr lang="en-US" sz="2200">
                <a:latin typeface="Times New Roman" pitchFamily="18" charset="0"/>
                <a:cs typeface="Times New Roman" pitchFamily="18" charset="0"/>
              </a:rPr>
              <a:t>  </a:t>
            </a:r>
            <a:r>
              <a:rPr lang="en-US" sz="2200" smtClean="0">
                <a:latin typeface="Times New Roman" pitchFamily="18" charset="0"/>
                <a:cs typeface="Times New Roman" pitchFamily="18" charset="0"/>
              </a:rPr>
              <a:t> </a:t>
            </a:r>
            <a:r>
              <a:rPr lang="en-US" sz="2200">
                <a:latin typeface="Times New Roman" pitchFamily="18" charset="0"/>
                <a:cs typeface="Times New Roman" pitchFamily="18" charset="0"/>
              </a:rPr>
              <a:t>: </a:t>
            </a:r>
            <a:r>
              <a:rPr lang="en-US" sz="2200" smtClean="0">
                <a:latin typeface="Times New Roman" pitchFamily="18" charset="0"/>
                <a:cs typeface="Times New Roman" pitchFamily="18" charset="0"/>
              </a:rPr>
              <a:t>Lê Văn Vinh – Vũ Đình Trung</a:t>
            </a:r>
            <a:endParaRPr lang="en-US" sz="2200">
              <a:latin typeface="Times New Roman" pitchFamily="18" charset="0"/>
              <a:cs typeface="Times New Roman" pitchFamily="18" charset="0"/>
            </a:endParaRPr>
          </a:p>
          <a:p>
            <a:pPr lvl="7" indent="-688975">
              <a:spcBef>
                <a:spcPct val="20000"/>
              </a:spcBef>
              <a:buFont typeface="Arial" pitchFamily="34" charset="0"/>
              <a:buNone/>
              <a:defRPr/>
            </a:pPr>
            <a:r>
              <a:rPr lang="en-US" sz="2200" smtClean="0">
                <a:latin typeface="Times New Roman" pitchFamily="18" charset="0"/>
                <a:cs typeface="Times New Roman" pitchFamily="18" charset="0"/>
              </a:rPr>
              <a:t>Lớp            </a:t>
            </a:r>
            <a:r>
              <a:rPr lang="en-US" sz="2200">
                <a:latin typeface="Times New Roman" pitchFamily="18" charset="0"/>
                <a:cs typeface="Times New Roman" pitchFamily="18" charset="0"/>
              </a:rPr>
              <a:t>: </a:t>
            </a:r>
            <a:r>
              <a:rPr lang="en-US" sz="2200" smtClean="0">
                <a:latin typeface="Times New Roman" pitchFamily="18" charset="0"/>
                <a:cs typeface="Times New Roman" pitchFamily="18" charset="0"/>
              </a:rPr>
              <a:t>CNT49ĐH1</a:t>
            </a:r>
            <a:endParaRPr lang="en-US" sz="2200">
              <a:latin typeface="Times New Roman" pitchFamily="18" charset="0"/>
              <a:cs typeface="Times New Roman" pitchFamily="18" charset="0"/>
            </a:endParaRPr>
          </a:p>
          <a:p>
            <a:pPr algn="ctr" fontAlgn="auto">
              <a:spcBef>
                <a:spcPct val="20000"/>
              </a:spcBef>
              <a:spcAft>
                <a:spcPts val="0"/>
              </a:spcAft>
              <a:buFont typeface="Arial" pitchFamily="34" charset="0"/>
              <a:buNone/>
              <a:defRPr/>
            </a:pPr>
            <a:endParaRPr lang="en-US" sz="2800">
              <a:latin typeface="Times New Roman" pitchFamily="18" charset="0"/>
              <a:cs typeface="Times New Roman" pitchFamily="18" charset="0"/>
            </a:endParaRPr>
          </a:p>
          <a:p>
            <a:pPr algn="ctr" fontAlgn="auto">
              <a:spcBef>
                <a:spcPct val="20000"/>
              </a:spcBef>
              <a:spcAft>
                <a:spcPts val="0"/>
              </a:spcAft>
              <a:buFont typeface="Arial" pitchFamily="34" charset="0"/>
              <a:buNone/>
              <a:defRPr/>
            </a:pPr>
            <a:endParaRPr lang="en-US" sz="28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4294967295"/>
          </p:nvPr>
        </p:nvSpPr>
        <p:spPr>
          <a:xfrm>
            <a:off x="381000" y="1295400"/>
            <a:ext cx="8229600" cy="4983163"/>
          </a:xfrm>
        </p:spPr>
        <p:txBody>
          <a:bodyPr/>
          <a:lstStyle/>
          <a:p>
            <a:pPr marL="0" indent="0">
              <a:buNone/>
            </a:pPr>
            <a:endParaRPr lang="en-US" sz="2000" smtClean="0">
              <a:latin typeface="Times New Roman" pitchFamily="18" charset="0"/>
              <a:cs typeface="Times New Roman" pitchFamily="18" charset="0"/>
            </a:endParaRPr>
          </a:p>
          <a:p>
            <a:pPr marL="0" indent="0">
              <a:buNone/>
            </a:pPr>
            <a:endParaRPr lang="en-US" sz="2000" smtClean="0">
              <a:latin typeface="Times New Roman" pitchFamily="18" charset="0"/>
              <a:cs typeface="Times New Roman" pitchFamily="18" charset="0"/>
            </a:endParaRPr>
          </a:p>
          <a:p>
            <a:pPr>
              <a:buFont typeface="Wingdings 2" pitchFamily="18" charset="2"/>
              <a:buNone/>
            </a:pPr>
            <a:endParaRPr lang="en-US" sz="2000" smtClean="0">
              <a:latin typeface="Times New Roman" pitchFamily="18" charset="0"/>
              <a:cs typeface="Times New Roman" pitchFamily="18" charset="0"/>
            </a:endParaRPr>
          </a:p>
          <a:p>
            <a:endParaRPr lang="en-US" sz="2000" smtClean="0">
              <a:latin typeface="Times New Roman" pitchFamily="18" charset="0"/>
              <a:cs typeface="Times New Roman"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xmlns="" val="2011401389"/>
              </p:ext>
            </p:extLst>
          </p:nvPr>
        </p:nvGraphicFramePr>
        <p:xfrm>
          <a:off x="1219200" y="1447800"/>
          <a:ext cx="6324600" cy="4307689"/>
        </p:xfrm>
        <a:graphic>
          <a:graphicData uri="http://schemas.openxmlformats.org/presentationml/2006/ole">
            <p:oleObj spid="_x0000_s6177" name="Visio" r:id="rId3" imgW="6244812" imgH="4955981" progId="Visio.Drawing.11">
              <p:embed/>
            </p:oleObj>
          </a:graphicData>
        </a:graphic>
      </p:graphicFrame>
      <p:sp>
        <p:nvSpPr>
          <p:cNvPr id="7" name="TextBox 6"/>
          <p:cNvSpPr txBox="1"/>
          <p:nvPr/>
        </p:nvSpPr>
        <p:spPr>
          <a:xfrm>
            <a:off x="3276600" y="5867400"/>
            <a:ext cx="2932213" cy="461665"/>
          </a:xfrm>
          <a:prstGeom prst="rect">
            <a:avLst/>
          </a:prstGeom>
          <a:noFill/>
        </p:spPr>
        <p:txBody>
          <a:bodyPr wrap="none" rtlCol="0">
            <a:spAutoFit/>
          </a:bodyPr>
          <a:lstStyle/>
          <a:p>
            <a:r>
              <a:rPr lang="en-US" sz="2400" i="1" u="sng" smtClean="0">
                <a:latin typeface="Times New Roman" pitchFamily="18" charset="0"/>
                <a:cs typeface="Times New Roman" pitchFamily="18" charset="0"/>
              </a:rPr>
              <a:t>Chức năng quản lý tin</a:t>
            </a:r>
            <a:endParaRPr lang="en-US" sz="2400" i="1" u="sng">
              <a:latin typeface="Times New Roman" pitchFamily="18" charset="0"/>
              <a:cs typeface="Times New Roman" pitchFamily="18" charset="0"/>
            </a:endParaRPr>
          </a:p>
        </p:txBody>
      </p:sp>
      <p:sp>
        <p:nvSpPr>
          <p:cNvPr id="8" name="Title 1"/>
          <p:cNvSpPr txBox="1">
            <a:spLocks/>
          </p:cNvSpPr>
          <p:nvPr/>
        </p:nvSpPr>
        <p:spPr bwMode="auto">
          <a:xfrm>
            <a:off x="152400" y="304801"/>
            <a:ext cx="88392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fontAlgn="base">
              <a:spcBef>
                <a:spcPct val="0"/>
              </a:spcBef>
              <a:spcAft>
                <a:spcPct val="0"/>
              </a:spcAft>
              <a:defRPr sz="3300" kern="1200">
                <a:solidFill>
                  <a:srgbClr val="7B9899"/>
                </a:solidFill>
                <a:latin typeface="+mj-lt"/>
                <a:ea typeface="+mj-ea"/>
                <a:cs typeface="+mj-cs"/>
              </a:defRPr>
            </a:lvl1pPr>
            <a:lvl2pPr algn="ctr" rtl="0" fontAlgn="base">
              <a:spcBef>
                <a:spcPct val="0"/>
              </a:spcBef>
              <a:spcAft>
                <a:spcPct val="0"/>
              </a:spcAft>
              <a:defRPr sz="3300">
                <a:solidFill>
                  <a:srgbClr val="7B9899"/>
                </a:solidFill>
                <a:latin typeface="Georgia" pitchFamily="18" charset="0"/>
              </a:defRPr>
            </a:lvl2pPr>
            <a:lvl3pPr algn="ctr" rtl="0" fontAlgn="base">
              <a:spcBef>
                <a:spcPct val="0"/>
              </a:spcBef>
              <a:spcAft>
                <a:spcPct val="0"/>
              </a:spcAft>
              <a:defRPr sz="3300">
                <a:solidFill>
                  <a:srgbClr val="7B9899"/>
                </a:solidFill>
                <a:latin typeface="Georgia" pitchFamily="18" charset="0"/>
              </a:defRPr>
            </a:lvl3pPr>
            <a:lvl4pPr algn="ctr" rtl="0" fontAlgn="base">
              <a:spcBef>
                <a:spcPct val="0"/>
              </a:spcBef>
              <a:spcAft>
                <a:spcPct val="0"/>
              </a:spcAft>
              <a:defRPr sz="3300">
                <a:solidFill>
                  <a:srgbClr val="7B9899"/>
                </a:solidFill>
                <a:latin typeface="Georgia" pitchFamily="18" charset="0"/>
              </a:defRPr>
            </a:lvl4pPr>
            <a:lvl5pPr algn="ctr" rtl="0" fontAlgn="base">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a:lstStyle>
          <a:p>
            <a:r>
              <a:rPr lang="en-US" sz="3600" smtClean="0">
                <a:latin typeface="Times New Roman" pitchFamily="18" charset="0"/>
                <a:cs typeface="Times New Roman" pitchFamily="18" charset="0"/>
              </a:rPr>
              <a:t>Phân tích</a:t>
            </a:r>
            <a:r>
              <a:rPr lang="en-US" sz="3600">
                <a:latin typeface="Times New Roman" pitchFamily="18" charset="0"/>
                <a:cs typeface="Times New Roman" pitchFamily="18" charset="0"/>
              </a:rPr>
              <a:t> và</a:t>
            </a:r>
            <a:r>
              <a:rPr lang="en-US" sz="3600" smtClean="0">
                <a:latin typeface="Times New Roman" pitchFamily="18" charset="0"/>
                <a:cs typeface="Times New Roman" pitchFamily="18" charset="0"/>
              </a:rPr>
              <a:t> thiết kế hệ thống</a:t>
            </a:r>
          </a:p>
        </p:txBody>
      </p:sp>
    </p:spTree>
    <p:extLst>
      <p:ext uri="{BB962C8B-B14F-4D97-AF65-F5344CB8AC3E}">
        <p14:creationId xmlns:p14="http://schemas.microsoft.com/office/powerpoint/2010/main" xmlns="" val="1251928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4294967295"/>
          </p:nvPr>
        </p:nvSpPr>
        <p:spPr>
          <a:xfrm>
            <a:off x="381000" y="1295400"/>
            <a:ext cx="8229600" cy="4983163"/>
          </a:xfrm>
        </p:spPr>
        <p:txBody>
          <a:bodyPr/>
          <a:lstStyle/>
          <a:p>
            <a:pPr marL="0" indent="0">
              <a:buNone/>
            </a:pPr>
            <a:endParaRPr lang="en-US" sz="2000" smtClean="0">
              <a:latin typeface="Times New Roman" pitchFamily="18" charset="0"/>
              <a:cs typeface="Times New Roman" pitchFamily="18" charset="0"/>
            </a:endParaRPr>
          </a:p>
          <a:p>
            <a:pPr marL="0" indent="0">
              <a:buNone/>
            </a:pPr>
            <a:endParaRPr lang="en-US" sz="2000" smtClean="0">
              <a:latin typeface="Times New Roman" pitchFamily="18" charset="0"/>
              <a:cs typeface="Times New Roman" pitchFamily="18" charset="0"/>
            </a:endParaRPr>
          </a:p>
          <a:p>
            <a:pPr marL="0" indent="0">
              <a:buNone/>
            </a:pPr>
            <a:endParaRPr lang="en-US" sz="2000" smtClean="0">
              <a:latin typeface="Times New Roman" pitchFamily="18" charset="0"/>
              <a:cs typeface="Times New Roman" pitchFamily="18" charset="0"/>
            </a:endParaRPr>
          </a:p>
          <a:p>
            <a:pPr>
              <a:buFont typeface="Wingdings 2" pitchFamily="18" charset="2"/>
              <a:buNone/>
            </a:pPr>
            <a:endParaRPr lang="en-US" sz="2000" smtClean="0">
              <a:latin typeface="Times New Roman" pitchFamily="18" charset="0"/>
              <a:cs typeface="Times New Roman" pitchFamily="18" charset="0"/>
            </a:endParaRPr>
          </a:p>
          <a:p>
            <a:endParaRPr lang="en-US" sz="2000" smtClean="0">
              <a:latin typeface="Times New Roman" pitchFamily="18" charset="0"/>
              <a:cs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xmlns="" val="2077055242"/>
              </p:ext>
            </p:extLst>
          </p:nvPr>
        </p:nvGraphicFramePr>
        <p:xfrm>
          <a:off x="828675" y="1371600"/>
          <a:ext cx="7781925" cy="4389804"/>
        </p:xfrm>
        <a:graphic>
          <a:graphicData uri="http://schemas.openxmlformats.org/presentationml/2006/ole">
            <p:oleObj spid="_x0000_s7196" name="Visio" r:id="rId3" imgW="5576439" imgH="3145266" progId="Visio.Drawing.11">
              <p:embed/>
            </p:oleObj>
          </a:graphicData>
        </a:graphic>
      </p:graphicFrame>
      <p:sp>
        <p:nvSpPr>
          <p:cNvPr id="7" name="TextBox 6"/>
          <p:cNvSpPr txBox="1"/>
          <p:nvPr/>
        </p:nvSpPr>
        <p:spPr>
          <a:xfrm>
            <a:off x="2955511" y="5867400"/>
            <a:ext cx="3292889" cy="461665"/>
          </a:xfrm>
          <a:prstGeom prst="rect">
            <a:avLst/>
          </a:prstGeom>
          <a:noFill/>
        </p:spPr>
        <p:txBody>
          <a:bodyPr wrap="none" rtlCol="0">
            <a:spAutoFit/>
          </a:bodyPr>
          <a:lstStyle/>
          <a:p>
            <a:r>
              <a:rPr lang="en-US" sz="2400" i="1" u="sng" smtClean="0">
                <a:latin typeface="Times New Roman" pitchFamily="18" charset="0"/>
                <a:cs typeface="Times New Roman" pitchFamily="18" charset="0"/>
              </a:rPr>
              <a:t>Chức năng quản lý nhóm</a:t>
            </a:r>
            <a:endParaRPr lang="en-US" sz="2400" i="1" u="sng">
              <a:latin typeface="Times New Roman" pitchFamily="18" charset="0"/>
              <a:cs typeface="Times New Roman" pitchFamily="18" charset="0"/>
            </a:endParaRPr>
          </a:p>
        </p:txBody>
      </p:sp>
      <p:sp>
        <p:nvSpPr>
          <p:cNvPr id="8" name="Title 1"/>
          <p:cNvSpPr txBox="1">
            <a:spLocks/>
          </p:cNvSpPr>
          <p:nvPr/>
        </p:nvSpPr>
        <p:spPr bwMode="auto">
          <a:xfrm>
            <a:off x="152400" y="304801"/>
            <a:ext cx="88392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fontAlgn="base">
              <a:spcBef>
                <a:spcPct val="0"/>
              </a:spcBef>
              <a:spcAft>
                <a:spcPct val="0"/>
              </a:spcAft>
              <a:defRPr sz="3300" kern="1200">
                <a:solidFill>
                  <a:srgbClr val="7B9899"/>
                </a:solidFill>
                <a:latin typeface="+mj-lt"/>
                <a:ea typeface="+mj-ea"/>
                <a:cs typeface="+mj-cs"/>
              </a:defRPr>
            </a:lvl1pPr>
            <a:lvl2pPr algn="ctr" rtl="0" fontAlgn="base">
              <a:spcBef>
                <a:spcPct val="0"/>
              </a:spcBef>
              <a:spcAft>
                <a:spcPct val="0"/>
              </a:spcAft>
              <a:defRPr sz="3300">
                <a:solidFill>
                  <a:srgbClr val="7B9899"/>
                </a:solidFill>
                <a:latin typeface="Georgia" pitchFamily="18" charset="0"/>
              </a:defRPr>
            </a:lvl2pPr>
            <a:lvl3pPr algn="ctr" rtl="0" fontAlgn="base">
              <a:spcBef>
                <a:spcPct val="0"/>
              </a:spcBef>
              <a:spcAft>
                <a:spcPct val="0"/>
              </a:spcAft>
              <a:defRPr sz="3300">
                <a:solidFill>
                  <a:srgbClr val="7B9899"/>
                </a:solidFill>
                <a:latin typeface="Georgia" pitchFamily="18" charset="0"/>
              </a:defRPr>
            </a:lvl3pPr>
            <a:lvl4pPr algn="ctr" rtl="0" fontAlgn="base">
              <a:spcBef>
                <a:spcPct val="0"/>
              </a:spcBef>
              <a:spcAft>
                <a:spcPct val="0"/>
              </a:spcAft>
              <a:defRPr sz="3300">
                <a:solidFill>
                  <a:srgbClr val="7B9899"/>
                </a:solidFill>
                <a:latin typeface="Georgia" pitchFamily="18" charset="0"/>
              </a:defRPr>
            </a:lvl4pPr>
            <a:lvl5pPr algn="ctr" rtl="0" fontAlgn="base">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a:lstStyle>
          <a:p>
            <a:r>
              <a:rPr lang="en-US" sz="3600" smtClean="0">
                <a:latin typeface="Times New Roman" pitchFamily="18" charset="0"/>
                <a:cs typeface="Times New Roman" pitchFamily="18" charset="0"/>
              </a:rPr>
              <a:t>Phân tích</a:t>
            </a:r>
            <a:r>
              <a:rPr lang="en-US" sz="3600">
                <a:latin typeface="Times New Roman" pitchFamily="18" charset="0"/>
                <a:cs typeface="Times New Roman" pitchFamily="18" charset="0"/>
              </a:rPr>
              <a:t> và</a:t>
            </a:r>
            <a:r>
              <a:rPr lang="en-US" sz="3600" smtClean="0">
                <a:latin typeface="Times New Roman" pitchFamily="18" charset="0"/>
                <a:cs typeface="Times New Roman" pitchFamily="18" charset="0"/>
              </a:rPr>
              <a:t> thiết kế hệ thống</a:t>
            </a:r>
          </a:p>
        </p:txBody>
      </p:sp>
    </p:spTree>
    <p:extLst>
      <p:ext uri="{BB962C8B-B14F-4D97-AF65-F5344CB8AC3E}">
        <p14:creationId xmlns:p14="http://schemas.microsoft.com/office/powerpoint/2010/main" xmlns="" val="861941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4294967295"/>
          </p:nvPr>
        </p:nvSpPr>
        <p:spPr>
          <a:xfrm>
            <a:off x="381000" y="1447800"/>
            <a:ext cx="8229600" cy="4830763"/>
          </a:xfrm>
        </p:spPr>
        <p:txBody>
          <a:bodyPr/>
          <a:lstStyle/>
          <a:p>
            <a:pPr marL="0" indent="0">
              <a:buNone/>
            </a:pPr>
            <a:endParaRPr lang="en-US" sz="2000" smtClean="0">
              <a:latin typeface="Times New Roman" pitchFamily="18" charset="0"/>
              <a:cs typeface="Times New Roman" pitchFamily="18" charset="0"/>
            </a:endParaRPr>
          </a:p>
          <a:p>
            <a:pPr marL="0" indent="0">
              <a:buNone/>
            </a:pPr>
            <a:endParaRPr lang="en-US" sz="2000" smtClean="0">
              <a:latin typeface="Times New Roman" pitchFamily="18" charset="0"/>
              <a:cs typeface="Times New Roman" pitchFamily="18" charset="0"/>
            </a:endParaRPr>
          </a:p>
          <a:p>
            <a:pPr marL="0" indent="0">
              <a:buNone/>
            </a:pPr>
            <a:endParaRPr lang="en-US" sz="2000" smtClean="0">
              <a:latin typeface="Times New Roman" pitchFamily="18" charset="0"/>
              <a:cs typeface="Times New Roman" pitchFamily="18" charset="0"/>
            </a:endParaRPr>
          </a:p>
          <a:p>
            <a:pPr>
              <a:buFont typeface="Wingdings 2" pitchFamily="18" charset="2"/>
              <a:buNone/>
            </a:pPr>
            <a:endParaRPr lang="en-US" sz="2000" smtClean="0">
              <a:latin typeface="Times New Roman" pitchFamily="18" charset="0"/>
              <a:cs typeface="Times New Roman" pitchFamily="18" charset="0"/>
            </a:endParaRPr>
          </a:p>
          <a:p>
            <a:endParaRPr lang="en-US" sz="2000" smtClean="0">
              <a:latin typeface="Times New Roman" pitchFamily="18" charset="0"/>
              <a:cs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xmlns="" val="2595994769"/>
              </p:ext>
            </p:extLst>
          </p:nvPr>
        </p:nvGraphicFramePr>
        <p:xfrm>
          <a:off x="518948" y="2286000"/>
          <a:ext cx="8396452" cy="2514600"/>
        </p:xfrm>
        <a:graphic>
          <a:graphicData uri="http://schemas.openxmlformats.org/presentationml/2006/ole">
            <p:oleObj spid="_x0000_s8218" name="Visio" r:id="rId3" imgW="5520831" imgH="1659012" progId="Visio.Drawing.11">
              <p:embed/>
            </p:oleObj>
          </a:graphicData>
        </a:graphic>
      </p:graphicFrame>
      <p:sp>
        <p:nvSpPr>
          <p:cNvPr id="8" name="TextBox 7"/>
          <p:cNvSpPr txBox="1"/>
          <p:nvPr/>
        </p:nvSpPr>
        <p:spPr>
          <a:xfrm>
            <a:off x="3048000" y="5405735"/>
            <a:ext cx="3145413" cy="461665"/>
          </a:xfrm>
          <a:prstGeom prst="rect">
            <a:avLst/>
          </a:prstGeom>
          <a:noFill/>
        </p:spPr>
        <p:txBody>
          <a:bodyPr wrap="none" rtlCol="0">
            <a:spAutoFit/>
          </a:bodyPr>
          <a:lstStyle/>
          <a:p>
            <a:r>
              <a:rPr lang="en-US" sz="2400" i="1" u="sng" smtClean="0">
                <a:latin typeface="Times New Roman" pitchFamily="18" charset="0"/>
                <a:cs typeface="Times New Roman" pitchFamily="18" charset="0"/>
              </a:rPr>
              <a:t>Chức năng chia sẻ vị trí</a:t>
            </a:r>
            <a:endParaRPr lang="en-US" sz="2400" i="1" u="sng">
              <a:latin typeface="Times New Roman" pitchFamily="18" charset="0"/>
              <a:cs typeface="Times New Roman" pitchFamily="18" charset="0"/>
            </a:endParaRPr>
          </a:p>
        </p:txBody>
      </p:sp>
      <p:sp>
        <p:nvSpPr>
          <p:cNvPr id="9" name="Title 1"/>
          <p:cNvSpPr txBox="1">
            <a:spLocks/>
          </p:cNvSpPr>
          <p:nvPr/>
        </p:nvSpPr>
        <p:spPr bwMode="auto">
          <a:xfrm>
            <a:off x="152400" y="304801"/>
            <a:ext cx="88392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fontAlgn="base">
              <a:spcBef>
                <a:spcPct val="0"/>
              </a:spcBef>
              <a:spcAft>
                <a:spcPct val="0"/>
              </a:spcAft>
              <a:defRPr sz="3300" kern="1200">
                <a:solidFill>
                  <a:srgbClr val="7B9899"/>
                </a:solidFill>
                <a:latin typeface="+mj-lt"/>
                <a:ea typeface="+mj-ea"/>
                <a:cs typeface="+mj-cs"/>
              </a:defRPr>
            </a:lvl1pPr>
            <a:lvl2pPr algn="ctr" rtl="0" fontAlgn="base">
              <a:spcBef>
                <a:spcPct val="0"/>
              </a:spcBef>
              <a:spcAft>
                <a:spcPct val="0"/>
              </a:spcAft>
              <a:defRPr sz="3300">
                <a:solidFill>
                  <a:srgbClr val="7B9899"/>
                </a:solidFill>
                <a:latin typeface="Georgia" pitchFamily="18" charset="0"/>
              </a:defRPr>
            </a:lvl2pPr>
            <a:lvl3pPr algn="ctr" rtl="0" fontAlgn="base">
              <a:spcBef>
                <a:spcPct val="0"/>
              </a:spcBef>
              <a:spcAft>
                <a:spcPct val="0"/>
              </a:spcAft>
              <a:defRPr sz="3300">
                <a:solidFill>
                  <a:srgbClr val="7B9899"/>
                </a:solidFill>
                <a:latin typeface="Georgia" pitchFamily="18" charset="0"/>
              </a:defRPr>
            </a:lvl3pPr>
            <a:lvl4pPr algn="ctr" rtl="0" fontAlgn="base">
              <a:spcBef>
                <a:spcPct val="0"/>
              </a:spcBef>
              <a:spcAft>
                <a:spcPct val="0"/>
              </a:spcAft>
              <a:defRPr sz="3300">
                <a:solidFill>
                  <a:srgbClr val="7B9899"/>
                </a:solidFill>
                <a:latin typeface="Georgia" pitchFamily="18" charset="0"/>
              </a:defRPr>
            </a:lvl4pPr>
            <a:lvl5pPr algn="ctr" rtl="0" fontAlgn="base">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a:lstStyle>
          <a:p>
            <a:r>
              <a:rPr lang="en-US" sz="3600" smtClean="0">
                <a:latin typeface="Times New Roman" pitchFamily="18" charset="0"/>
                <a:cs typeface="Times New Roman" pitchFamily="18" charset="0"/>
              </a:rPr>
              <a:t>Phân tích</a:t>
            </a:r>
            <a:r>
              <a:rPr lang="en-US" sz="3600">
                <a:latin typeface="Times New Roman" pitchFamily="18" charset="0"/>
                <a:cs typeface="Times New Roman" pitchFamily="18" charset="0"/>
              </a:rPr>
              <a:t> và</a:t>
            </a:r>
            <a:r>
              <a:rPr lang="en-US" sz="3600" smtClean="0">
                <a:latin typeface="Times New Roman" pitchFamily="18" charset="0"/>
                <a:cs typeface="Times New Roman" pitchFamily="18" charset="0"/>
              </a:rPr>
              <a:t> thiết kế hệ thống</a:t>
            </a:r>
          </a:p>
        </p:txBody>
      </p:sp>
    </p:spTree>
    <p:extLst>
      <p:ext uri="{BB962C8B-B14F-4D97-AF65-F5344CB8AC3E}">
        <p14:creationId xmlns:p14="http://schemas.microsoft.com/office/powerpoint/2010/main" xmlns="" val="3468571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4294967295"/>
          </p:nvPr>
        </p:nvSpPr>
        <p:spPr>
          <a:xfrm>
            <a:off x="381000" y="1447800"/>
            <a:ext cx="8229600" cy="4830763"/>
          </a:xfrm>
        </p:spPr>
        <p:txBody>
          <a:bodyPr/>
          <a:lstStyle/>
          <a:p>
            <a:pPr marL="0" indent="0">
              <a:buNone/>
            </a:pPr>
            <a:endParaRPr lang="en-US" sz="2000" smtClean="0">
              <a:latin typeface="Times New Roman" pitchFamily="18" charset="0"/>
              <a:cs typeface="Times New Roman" pitchFamily="18" charset="0"/>
            </a:endParaRPr>
          </a:p>
          <a:p>
            <a:pPr marL="0" indent="0">
              <a:buNone/>
            </a:pPr>
            <a:endParaRPr lang="en-US" sz="2000" smtClean="0">
              <a:latin typeface="Times New Roman" pitchFamily="18" charset="0"/>
              <a:cs typeface="Times New Roman" pitchFamily="18" charset="0"/>
            </a:endParaRPr>
          </a:p>
          <a:p>
            <a:pPr marL="0" indent="0">
              <a:buNone/>
            </a:pPr>
            <a:endParaRPr lang="en-US" sz="2000" smtClean="0">
              <a:latin typeface="Times New Roman" pitchFamily="18" charset="0"/>
              <a:cs typeface="Times New Roman" pitchFamily="18" charset="0"/>
            </a:endParaRPr>
          </a:p>
          <a:p>
            <a:pPr>
              <a:buFont typeface="Wingdings 2" pitchFamily="18" charset="2"/>
              <a:buNone/>
            </a:pPr>
            <a:endParaRPr lang="en-US" sz="2000" smtClean="0">
              <a:latin typeface="Times New Roman" pitchFamily="18" charset="0"/>
              <a:cs typeface="Times New Roman" pitchFamily="18" charset="0"/>
            </a:endParaRPr>
          </a:p>
          <a:p>
            <a:endParaRPr lang="en-US" sz="2000" smtClean="0">
              <a:latin typeface="Times New Roman" pitchFamily="18" charset="0"/>
              <a:cs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3048000" y="5939135"/>
            <a:ext cx="3400290" cy="461665"/>
          </a:xfrm>
          <a:prstGeom prst="rect">
            <a:avLst/>
          </a:prstGeom>
          <a:noFill/>
        </p:spPr>
        <p:txBody>
          <a:bodyPr wrap="none" rtlCol="0">
            <a:spAutoFit/>
          </a:bodyPr>
          <a:lstStyle/>
          <a:p>
            <a:r>
              <a:rPr lang="en-US" sz="2400" i="1" u="sng" smtClean="0">
                <a:latin typeface="Times New Roman" pitchFamily="18" charset="0"/>
                <a:cs typeface="Times New Roman" pitchFamily="18" charset="0"/>
              </a:rPr>
              <a:t>Sơ đồ liên kết tập thực thể</a:t>
            </a:r>
            <a:endParaRPr lang="en-US" sz="2400" i="1" u="sng">
              <a:latin typeface="Times New Roman" pitchFamily="18" charset="0"/>
              <a:cs typeface="Times New Roman" pitchFamily="18" charset="0"/>
            </a:endParaRPr>
          </a:p>
        </p:txBody>
      </p:sp>
      <p:sp>
        <p:nvSpPr>
          <p:cNvPr id="9" name="Title 1"/>
          <p:cNvSpPr txBox="1">
            <a:spLocks/>
          </p:cNvSpPr>
          <p:nvPr/>
        </p:nvSpPr>
        <p:spPr bwMode="auto">
          <a:xfrm>
            <a:off x="152400" y="304801"/>
            <a:ext cx="88392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fontAlgn="base">
              <a:spcBef>
                <a:spcPct val="0"/>
              </a:spcBef>
              <a:spcAft>
                <a:spcPct val="0"/>
              </a:spcAft>
              <a:defRPr sz="3300" kern="1200">
                <a:solidFill>
                  <a:srgbClr val="7B9899"/>
                </a:solidFill>
                <a:latin typeface="+mj-lt"/>
                <a:ea typeface="+mj-ea"/>
                <a:cs typeface="+mj-cs"/>
              </a:defRPr>
            </a:lvl1pPr>
            <a:lvl2pPr algn="ctr" rtl="0" fontAlgn="base">
              <a:spcBef>
                <a:spcPct val="0"/>
              </a:spcBef>
              <a:spcAft>
                <a:spcPct val="0"/>
              </a:spcAft>
              <a:defRPr sz="3300">
                <a:solidFill>
                  <a:srgbClr val="7B9899"/>
                </a:solidFill>
                <a:latin typeface="Georgia" pitchFamily="18" charset="0"/>
              </a:defRPr>
            </a:lvl2pPr>
            <a:lvl3pPr algn="ctr" rtl="0" fontAlgn="base">
              <a:spcBef>
                <a:spcPct val="0"/>
              </a:spcBef>
              <a:spcAft>
                <a:spcPct val="0"/>
              </a:spcAft>
              <a:defRPr sz="3300">
                <a:solidFill>
                  <a:srgbClr val="7B9899"/>
                </a:solidFill>
                <a:latin typeface="Georgia" pitchFamily="18" charset="0"/>
              </a:defRPr>
            </a:lvl3pPr>
            <a:lvl4pPr algn="ctr" rtl="0" fontAlgn="base">
              <a:spcBef>
                <a:spcPct val="0"/>
              </a:spcBef>
              <a:spcAft>
                <a:spcPct val="0"/>
              </a:spcAft>
              <a:defRPr sz="3300">
                <a:solidFill>
                  <a:srgbClr val="7B9899"/>
                </a:solidFill>
                <a:latin typeface="Georgia" pitchFamily="18" charset="0"/>
              </a:defRPr>
            </a:lvl4pPr>
            <a:lvl5pPr algn="ctr" rtl="0" fontAlgn="base">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a:lstStyle>
          <a:p>
            <a:r>
              <a:rPr lang="en-US" sz="3600" smtClean="0">
                <a:latin typeface="Times New Roman" pitchFamily="18" charset="0"/>
                <a:cs typeface="Times New Roman" pitchFamily="18" charset="0"/>
              </a:rPr>
              <a:t>Phân tích</a:t>
            </a:r>
            <a:r>
              <a:rPr lang="en-US" sz="3600">
                <a:latin typeface="Times New Roman" pitchFamily="18" charset="0"/>
                <a:cs typeface="Times New Roman" pitchFamily="18" charset="0"/>
              </a:rPr>
              <a:t> và</a:t>
            </a:r>
            <a:r>
              <a:rPr lang="en-US" sz="3600" smtClean="0">
                <a:latin typeface="Times New Roman" pitchFamily="18" charset="0"/>
                <a:cs typeface="Times New Roman" pitchFamily="18" charset="0"/>
              </a:rPr>
              <a:t> thiết kế hệ thống</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xmlns="" val="1944508080"/>
              </p:ext>
            </p:extLst>
          </p:nvPr>
        </p:nvGraphicFramePr>
        <p:xfrm>
          <a:off x="1058959" y="1351955"/>
          <a:ext cx="7170641" cy="4667845"/>
        </p:xfrm>
        <a:graphic>
          <a:graphicData uri="http://schemas.openxmlformats.org/presentationml/2006/ole">
            <p:oleObj spid="_x0000_s9225" name="Visio" r:id="rId3" imgW="8919656" imgH="5797633" progId="Visio.Drawing.11">
              <p:embed/>
            </p:oleObj>
          </a:graphicData>
        </a:graphic>
      </p:graphicFrame>
    </p:spTree>
    <p:extLst>
      <p:ext uri="{BB962C8B-B14F-4D97-AF65-F5344CB8AC3E}">
        <p14:creationId xmlns:p14="http://schemas.microsoft.com/office/powerpoint/2010/main" xmlns="" val="23364085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4294967295"/>
          </p:nvPr>
        </p:nvSpPr>
        <p:spPr>
          <a:xfrm>
            <a:off x="381000" y="1447800"/>
            <a:ext cx="8229600" cy="4830763"/>
          </a:xfrm>
        </p:spPr>
        <p:txBody>
          <a:bodyPr/>
          <a:lstStyle/>
          <a:p>
            <a:pPr marL="0" indent="0">
              <a:buNone/>
            </a:pPr>
            <a:endParaRPr lang="en-US" sz="2000" smtClean="0">
              <a:latin typeface="Times New Roman" pitchFamily="18" charset="0"/>
              <a:cs typeface="Times New Roman" pitchFamily="18" charset="0"/>
            </a:endParaRPr>
          </a:p>
          <a:p>
            <a:pPr marL="0" indent="0">
              <a:buNone/>
            </a:pPr>
            <a:endParaRPr lang="en-US" sz="2000" smtClean="0">
              <a:latin typeface="Times New Roman" pitchFamily="18" charset="0"/>
              <a:cs typeface="Times New Roman" pitchFamily="18" charset="0"/>
            </a:endParaRPr>
          </a:p>
          <a:p>
            <a:pPr marL="0" indent="0">
              <a:buNone/>
            </a:pPr>
            <a:endParaRPr lang="en-US" sz="2000" smtClean="0">
              <a:latin typeface="Times New Roman" pitchFamily="18" charset="0"/>
              <a:cs typeface="Times New Roman" pitchFamily="18" charset="0"/>
            </a:endParaRPr>
          </a:p>
          <a:p>
            <a:pPr>
              <a:buFont typeface="Wingdings 2" pitchFamily="18" charset="2"/>
              <a:buNone/>
            </a:pPr>
            <a:endParaRPr lang="en-US" sz="2000" smtClean="0">
              <a:latin typeface="Times New Roman" pitchFamily="18" charset="0"/>
              <a:cs typeface="Times New Roman" pitchFamily="18" charset="0"/>
            </a:endParaRPr>
          </a:p>
          <a:p>
            <a:endParaRPr lang="en-US" sz="2000" smtClean="0">
              <a:latin typeface="Times New Roman" pitchFamily="18" charset="0"/>
              <a:cs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3200400" y="5939135"/>
            <a:ext cx="2882520" cy="461665"/>
          </a:xfrm>
          <a:prstGeom prst="rect">
            <a:avLst/>
          </a:prstGeom>
          <a:noFill/>
        </p:spPr>
        <p:txBody>
          <a:bodyPr wrap="none" rtlCol="0">
            <a:spAutoFit/>
          </a:bodyPr>
          <a:lstStyle/>
          <a:p>
            <a:r>
              <a:rPr lang="en-US" sz="2400" i="1" u="sng" smtClean="0">
                <a:latin typeface="Times New Roman" pitchFamily="18" charset="0"/>
                <a:cs typeface="Times New Roman" pitchFamily="18" charset="0"/>
              </a:rPr>
              <a:t>Sơ đồ quan hệ dữ liệu</a:t>
            </a:r>
            <a:endParaRPr lang="en-US" sz="2400" i="1" u="sng">
              <a:latin typeface="Times New Roman" pitchFamily="18" charset="0"/>
              <a:cs typeface="Times New Roman" pitchFamily="18" charset="0"/>
            </a:endParaRPr>
          </a:p>
        </p:txBody>
      </p:sp>
      <p:sp>
        <p:nvSpPr>
          <p:cNvPr id="9" name="Title 1"/>
          <p:cNvSpPr txBox="1">
            <a:spLocks/>
          </p:cNvSpPr>
          <p:nvPr/>
        </p:nvSpPr>
        <p:spPr bwMode="auto">
          <a:xfrm>
            <a:off x="152400" y="304801"/>
            <a:ext cx="88392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fontAlgn="base">
              <a:spcBef>
                <a:spcPct val="0"/>
              </a:spcBef>
              <a:spcAft>
                <a:spcPct val="0"/>
              </a:spcAft>
              <a:defRPr sz="3300" kern="1200">
                <a:solidFill>
                  <a:srgbClr val="7B9899"/>
                </a:solidFill>
                <a:latin typeface="+mj-lt"/>
                <a:ea typeface="+mj-ea"/>
                <a:cs typeface="+mj-cs"/>
              </a:defRPr>
            </a:lvl1pPr>
            <a:lvl2pPr algn="ctr" rtl="0" fontAlgn="base">
              <a:spcBef>
                <a:spcPct val="0"/>
              </a:spcBef>
              <a:spcAft>
                <a:spcPct val="0"/>
              </a:spcAft>
              <a:defRPr sz="3300">
                <a:solidFill>
                  <a:srgbClr val="7B9899"/>
                </a:solidFill>
                <a:latin typeface="Georgia" pitchFamily="18" charset="0"/>
              </a:defRPr>
            </a:lvl2pPr>
            <a:lvl3pPr algn="ctr" rtl="0" fontAlgn="base">
              <a:spcBef>
                <a:spcPct val="0"/>
              </a:spcBef>
              <a:spcAft>
                <a:spcPct val="0"/>
              </a:spcAft>
              <a:defRPr sz="3300">
                <a:solidFill>
                  <a:srgbClr val="7B9899"/>
                </a:solidFill>
                <a:latin typeface="Georgia" pitchFamily="18" charset="0"/>
              </a:defRPr>
            </a:lvl3pPr>
            <a:lvl4pPr algn="ctr" rtl="0" fontAlgn="base">
              <a:spcBef>
                <a:spcPct val="0"/>
              </a:spcBef>
              <a:spcAft>
                <a:spcPct val="0"/>
              </a:spcAft>
              <a:defRPr sz="3300">
                <a:solidFill>
                  <a:srgbClr val="7B9899"/>
                </a:solidFill>
                <a:latin typeface="Georgia" pitchFamily="18" charset="0"/>
              </a:defRPr>
            </a:lvl4pPr>
            <a:lvl5pPr algn="ctr" rtl="0" fontAlgn="base">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a:lstStyle>
          <a:p>
            <a:r>
              <a:rPr lang="en-US" sz="3600" smtClean="0">
                <a:latin typeface="Times New Roman" pitchFamily="18" charset="0"/>
                <a:cs typeface="Times New Roman" pitchFamily="18" charset="0"/>
              </a:rPr>
              <a:t>Phân tích</a:t>
            </a:r>
            <a:r>
              <a:rPr lang="en-US" sz="3600">
                <a:latin typeface="Times New Roman" pitchFamily="18" charset="0"/>
                <a:cs typeface="Times New Roman" pitchFamily="18" charset="0"/>
              </a:rPr>
              <a:t> và</a:t>
            </a:r>
            <a:r>
              <a:rPr lang="en-US" sz="3600" smtClean="0">
                <a:latin typeface="Times New Roman" pitchFamily="18" charset="0"/>
                <a:cs typeface="Times New Roman" pitchFamily="18" charset="0"/>
              </a:rPr>
              <a:t> thiết kế hệ thống</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42" name="Picture 2" descr="dgr-vf48"/>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850" y="1571625"/>
            <a:ext cx="8439150" cy="421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145836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4294967295"/>
          </p:nvPr>
        </p:nvSpPr>
        <p:spPr>
          <a:xfrm>
            <a:off x="457200" y="1447800"/>
            <a:ext cx="8229600" cy="4754563"/>
          </a:xfrm>
        </p:spPr>
        <p:txBody>
          <a:bodyPr/>
          <a:lstStyle/>
          <a:p>
            <a:endParaRPr lang="en-US" sz="2000" smtClean="0">
              <a:latin typeface="Times New Roman" pitchFamily="18" charset="0"/>
              <a:cs typeface="Times New Roman" pitchFamily="18" charset="0"/>
            </a:endParaRPr>
          </a:p>
          <a:p>
            <a:pPr>
              <a:buFont typeface="Wingdings 2" pitchFamily="18" charset="2"/>
              <a:buNone/>
            </a:pPr>
            <a:endParaRPr lang="en-US" sz="2000" smtClean="0">
              <a:latin typeface="Times New Roman" pitchFamily="18" charset="0"/>
              <a:cs typeface="Times New Roman" pitchFamily="18" charset="0"/>
            </a:endParaRPr>
          </a:p>
          <a:p>
            <a:pPr>
              <a:buFont typeface="Wingdings 2" pitchFamily="18" charset="2"/>
              <a:buNone/>
            </a:pPr>
            <a:r>
              <a:rPr lang="en-US" sz="2000" smtClean="0">
                <a:latin typeface="Times New Roman" pitchFamily="18" charset="0"/>
                <a:cs typeface="Times New Roman" pitchFamily="18" charset="0"/>
              </a:rPr>
              <a:t>			</a:t>
            </a:r>
          </a:p>
          <a:p>
            <a:pPr>
              <a:buFont typeface="Wingdings 2" pitchFamily="18" charset="2"/>
              <a:buNone/>
            </a:pPr>
            <a:endParaRPr lang="en-US" sz="2000" smtClean="0">
              <a:latin typeface="Times New Roman" pitchFamily="18" charset="0"/>
              <a:cs typeface="Times New Roman" pitchFamily="18" charset="0"/>
            </a:endParaRPr>
          </a:p>
          <a:p>
            <a:pPr>
              <a:buFont typeface="Wingdings 2" pitchFamily="18" charset="2"/>
              <a:buNone/>
            </a:pPr>
            <a:r>
              <a:rPr lang="en-US" sz="2000" smtClean="0">
                <a:latin typeface="Times New Roman" pitchFamily="18" charset="0"/>
                <a:cs typeface="Times New Roman" pitchFamily="18" charset="0"/>
              </a:rPr>
              <a:t>		</a:t>
            </a:r>
            <a:r>
              <a:rPr lang="en-US" sz="3600" smtClean="0">
                <a:latin typeface="Times New Roman" pitchFamily="18" charset="0"/>
                <a:cs typeface="Times New Roman" pitchFamily="18" charset="0"/>
              </a:rPr>
              <a:t>EM XIN CHÂN THÀNH CẢM ƠN!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457200" y="304800"/>
            <a:ext cx="8229600" cy="762000"/>
          </a:xfrm>
        </p:spPr>
        <p:txBody>
          <a:bodyPr/>
          <a:lstStyle/>
          <a:p>
            <a:r>
              <a:rPr lang="en-US" sz="4000" smtClean="0">
                <a:latin typeface="Times New Roman" pitchFamily="18" charset="0"/>
                <a:cs typeface="Times New Roman" pitchFamily="18" charset="0"/>
              </a:rPr>
              <a:t>Nội dung trình bày.</a:t>
            </a:r>
          </a:p>
        </p:txBody>
      </p:sp>
      <p:sp>
        <p:nvSpPr>
          <p:cNvPr id="14339" name="Content Placeholder 2"/>
          <p:cNvSpPr>
            <a:spLocks noGrp="1"/>
          </p:cNvSpPr>
          <p:nvPr>
            <p:ph idx="4294967295"/>
          </p:nvPr>
        </p:nvSpPr>
        <p:spPr>
          <a:xfrm>
            <a:off x="457200" y="1874838"/>
            <a:ext cx="8458200" cy="3992562"/>
          </a:xfrm>
        </p:spPr>
        <p:txBody>
          <a:bodyPr/>
          <a:lstStyle/>
          <a:p>
            <a:pPr>
              <a:lnSpc>
                <a:spcPct val="150000"/>
              </a:lnSpc>
            </a:pPr>
            <a:r>
              <a:rPr lang="en-US" smtClean="0">
                <a:latin typeface="Times New Roman" pitchFamily="18" charset="0"/>
                <a:cs typeface="Times New Roman" pitchFamily="18" charset="0"/>
              </a:rPr>
              <a:t>Phần I : Khái quát hệ thống chia sẻ thông tin theo nhóm.</a:t>
            </a:r>
          </a:p>
          <a:p>
            <a:pPr>
              <a:lnSpc>
                <a:spcPct val="150000"/>
              </a:lnSpc>
            </a:pPr>
            <a:r>
              <a:rPr lang="en-US" smtClean="0">
                <a:latin typeface="Times New Roman" pitchFamily="18" charset="0"/>
                <a:cs typeface="Times New Roman" pitchFamily="18" charset="0"/>
              </a:rPr>
              <a:t>Phần II : Sơ đồ tổng quan của hệ thống.</a:t>
            </a:r>
          </a:p>
          <a:p>
            <a:pPr>
              <a:lnSpc>
                <a:spcPct val="150000"/>
              </a:lnSpc>
            </a:pPr>
            <a:r>
              <a:rPr lang="en-US" smtClean="0">
                <a:latin typeface="Times New Roman" pitchFamily="18" charset="0"/>
                <a:cs typeface="Times New Roman" pitchFamily="18" charset="0"/>
              </a:rPr>
              <a:t>Phần III : Phân tích và thiết kế hệ thống.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a:xfrm>
            <a:off x="0" y="228600"/>
            <a:ext cx="9144000" cy="685800"/>
          </a:xfrm>
        </p:spPr>
        <p:txBody>
          <a:bodyPr/>
          <a:lstStyle/>
          <a:p>
            <a:r>
              <a:rPr lang="en-US" sz="3600">
                <a:latin typeface="Times New Roman" pitchFamily="18" charset="0"/>
                <a:cs typeface="Times New Roman" pitchFamily="18" charset="0"/>
              </a:rPr>
              <a:t/>
            </a:r>
            <a:br>
              <a:rPr lang="en-US" sz="3600">
                <a:latin typeface="Times New Roman" pitchFamily="18" charset="0"/>
                <a:cs typeface="Times New Roman" pitchFamily="18" charset="0"/>
              </a:rPr>
            </a:br>
            <a:r>
              <a:rPr lang="en-US" sz="3600">
                <a:latin typeface="Times New Roman" pitchFamily="18" charset="0"/>
                <a:cs typeface="Times New Roman" pitchFamily="18" charset="0"/>
              </a:rPr>
              <a:t>Khái quát hệ thống chia sẻ thông tin theo nhóm</a:t>
            </a:r>
            <a:endParaRPr lang="en-US" sz="3600" smtClean="0"/>
          </a:p>
        </p:txBody>
      </p:sp>
      <p:sp>
        <p:nvSpPr>
          <p:cNvPr id="15363" name="Content Placeholder 2"/>
          <p:cNvSpPr>
            <a:spLocks noGrp="1"/>
          </p:cNvSpPr>
          <p:nvPr>
            <p:ph idx="4294967295"/>
          </p:nvPr>
        </p:nvSpPr>
        <p:spPr>
          <a:xfrm>
            <a:off x="533400" y="1447800"/>
            <a:ext cx="8229600" cy="4572000"/>
          </a:xfrm>
        </p:spPr>
        <p:txBody>
          <a:bodyPr/>
          <a:lstStyle/>
          <a:p>
            <a:pPr>
              <a:lnSpc>
                <a:spcPct val="150000"/>
              </a:lnSpc>
              <a:buFont typeface="Wingdings 2" pitchFamily="18" charset="2"/>
              <a:buNone/>
            </a:pPr>
            <a:r>
              <a:rPr lang="en-US" sz="2400" b="1" smtClean="0">
                <a:latin typeface="Times New Roman" pitchFamily="18" charset="0"/>
                <a:ea typeface="Tahoma" pitchFamily="34" charset="0"/>
                <a:cs typeface="Times New Roman" pitchFamily="18" charset="0"/>
              </a:rPr>
              <a:t>1. Chức năng của hệ thống chia sẻ thông tin theo nhóm:</a:t>
            </a:r>
          </a:p>
          <a:p>
            <a:pPr algn="just">
              <a:lnSpc>
                <a:spcPct val="150000"/>
              </a:lnSpc>
            </a:pPr>
            <a:r>
              <a:rPr lang="en-US" sz="2000">
                <a:latin typeface="Times New Roman" pitchFamily="18" charset="0"/>
                <a:cs typeface="Times New Roman" pitchFamily="18" charset="0"/>
              </a:rPr>
              <a:t>Hệ thống chia sẻ thông tin cho phép người sử dụng (thành viên) chia sẻ, chat và email với một nhóm bạn. </a:t>
            </a:r>
            <a:r>
              <a:rPr lang="en-US" sz="2000" smtClean="0">
                <a:latin typeface="Times New Roman" pitchFamily="18" charset="0"/>
                <a:cs typeface="Times New Roman" pitchFamily="18" charset="0"/>
              </a:rPr>
              <a:t>Người dùng </a:t>
            </a:r>
            <a:r>
              <a:rPr lang="en-US" sz="2000">
                <a:latin typeface="Times New Roman" pitchFamily="18" charset="0"/>
                <a:cs typeface="Times New Roman" pitchFamily="18" charset="0"/>
              </a:rPr>
              <a:t>có thể giới hạn việc chia sẻ </a:t>
            </a:r>
            <a:r>
              <a:rPr lang="en-US" sz="2000" smtClean="0">
                <a:latin typeface="Times New Roman" pitchFamily="18" charset="0"/>
                <a:cs typeface="Times New Roman" pitchFamily="18" charset="0"/>
              </a:rPr>
              <a:t>ảnh, bài viết và </a:t>
            </a:r>
            <a:r>
              <a:rPr lang="en-US" sz="2000">
                <a:latin typeface="Times New Roman" pitchFamily="18" charset="0"/>
                <a:cs typeface="Times New Roman" pitchFamily="18" charset="0"/>
              </a:rPr>
              <a:t>lời bình với các thành </a:t>
            </a:r>
            <a:r>
              <a:rPr lang="en-US" sz="2000" smtClean="0">
                <a:latin typeface="Times New Roman" pitchFamily="18" charset="0"/>
                <a:cs typeface="Times New Roman" pitchFamily="18" charset="0"/>
              </a:rPr>
              <a:t>viên khác theo nhóm. </a:t>
            </a:r>
          </a:p>
          <a:p>
            <a:pPr lvl="0" algn="just">
              <a:lnSpc>
                <a:spcPct val="150000"/>
              </a:lnSpc>
            </a:pPr>
            <a:r>
              <a:rPr lang="en-US" sz="1800"/>
              <a:t>Trong mỗi nhóm có một bộ máy quản trị được phân chia theo quyền hạn của thành viên trong nhóm. Mỗi nhóm mặc định sẽ có ba quyền hạn là: quản trị viên, điều hành viên và thành viên.</a:t>
            </a:r>
          </a:p>
          <a:p>
            <a:pPr algn="just">
              <a:lnSpc>
                <a:spcPct val="150000"/>
              </a:lnSpc>
            </a:pPr>
            <a:r>
              <a:rPr lang="en-US" sz="1800"/>
              <a:t>Thành viên có quyền tạo nhóm mới. Sau khi tạo nhóm, tài khoản tạo nhóm sẽ mặc định có quyền quản trị viên của nhóm đó. Các tài khoản có quyền hạn là quản trị viên hoặc điều hành viên sẽ quản trị và điều hành nhóm của mình.</a:t>
            </a:r>
            <a:endParaRPr lang="en-US" sz="1800" smtClean="0">
              <a:latin typeface="Times New Roman" pitchFamily="18" charset="0"/>
              <a:ea typeface="Tahom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a:xfrm>
            <a:off x="0" y="228600"/>
            <a:ext cx="9144000" cy="685800"/>
          </a:xfrm>
        </p:spPr>
        <p:txBody>
          <a:bodyPr/>
          <a:lstStyle/>
          <a:p>
            <a:r>
              <a:rPr lang="en-US" sz="3600">
                <a:latin typeface="Times New Roman" pitchFamily="18" charset="0"/>
                <a:cs typeface="Times New Roman" pitchFamily="18" charset="0"/>
              </a:rPr>
              <a:t>Khái quát hệ thống chia sẻ thông tin theo nhóm</a:t>
            </a:r>
            <a:endParaRPr lang="en-US" sz="3600" smtClean="0">
              <a:latin typeface="Times New Roman" pitchFamily="18" charset="0"/>
              <a:cs typeface="Times New Roman" pitchFamily="18" charset="0"/>
            </a:endParaRPr>
          </a:p>
        </p:txBody>
      </p:sp>
      <p:sp>
        <p:nvSpPr>
          <p:cNvPr id="3" name="Content Placeholder 2"/>
          <p:cNvSpPr>
            <a:spLocks noGrp="1"/>
          </p:cNvSpPr>
          <p:nvPr>
            <p:ph idx="4294967295"/>
          </p:nvPr>
        </p:nvSpPr>
        <p:spPr>
          <a:xfrm>
            <a:off x="381000" y="1295400"/>
            <a:ext cx="8229600" cy="5486400"/>
          </a:xfrm>
        </p:spPr>
        <p:txBody>
          <a:bodyPr>
            <a:normAutofit fontScale="77500" lnSpcReduction="20000"/>
          </a:bodyPr>
          <a:lstStyle/>
          <a:p>
            <a:pPr marL="274320" indent="-274320" fontAlgn="auto">
              <a:lnSpc>
                <a:spcPct val="150000"/>
              </a:lnSpc>
              <a:spcAft>
                <a:spcPts val="0"/>
              </a:spcAft>
              <a:buFont typeface="Wingdings 2"/>
              <a:buNone/>
              <a:defRPr/>
            </a:pPr>
            <a:r>
              <a:rPr lang="en-US" sz="2300" b="1" smtClean="0">
                <a:latin typeface="Times New Roman" pitchFamily="18" charset="0"/>
                <a:cs typeface="Times New Roman" pitchFamily="18" charset="0"/>
              </a:rPr>
              <a:t>2.  Các thông tin có thể chia sẻ:</a:t>
            </a:r>
          </a:p>
          <a:p>
            <a:pPr marL="274320" indent="-274320" algn="just" fontAlgn="auto">
              <a:lnSpc>
                <a:spcPct val="150000"/>
              </a:lnSpc>
              <a:spcAft>
                <a:spcPts val="0"/>
              </a:spcAft>
              <a:buFont typeface="Wingdings 2"/>
              <a:buChar char=""/>
              <a:defRPr/>
            </a:pPr>
            <a:r>
              <a:rPr lang="en-US" sz="2200" i="1">
                <a:latin typeface="Times New Roman" pitchFamily="18" charset="0"/>
                <a:cs typeface="Times New Roman" pitchFamily="18" charset="0"/>
              </a:rPr>
              <a:t>Chia sẻ </a:t>
            </a:r>
            <a:r>
              <a:rPr lang="en-US" sz="2200" i="1" smtClean="0">
                <a:latin typeface="Times New Roman" pitchFamily="18" charset="0"/>
                <a:cs typeface="Times New Roman" pitchFamily="18" charset="0"/>
              </a:rPr>
              <a:t>ảnh</a:t>
            </a:r>
            <a:r>
              <a:rPr lang="en-US" sz="2200" smtClean="0">
                <a:latin typeface="Times New Roman" pitchFamily="18" charset="0"/>
                <a:cs typeface="Times New Roman" pitchFamily="18" charset="0"/>
              </a:rPr>
              <a:t>: Người dùng có thể chia sẻ ảnh bằng cách tải ảnh lên hệ thống rồi chọn các nhóm muốn chia sẻ thông tin. Ngoài ra, người dùng có thể tổng hợp, phân loại bằng việc tạo album ảnh. Với các thiết bị có hỗ trợ máy chụp ảnh, thành viên có thể chụp ảnh và chia sẻ ngay với nhóm bạn của mình.</a:t>
            </a:r>
            <a:endParaRPr lang="en-US" sz="2200">
              <a:solidFill>
                <a:schemeClr val="accent1">
                  <a:lumMod val="75000"/>
                </a:schemeClr>
              </a:solidFill>
              <a:latin typeface="Times New Roman" pitchFamily="18" charset="0"/>
              <a:cs typeface="Times New Roman" pitchFamily="18" charset="0"/>
            </a:endParaRPr>
          </a:p>
          <a:p>
            <a:pPr marL="274320" indent="-274320" algn="just" fontAlgn="auto">
              <a:lnSpc>
                <a:spcPct val="150000"/>
              </a:lnSpc>
              <a:spcAft>
                <a:spcPts val="0"/>
              </a:spcAft>
              <a:buFont typeface="Wingdings 2"/>
              <a:buChar char=""/>
              <a:defRPr/>
            </a:pPr>
            <a:r>
              <a:rPr lang="en-US" sz="2200" i="1">
                <a:latin typeface="Times New Roman" pitchFamily="18" charset="0"/>
                <a:cs typeface="Times New Roman" pitchFamily="18" charset="0"/>
              </a:rPr>
              <a:t>Chia sẻ bài </a:t>
            </a:r>
            <a:r>
              <a:rPr lang="en-US" sz="2200" i="1" smtClean="0">
                <a:latin typeface="Times New Roman" pitchFamily="18" charset="0"/>
                <a:cs typeface="Times New Roman" pitchFamily="18" charset="0"/>
              </a:rPr>
              <a:t>viết</a:t>
            </a:r>
            <a:r>
              <a:rPr lang="en-US" sz="2200" smtClean="0">
                <a:latin typeface="Times New Roman" pitchFamily="18" charset="0"/>
                <a:cs typeface="Times New Roman" pitchFamily="18" charset="0"/>
              </a:rPr>
              <a:t>: Người dùng có thể tạo ra những bài viết rồi chọn nhóm để chia sẻ với các thành viên khác. Cũng giống như ảnh, người dùng có thể tổng hợp, phân loại các bài viết thành các chủ đề</a:t>
            </a:r>
          </a:p>
          <a:p>
            <a:pPr marL="274320" indent="-274320" algn="just" fontAlgn="auto">
              <a:lnSpc>
                <a:spcPct val="150000"/>
              </a:lnSpc>
              <a:spcAft>
                <a:spcPts val="0"/>
              </a:spcAft>
              <a:buFont typeface="Wingdings 2"/>
              <a:buChar char=""/>
              <a:defRPr/>
            </a:pPr>
            <a:r>
              <a:rPr lang="en-US" sz="2200" i="1">
                <a:latin typeface="Times New Roman" pitchFamily="18" charset="0"/>
                <a:cs typeface="Times New Roman" pitchFamily="18" charset="0"/>
              </a:rPr>
              <a:t>Gửi bình </a:t>
            </a:r>
            <a:r>
              <a:rPr lang="en-US" sz="2200" i="1" smtClean="0">
                <a:latin typeface="Times New Roman" pitchFamily="18" charset="0"/>
                <a:cs typeface="Times New Roman" pitchFamily="18" charset="0"/>
              </a:rPr>
              <a:t>luận</a:t>
            </a:r>
            <a:r>
              <a:rPr lang="en-US" sz="2200" smtClean="0">
                <a:latin typeface="Times New Roman" pitchFamily="18" charset="0"/>
                <a:cs typeface="Times New Roman" pitchFamily="18" charset="0"/>
              </a:rPr>
              <a:t>: Với một bức ảnh hay bài viết sẽ có nhiều suy nghĩ, bình luận xoay quanh bức ảnh hoặc bài viết đó. Do đó, người dùng có thể gửi những lời bình, những suy nghĩ của mình về các thông tin của những thành viên khác chia sẻ.</a:t>
            </a:r>
          </a:p>
          <a:p>
            <a:pPr marL="274320" lvl="0" indent="-274320" algn="just" fontAlgn="auto">
              <a:lnSpc>
                <a:spcPct val="150000"/>
              </a:lnSpc>
              <a:spcAft>
                <a:spcPts val="0"/>
              </a:spcAft>
              <a:buFont typeface="Wingdings 2"/>
              <a:buChar char=""/>
              <a:defRPr/>
            </a:pPr>
            <a:r>
              <a:rPr lang="en-US" sz="2200" i="1">
                <a:latin typeface="Times New Roman" pitchFamily="18" charset="0"/>
                <a:cs typeface="Times New Roman" pitchFamily="18" charset="0"/>
              </a:rPr>
              <a:t>Chia sẻ vị </a:t>
            </a:r>
            <a:r>
              <a:rPr lang="en-US" sz="2200" i="1" smtClean="0">
                <a:latin typeface="Times New Roman" pitchFamily="18" charset="0"/>
                <a:cs typeface="Times New Roman" pitchFamily="18" charset="0"/>
              </a:rPr>
              <a:t>trí</a:t>
            </a:r>
            <a:r>
              <a:rPr lang="en-US" sz="2200" smtClean="0">
                <a:latin typeface="Times New Roman" pitchFamily="18" charset="0"/>
                <a:cs typeface="Times New Roman" pitchFamily="18" charset="0"/>
              </a:rPr>
              <a:t>: Bên cạnh việc chia sẻ ảnh, bài viết và gửi bình luận, thành viên đồng thời cũng có thể chia sẻ vị trí hiện tại của mình thông qua việc xác định thiết bị di động bằng GPS.</a:t>
            </a:r>
            <a:endParaRPr lang="en-US" sz="2200">
              <a:latin typeface="Times New Roman" pitchFamily="18" charset="0"/>
              <a:cs typeface="Times New Roman" pitchFamily="18" charset="0"/>
            </a:endParaRPr>
          </a:p>
          <a:p>
            <a:pPr marL="274320" indent="-274320" algn="just" fontAlgn="auto">
              <a:lnSpc>
                <a:spcPct val="150000"/>
              </a:lnSpc>
              <a:spcAft>
                <a:spcPts val="0"/>
              </a:spcAft>
              <a:buFont typeface="Wingdings 2"/>
              <a:buChar char=""/>
              <a:defRPr/>
            </a:pPr>
            <a:endParaRPr lang="en-US" sz="20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0" y="228600"/>
            <a:ext cx="9144000" cy="685800"/>
          </a:xfrm>
        </p:spPr>
        <p:txBody>
          <a:bodyPr/>
          <a:lstStyle/>
          <a:p>
            <a:r>
              <a:rPr lang="en-US" sz="3600" smtClean="0">
                <a:latin typeface="Times New Roman" pitchFamily="18" charset="0"/>
                <a:cs typeface="Times New Roman" pitchFamily="18" charset="0"/>
              </a:rPr>
              <a:t>Sơ đồ tổng quan của hệ thống</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xmlns="" val="1330863469"/>
              </p:ext>
            </p:extLst>
          </p:nvPr>
        </p:nvGraphicFramePr>
        <p:xfrm>
          <a:off x="1447800" y="1524000"/>
          <a:ext cx="6248400" cy="4744945"/>
        </p:xfrm>
        <a:graphic>
          <a:graphicData uri="http://schemas.openxmlformats.org/presentationml/2006/ole">
            <p:oleObj spid="_x0000_s1060" name="Visio" r:id="rId3" imgW="5997546" imgH="4561877" progId="Visio.Drawing.11">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152400" y="304801"/>
            <a:ext cx="8839200" cy="609600"/>
          </a:xfrm>
        </p:spPr>
        <p:txBody>
          <a:bodyPr/>
          <a:lstStyle/>
          <a:p>
            <a:r>
              <a:rPr lang="en-US" sz="3600" smtClean="0">
                <a:latin typeface="Times New Roman" pitchFamily="18" charset="0"/>
                <a:cs typeface="Times New Roman" pitchFamily="18" charset="0"/>
              </a:rPr>
              <a:t>Phân tích và thiết kế hệ thống</a:t>
            </a:r>
          </a:p>
        </p:txBody>
      </p:sp>
      <p:sp>
        <p:nvSpPr>
          <p:cNvPr id="3" name="Content Placeholder 2"/>
          <p:cNvSpPr>
            <a:spLocks noGrp="1"/>
          </p:cNvSpPr>
          <p:nvPr>
            <p:ph idx="4294967295"/>
          </p:nvPr>
        </p:nvSpPr>
        <p:spPr>
          <a:xfrm>
            <a:off x="457200" y="1219200"/>
            <a:ext cx="8229600" cy="4495800"/>
          </a:xfrm>
        </p:spPr>
        <p:txBody>
          <a:bodyPr>
            <a:normAutofit/>
          </a:bodyPr>
          <a:lstStyle/>
          <a:p>
            <a:pPr marL="342900" indent="-342900" fontAlgn="auto">
              <a:lnSpc>
                <a:spcPct val="160000"/>
              </a:lnSpc>
              <a:spcAft>
                <a:spcPts val="0"/>
              </a:spcAft>
              <a:buFont typeface="Wingdings 2"/>
              <a:buChar char=""/>
              <a:defRPr/>
            </a:pPr>
            <a:r>
              <a:rPr lang="en-US" sz="2000" b="1" smtClean="0">
                <a:latin typeface="Times New Roman" pitchFamily="18" charset="0"/>
                <a:cs typeface="Times New Roman" pitchFamily="18" charset="0"/>
              </a:rPr>
              <a:t>Sơ đồ chức năng đưa ra : </a:t>
            </a:r>
          </a:p>
          <a:p>
            <a:pPr marL="0" indent="0" fontAlgn="auto">
              <a:lnSpc>
                <a:spcPct val="160000"/>
              </a:lnSpc>
              <a:spcAft>
                <a:spcPts val="0"/>
              </a:spcAft>
              <a:buNone/>
              <a:defRPr/>
            </a:pPr>
            <a:endParaRPr lang="en-US" sz="1800" b="1" smtClean="0">
              <a:latin typeface="Times New Roman" pitchFamily="18" charset="0"/>
              <a:cs typeface="Times New Roman" pitchFamily="18" charset="0"/>
            </a:endParaRPr>
          </a:p>
          <a:p>
            <a:pPr marL="342900" indent="-342900" fontAlgn="auto">
              <a:lnSpc>
                <a:spcPct val="160000"/>
              </a:lnSpc>
              <a:spcAft>
                <a:spcPts val="0"/>
              </a:spcAft>
              <a:buFont typeface="Wingdings 2"/>
              <a:buAutoNum type="arabicPeriod"/>
              <a:defRPr/>
            </a:pPr>
            <a:endParaRPr lang="en-US" sz="1800" smtClean="0">
              <a:latin typeface="Times New Roman" pitchFamily="18" charset="0"/>
              <a:cs typeface="Times New Roman" pitchFamily="18" charset="0"/>
            </a:endParaRPr>
          </a:p>
          <a:p>
            <a:pPr marL="274320" indent="-274320" fontAlgn="auto">
              <a:lnSpc>
                <a:spcPct val="160000"/>
              </a:lnSpc>
              <a:spcAft>
                <a:spcPts val="0"/>
              </a:spcAft>
              <a:buFont typeface="Wingdings 2"/>
              <a:buChar char=""/>
              <a:defRPr/>
            </a:pPr>
            <a:endParaRPr lang="en-US" sz="1800">
              <a:latin typeface="Times New Roman" pitchFamily="18" charset="0"/>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xmlns="" val="2364229961"/>
              </p:ext>
            </p:extLst>
          </p:nvPr>
        </p:nvGraphicFramePr>
        <p:xfrm>
          <a:off x="1524000" y="1828801"/>
          <a:ext cx="6324600" cy="4419600"/>
        </p:xfrm>
        <a:graphic>
          <a:graphicData uri="http://schemas.openxmlformats.org/presentationml/2006/ole">
            <p:oleObj spid="_x0000_s2083" name="Visio" r:id="rId3" imgW="4642713" imgH="4802388" progId="Visio.Drawing.11">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4294967295"/>
          </p:nvPr>
        </p:nvSpPr>
        <p:spPr>
          <a:xfrm>
            <a:off x="381000" y="1447800"/>
            <a:ext cx="8229600" cy="4830763"/>
          </a:xfrm>
        </p:spPr>
        <p:txBody>
          <a:bodyPr/>
          <a:lstStyle/>
          <a:p>
            <a:pPr>
              <a:buFont typeface="Wingdings 2" pitchFamily="18" charset="2"/>
              <a:buNone/>
            </a:pPr>
            <a:endParaRPr lang="en-US" sz="2000" smtClean="0">
              <a:latin typeface="Times New Roman" pitchFamily="18" charset="0"/>
              <a:cs typeface="Times New Roman" pitchFamily="18" charset="0"/>
            </a:endParaRPr>
          </a:p>
          <a:p>
            <a:endParaRPr lang="en-US" sz="2000" smtClean="0">
              <a:latin typeface="Times New Roman" pitchFamily="18" charset="0"/>
              <a:cs typeface="Times New Roman"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xmlns="" val="1935202519"/>
              </p:ext>
            </p:extLst>
          </p:nvPr>
        </p:nvGraphicFramePr>
        <p:xfrm>
          <a:off x="1371600" y="1752600"/>
          <a:ext cx="7010400" cy="3838339"/>
        </p:xfrm>
        <a:graphic>
          <a:graphicData uri="http://schemas.openxmlformats.org/presentationml/2006/ole">
            <p:oleObj spid="_x0000_s3107" name="Visio" r:id="rId3" imgW="4606541" imgH="2528468" progId="Visio.Drawing.11">
              <p:embed/>
            </p:oleObj>
          </a:graphicData>
        </a:graphic>
      </p:graphicFrame>
      <p:sp>
        <p:nvSpPr>
          <p:cNvPr id="8" name="Title 1"/>
          <p:cNvSpPr txBox="1">
            <a:spLocks/>
          </p:cNvSpPr>
          <p:nvPr/>
        </p:nvSpPr>
        <p:spPr bwMode="auto">
          <a:xfrm>
            <a:off x="152400" y="304801"/>
            <a:ext cx="88392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fontAlgn="base">
              <a:spcBef>
                <a:spcPct val="0"/>
              </a:spcBef>
              <a:spcAft>
                <a:spcPct val="0"/>
              </a:spcAft>
              <a:defRPr sz="3300" kern="1200">
                <a:solidFill>
                  <a:srgbClr val="7B9899"/>
                </a:solidFill>
                <a:latin typeface="+mj-lt"/>
                <a:ea typeface="+mj-ea"/>
                <a:cs typeface="+mj-cs"/>
              </a:defRPr>
            </a:lvl1pPr>
            <a:lvl2pPr algn="ctr" rtl="0" fontAlgn="base">
              <a:spcBef>
                <a:spcPct val="0"/>
              </a:spcBef>
              <a:spcAft>
                <a:spcPct val="0"/>
              </a:spcAft>
              <a:defRPr sz="3300">
                <a:solidFill>
                  <a:srgbClr val="7B9899"/>
                </a:solidFill>
                <a:latin typeface="Georgia" pitchFamily="18" charset="0"/>
              </a:defRPr>
            </a:lvl2pPr>
            <a:lvl3pPr algn="ctr" rtl="0" fontAlgn="base">
              <a:spcBef>
                <a:spcPct val="0"/>
              </a:spcBef>
              <a:spcAft>
                <a:spcPct val="0"/>
              </a:spcAft>
              <a:defRPr sz="3300">
                <a:solidFill>
                  <a:srgbClr val="7B9899"/>
                </a:solidFill>
                <a:latin typeface="Georgia" pitchFamily="18" charset="0"/>
              </a:defRPr>
            </a:lvl3pPr>
            <a:lvl4pPr algn="ctr" rtl="0" fontAlgn="base">
              <a:spcBef>
                <a:spcPct val="0"/>
              </a:spcBef>
              <a:spcAft>
                <a:spcPct val="0"/>
              </a:spcAft>
              <a:defRPr sz="3300">
                <a:solidFill>
                  <a:srgbClr val="7B9899"/>
                </a:solidFill>
                <a:latin typeface="Georgia" pitchFamily="18" charset="0"/>
              </a:defRPr>
            </a:lvl4pPr>
            <a:lvl5pPr algn="ctr" rtl="0" fontAlgn="base">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a:lstStyle>
          <a:p>
            <a:r>
              <a:rPr lang="en-US" sz="3600" smtClean="0">
                <a:latin typeface="Times New Roman" pitchFamily="18" charset="0"/>
                <a:cs typeface="Times New Roman" pitchFamily="18" charset="0"/>
              </a:rPr>
              <a:t>Phân tích</a:t>
            </a:r>
            <a:r>
              <a:rPr lang="en-US" sz="3600">
                <a:latin typeface="Times New Roman" pitchFamily="18" charset="0"/>
                <a:cs typeface="Times New Roman" pitchFamily="18" charset="0"/>
              </a:rPr>
              <a:t> và</a:t>
            </a:r>
            <a:r>
              <a:rPr lang="en-US" sz="3600" smtClean="0">
                <a:latin typeface="Times New Roman" pitchFamily="18" charset="0"/>
                <a:cs typeface="Times New Roman" pitchFamily="18" charset="0"/>
              </a:rPr>
              <a:t> thiết kế hệ thống</a:t>
            </a:r>
          </a:p>
        </p:txBody>
      </p:sp>
      <p:sp>
        <p:nvSpPr>
          <p:cNvPr id="9" name="TextBox 8"/>
          <p:cNvSpPr txBox="1"/>
          <p:nvPr/>
        </p:nvSpPr>
        <p:spPr>
          <a:xfrm>
            <a:off x="2438400" y="5848290"/>
            <a:ext cx="4432624" cy="461665"/>
          </a:xfrm>
          <a:prstGeom prst="rect">
            <a:avLst/>
          </a:prstGeom>
          <a:noFill/>
        </p:spPr>
        <p:txBody>
          <a:bodyPr wrap="none" rtlCol="0">
            <a:spAutoFit/>
          </a:bodyPr>
          <a:lstStyle/>
          <a:p>
            <a:r>
              <a:rPr lang="en-US" sz="2400" i="1" u="sng" smtClean="0">
                <a:latin typeface="Times New Roman" pitchFamily="18" charset="0"/>
                <a:cs typeface="Times New Roman" pitchFamily="18" charset="0"/>
              </a:rPr>
              <a:t>Sơ đồ luồng dữ liệu mức ngữ cảnh</a:t>
            </a:r>
            <a:endParaRPr lang="en-US" sz="2400" i="1" u="sng">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4294967295"/>
          </p:nvPr>
        </p:nvSpPr>
        <p:spPr>
          <a:xfrm>
            <a:off x="381000" y="1447800"/>
            <a:ext cx="8229600" cy="4830763"/>
          </a:xfrm>
        </p:spPr>
        <p:txBody>
          <a:bodyPr/>
          <a:lstStyle/>
          <a:p>
            <a:pPr marL="0" indent="0">
              <a:buNone/>
            </a:pPr>
            <a:endParaRPr lang="en-US" sz="2000" smtClean="0">
              <a:latin typeface="Times New Roman" pitchFamily="18" charset="0"/>
              <a:cs typeface="Times New Roman" pitchFamily="18" charset="0"/>
            </a:endParaRPr>
          </a:p>
          <a:p>
            <a:pPr>
              <a:buFont typeface="Wingdings 2" pitchFamily="18" charset="2"/>
              <a:buNone/>
            </a:pPr>
            <a:endParaRPr lang="en-US" sz="2000" smtClean="0">
              <a:latin typeface="Times New Roman" pitchFamily="18" charset="0"/>
              <a:cs typeface="Times New Roman" pitchFamily="18" charset="0"/>
            </a:endParaRPr>
          </a:p>
          <a:p>
            <a:endParaRPr lang="en-US" sz="2000" smtClean="0">
              <a:latin typeface="Times New Roman" pitchFamily="18" charset="0"/>
              <a:cs typeface="Times New Roman"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xmlns="" val="1326740341"/>
              </p:ext>
            </p:extLst>
          </p:nvPr>
        </p:nvGraphicFramePr>
        <p:xfrm>
          <a:off x="1066800" y="1578582"/>
          <a:ext cx="7315200" cy="4106998"/>
        </p:xfrm>
        <a:graphic>
          <a:graphicData uri="http://schemas.openxmlformats.org/presentationml/2006/ole">
            <p:oleObj spid="_x0000_s4130" name="Visio" r:id="rId3" imgW="6111461" imgH="3428426" progId="Visio.Drawing.11">
              <p:embed/>
            </p:oleObj>
          </a:graphicData>
        </a:graphic>
      </p:graphicFrame>
      <p:sp>
        <p:nvSpPr>
          <p:cNvPr id="5" name="TextBox 4"/>
          <p:cNvSpPr txBox="1"/>
          <p:nvPr/>
        </p:nvSpPr>
        <p:spPr>
          <a:xfrm>
            <a:off x="2819400" y="5867400"/>
            <a:ext cx="3858749" cy="461665"/>
          </a:xfrm>
          <a:prstGeom prst="rect">
            <a:avLst/>
          </a:prstGeom>
          <a:noFill/>
        </p:spPr>
        <p:txBody>
          <a:bodyPr wrap="none" rtlCol="0">
            <a:spAutoFit/>
          </a:bodyPr>
          <a:lstStyle/>
          <a:p>
            <a:r>
              <a:rPr lang="en-US" sz="2400" i="1" u="sng" smtClean="0">
                <a:latin typeface="Times New Roman" pitchFamily="18" charset="0"/>
                <a:cs typeface="Times New Roman" pitchFamily="18" charset="0"/>
              </a:rPr>
              <a:t>Sơ đồ luồng dữ liệu mức đỉnh</a:t>
            </a:r>
            <a:endParaRPr lang="en-US" sz="2400" i="1" u="sng">
              <a:latin typeface="Times New Roman" pitchFamily="18" charset="0"/>
              <a:cs typeface="Times New Roman" pitchFamily="18" charset="0"/>
            </a:endParaRPr>
          </a:p>
        </p:txBody>
      </p:sp>
      <p:sp>
        <p:nvSpPr>
          <p:cNvPr id="8" name="Title 1"/>
          <p:cNvSpPr txBox="1">
            <a:spLocks/>
          </p:cNvSpPr>
          <p:nvPr/>
        </p:nvSpPr>
        <p:spPr bwMode="auto">
          <a:xfrm>
            <a:off x="152400" y="304801"/>
            <a:ext cx="88392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fontAlgn="base">
              <a:spcBef>
                <a:spcPct val="0"/>
              </a:spcBef>
              <a:spcAft>
                <a:spcPct val="0"/>
              </a:spcAft>
              <a:defRPr sz="3300" kern="1200">
                <a:solidFill>
                  <a:srgbClr val="7B9899"/>
                </a:solidFill>
                <a:latin typeface="+mj-lt"/>
                <a:ea typeface="+mj-ea"/>
                <a:cs typeface="+mj-cs"/>
              </a:defRPr>
            </a:lvl1pPr>
            <a:lvl2pPr algn="ctr" rtl="0" fontAlgn="base">
              <a:spcBef>
                <a:spcPct val="0"/>
              </a:spcBef>
              <a:spcAft>
                <a:spcPct val="0"/>
              </a:spcAft>
              <a:defRPr sz="3300">
                <a:solidFill>
                  <a:srgbClr val="7B9899"/>
                </a:solidFill>
                <a:latin typeface="Georgia" pitchFamily="18" charset="0"/>
              </a:defRPr>
            </a:lvl2pPr>
            <a:lvl3pPr algn="ctr" rtl="0" fontAlgn="base">
              <a:spcBef>
                <a:spcPct val="0"/>
              </a:spcBef>
              <a:spcAft>
                <a:spcPct val="0"/>
              </a:spcAft>
              <a:defRPr sz="3300">
                <a:solidFill>
                  <a:srgbClr val="7B9899"/>
                </a:solidFill>
                <a:latin typeface="Georgia" pitchFamily="18" charset="0"/>
              </a:defRPr>
            </a:lvl3pPr>
            <a:lvl4pPr algn="ctr" rtl="0" fontAlgn="base">
              <a:spcBef>
                <a:spcPct val="0"/>
              </a:spcBef>
              <a:spcAft>
                <a:spcPct val="0"/>
              </a:spcAft>
              <a:defRPr sz="3300">
                <a:solidFill>
                  <a:srgbClr val="7B9899"/>
                </a:solidFill>
                <a:latin typeface="Georgia" pitchFamily="18" charset="0"/>
              </a:defRPr>
            </a:lvl4pPr>
            <a:lvl5pPr algn="ctr" rtl="0" fontAlgn="base">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a:lstStyle>
          <a:p>
            <a:r>
              <a:rPr lang="en-US" sz="3600" smtClean="0">
                <a:latin typeface="Times New Roman" pitchFamily="18" charset="0"/>
                <a:cs typeface="Times New Roman" pitchFamily="18" charset="0"/>
              </a:rPr>
              <a:t>Phân tích</a:t>
            </a:r>
            <a:r>
              <a:rPr lang="en-US" sz="3600">
                <a:latin typeface="Times New Roman" pitchFamily="18" charset="0"/>
                <a:cs typeface="Times New Roman" pitchFamily="18" charset="0"/>
              </a:rPr>
              <a:t> và</a:t>
            </a:r>
            <a:r>
              <a:rPr lang="en-US" sz="3600" smtClean="0">
                <a:latin typeface="Times New Roman" pitchFamily="18" charset="0"/>
                <a:cs typeface="Times New Roman" pitchFamily="18" charset="0"/>
              </a:rPr>
              <a:t> thiết kế hệ thống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4294967295"/>
          </p:nvPr>
        </p:nvSpPr>
        <p:spPr>
          <a:xfrm>
            <a:off x="381000" y="1295400"/>
            <a:ext cx="8229600" cy="4983163"/>
          </a:xfrm>
        </p:spPr>
        <p:txBody>
          <a:bodyPr/>
          <a:lstStyle/>
          <a:p>
            <a:pPr marL="0" indent="0">
              <a:buNone/>
            </a:pPr>
            <a:endParaRPr lang="en-US" sz="2000" smtClean="0">
              <a:latin typeface="Times New Roman" pitchFamily="18" charset="0"/>
              <a:cs typeface="Times New Roman" pitchFamily="18" charset="0"/>
            </a:endParaRPr>
          </a:p>
          <a:p>
            <a:pPr marL="0" indent="0">
              <a:buNone/>
            </a:pPr>
            <a:endParaRPr lang="en-US" sz="2000" smtClean="0">
              <a:latin typeface="Times New Roman" pitchFamily="18" charset="0"/>
              <a:cs typeface="Times New Roman" pitchFamily="18" charset="0"/>
            </a:endParaRPr>
          </a:p>
          <a:p>
            <a:pPr>
              <a:buFont typeface="Wingdings 2" pitchFamily="18" charset="2"/>
              <a:buNone/>
            </a:pPr>
            <a:endParaRPr lang="en-US" sz="2000" smtClean="0">
              <a:latin typeface="Times New Roman" pitchFamily="18" charset="0"/>
              <a:cs typeface="Times New Roman" pitchFamily="18" charset="0"/>
            </a:endParaRPr>
          </a:p>
          <a:p>
            <a:endParaRPr lang="en-US" sz="2000" smtClean="0">
              <a:latin typeface="Times New Roman" pitchFamily="18" charset="0"/>
              <a:cs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xmlns="" val="2421649020"/>
              </p:ext>
            </p:extLst>
          </p:nvPr>
        </p:nvGraphicFramePr>
        <p:xfrm>
          <a:off x="990600" y="1447800"/>
          <a:ext cx="7620000" cy="4311487"/>
        </p:xfrm>
        <a:graphic>
          <a:graphicData uri="http://schemas.openxmlformats.org/presentationml/2006/ole">
            <p:oleObj spid="_x0000_s5153" name="Visio" r:id="rId3" imgW="5576439" imgH="3145266" progId="Visio.Drawing.11">
              <p:embed/>
            </p:oleObj>
          </a:graphicData>
        </a:graphic>
      </p:graphicFrame>
      <p:sp>
        <p:nvSpPr>
          <p:cNvPr id="7" name="TextBox 6"/>
          <p:cNvSpPr txBox="1"/>
          <p:nvPr/>
        </p:nvSpPr>
        <p:spPr>
          <a:xfrm>
            <a:off x="2868434" y="5867400"/>
            <a:ext cx="3760966" cy="461665"/>
          </a:xfrm>
          <a:prstGeom prst="rect">
            <a:avLst/>
          </a:prstGeom>
          <a:noFill/>
        </p:spPr>
        <p:txBody>
          <a:bodyPr wrap="none" rtlCol="0">
            <a:spAutoFit/>
          </a:bodyPr>
          <a:lstStyle/>
          <a:p>
            <a:r>
              <a:rPr lang="en-US" sz="2400" i="1" u="sng" smtClean="0">
                <a:latin typeface="Times New Roman" pitchFamily="18" charset="0"/>
                <a:cs typeface="Times New Roman" pitchFamily="18" charset="0"/>
              </a:rPr>
              <a:t>Chức năng quản lý tài khoản</a:t>
            </a:r>
            <a:endParaRPr lang="en-US" sz="2400" i="1" u="sng">
              <a:latin typeface="Times New Roman" pitchFamily="18" charset="0"/>
              <a:cs typeface="Times New Roman" pitchFamily="18" charset="0"/>
            </a:endParaRPr>
          </a:p>
        </p:txBody>
      </p:sp>
      <p:sp>
        <p:nvSpPr>
          <p:cNvPr id="8" name="Title 1"/>
          <p:cNvSpPr txBox="1">
            <a:spLocks/>
          </p:cNvSpPr>
          <p:nvPr/>
        </p:nvSpPr>
        <p:spPr bwMode="auto">
          <a:xfrm>
            <a:off x="152400" y="304801"/>
            <a:ext cx="88392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fontAlgn="base">
              <a:spcBef>
                <a:spcPct val="0"/>
              </a:spcBef>
              <a:spcAft>
                <a:spcPct val="0"/>
              </a:spcAft>
              <a:defRPr sz="3300" kern="1200">
                <a:solidFill>
                  <a:srgbClr val="7B9899"/>
                </a:solidFill>
                <a:latin typeface="+mj-lt"/>
                <a:ea typeface="+mj-ea"/>
                <a:cs typeface="+mj-cs"/>
              </a:defRPr>
            </a:lvl1pPr>
            <a:lvl2pPr algn="ctr" rtl="0" fontAlgn="base">
              <a:spcBef>
                <a:spcPct val="0"/>
              </a:spcBef>
              <a:spcAft>
                <a:spcPct val="0"/>
              </a:spcAft>
              <a:defRPr sz="3300">
                <a:solidFill>
                  <a:srgbClr val="7B9899"/>
                </a:solidFill>
                <a:latin typeface="Georgia" pitchFamily="18" charset="0"/>
              </a:defRPr>
            </a:lvl2pPr>
            <a:lvl3pPr algn="ctr" rtl="0" fontAlgn="base">
              <a:spcBef>
                <a:spcPct val="0"/>
              </a:spcBef>
              <a:spcAft>
                <a:spcPct val="0"/>
              </a:spcAft>
              <a:defRPr sz="3300">
                <a:solidFill>
                  <a:srgbClr val="7B9899"/>
                </a:solidFill>
                <a:latin typeface="Georgia" pitchFamily="18" charset="0"/>
              </a:defRPr>
            </a:lvl3pPr>
            <a:lvl4pPr algn="ctr" rtl="0" fontAlgn="base">
              <a:spcBef>
                <a:spcPct val="0"/>
              </a:spcBef>
              <a:spcAft>
                <a:spcPct val="0"/>
              </a:spcAft>
              <a:defRPr sz="3300">
                <a:solidFill>
                  <a:srgbClr val="7B9899"/>
                </a:solidFill>
                <a:latin typeface="Georgia" pitchFamily="18" charset="0"/>
              </a:defRPr>
            </a:lvl4pPr>
            <a:lvl5pPr algn="ctr" rtl="0" fontAlgn="base">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a:lstStyle>
          <a:p>
            <a:r>
              <a:rPr lang="en-US" sz="3600" smtClean="0">
                <a:latin typeface="Times New Roman" pitchFamily="18" charset="0"/>
                <a:cs typeface="Times New Roman" pitchFamily="18" charset="0"/>
              </a:rPr>
              <a:t>Phân tích</a:t>
            </a:r>
            <a:r>
              <a:rPr lang="en-US" sz="3600">
                <a:latin typeface="Times New Roman" pitchFamily="18" charset="0"/>
                <a:cs typeface="Times New Roman" pitchFamily="18" charset="0"/>
              </a:rPr>
              <a:t> và</a:t>
            </a:r>
            <a:r>
              <a:rPr lang="en-US" sz="3600" smtClean="0">
                <a:latin typeface="Times New Roman" pitchFamily="18" charset="0"/>
                <a:cs typeface="Times New Roman" pitchFamily="18" charset="0"/>
              </a:rPr>
              <a:t> thiết kế hệ thống</a:t>
            </a:r>
          </a:p>
        </p:txBody>
      </p:sp>
    </p:spTree>
    <p:extLst>
      <p:ext uri="{BB962C8B-B14F-4D97-AF65-F5344CB8AC3E}">
        <p14:creationId xmlns:p14="http://schemas.microsoft.com/office/powerpoint/2010/main" xmlns="" val="30426506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1241</TotalTime>
  <Words>617</Words>
  <Application>Microsoft Office PowerPoint</Application>
  <PresentationFormat>On-screen Show (4:3)</PresentationFormat>
  <Paragraphs>66</Paragraphs>
  <Slides>15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Civic</vt:lpstr>
      <vt:lpstr>Visio</vt:lpstr>
      <vt:lpstr>Slide 1</vt:lpstr>
      <vt:lpstr>Nội dung trình bày.</vt:lpstr>
      <vt:lpstr> Khái quát hệ thống chia sẻ thông tin theo nhóm</vt:lpstr>
      <vt:lpstr>Khái quát hệ thống chia sẻ thông tin theo nhóm</vt:lpstr>
      <vt:lpstr>Sơ đồ tổng quan của hệ thống</vt:lpstr>
      <vt:lpstr>Phân tích và thiết kế hệ thống</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litchi; CENTRE</dc:creator>
  <cp:lastModifiedBy>CENTRE</cp:lastModifiedBy>
  <cp:revision>201</cp:revision>
  <dcterms:created xsi:type="dcterms:W3CDTF">2006-08-16T00:00:00Z</dcterms:created>
  <dcterms:modified xsi:type="dcterms:W3CDTF">2012-03-23T14:29:55Z</dcterms:modified>
</cp:coreProperties>
</file>