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2" r:id="rId4"/>
    <p:sldId id="26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ho" initials="t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6" autoAdjust="0"/>
    <p:restoredTop sz="95330" autoAdjust="0"/>
  </p:normalViewPr>
  <p:slideViewPr>
    <p:cSldViewPr snapToGrid="0">
      <p:cViewPr varScale="1">
        <p:scale>
          <a:sx n="89" d="100"/>
          <a:sy n="89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5983B-0081-40F3-8CC4-56FED76DAACE}" type="datetimeFigureOut">
              <a:rPr lang="vi-VN" smtClean="0"/>
              <a:t>22/03/2020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3626-5EBE-4037-833B-9227A8B3A6E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741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6F916-0ED2-48D3-B356-1F7FE65E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326ADE-FF5D-43E2-AC19-D538C4AB7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0FA60A-26B1-416E-9E28-B5B6FCB2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75CFF3-E918-41A3-9192-8E8D3DA5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33FC10-BD75-439E-B6F8-E5BDEAA3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D9C60-76EF-4184-BD50-0256A1B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BF5090-6860-4B1A-AECC-1B33A91E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AF9E63-D2EA-4E9E-8BAD-54AEE307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3BE024-6583-4A59-BE72-C70BCAFA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FEA0B6-2901-438C-8326-12C1025E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39A6F6-D6D5-4870-8104-89759339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AD2359-DF0C-4ED5-8019-B8C70E10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B88CB7-2DA9-416A-9B3E-BD5568A2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E69E6B-DB04-4832-91A8-CB7EC76A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C6978-626F-4549-85C6-8096CF8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6938B-95A0-4FE0-BCF5-ADAED417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50DDE8-BBAB-42DD-A5CC-BCC48ACA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ABB64C-0454-43E3-88BA-8FB17A01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469177-89BD-42A0-8856-0F18B189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F0AC8-C0E5-477C-87C4-A71982B6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061DE-57D5-401C-8F11-0D3EED9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28D63A-66C1-46DB-B739-0D980515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7A4AD-E685-4804-9837-4544EEC6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A6A1B8-7395-4590-9D4E-F79D85B6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6022AC-5853-4B5B-AD0C-8BF42D64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5688A-130E-44FD-A717-6F5A004B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2CE9B6-7D47-4E4F-8231-AD1EC84D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45411C-F7F8-4B79-A4F3-44AF5D0E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FC4BDD-F355-41CE-BD00-EEE9059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2C9057-8D41-4C35-ADD0-72C54564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247A8D-D49D-4914-903C-A2D7367E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B4AAA-FE04-409E-8F9B-A1A25276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A9CD23-67FC-4D72-BBCC-A97B3A56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A950ED-BE79-4044-9CD1-2D60D045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9A5D91-4338-4297-A8C7-4932546F5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C59FCF-FE0F-4B28-9C3C-A2F992CC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029266F-2FEC-4373-A0CB-55BDDB2E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47E8E4-A766-41BA-BF7A-3B7D2A73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0B6E961-1237-4501-B8C5-BAF4960C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4231B8-84FA-45FD-95A6-8C31D056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86FD4B-F926-4B8F-A614-1576661B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93B6D7-2824-4A17-9411-0B22582A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6581E7-3634-4465-B1CB-C2AA1754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D2757E-EFFD-4925-9AA0-DAE12E6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58D3AC-4068-4738-BE3C-5FAF6A17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27CF14-E02E-43D6-BF0E-7FEAB144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D91D4-3E8B-4E60-8C2C-B2CA96E1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81ECD7-C2E0-4764-B75C-C8B9F10E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CF446A-1341-45E2-9A9F-BAC6AABD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F69101-038E-4F16-B897-33FF00F1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011DBD-AC27-4E9F-B8F2-A1C16799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2AE77B-E4E1-4DCB-AAE4-873FC6E1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581A6-71EC-45C8-AA98-DB8DEE4B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0FE203-D7DF-4343-8BEA-58CE1C867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806EC1-C0EE-4CD0-9FD0-4673FDBA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5DBC80-6038-4653-9E48-B5B21378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62F5A8-1D29-46D8-8F45-A20A48AF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449B57-2B8C-4977-8C21-5E4B9D6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247C561-9A3E-4B77-BECD-2A4D5DA5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871693-36CD-4383-8F63-EB572FB6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004E6F-DF6E-4D04-B167-F4EFE3C2B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E6B9-647D-44E7-AC55-189E62264243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5BE4B6-7E47-4829-BB49-6148F9EF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571177-A902-4886-B9C9-E3BF84217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1920-78CA-4C61-B746-802AED5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F64B3A4-72C8-4289-A56D-289DEB15C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xmlns="" id="{B5062936-AF0A-49F9-9A31-AA5EF7763260}"/>
              </a:ext>
            </a:extLst>
          </p:cNvPr>
          <p:cNvSpPr/>
          <p:nvPr/>
        </p:nvSpPr>
        <p:spPr>
          <a:xfrm>
            <a:off x="4686183" y="3992923"/>
            <a:ext cx="2650919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Treemap</a:t>
            </a:r>
            <a:endParaRPr lang="vi-V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xmlns="" id="{D0562AAB-56F5-49E8-9CD3-66F7BDDD5640}"/>
              </a:ext>
            </a:extLst>
          </p:cNvPr>
          <p:cNvSpPr txBox="1"/>
          <p:nvPr/>
        </p:nvSpPr>
        <p:spPr>
          <a:xfrm>
            <a:off x="7462345" y="5507421"/>
            <a:ext cx="3736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Presentor</a:t>
            </a:r>
            <a:r>
              <a:rPr lang="en-US" sz="3200" dirty="0">
                <a:solidFill>
                  <a:schemeClr val="bg1"/>
                </a:solidFill>
              </a:rPr>
              <a:t>: Truong Ho</a:t>
            </a:r>
            <a:endParaRPr lang="vi-V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167B90-8D9C-4B64-A152-D9635212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09" y="0"/>
            <a:ext cx="41498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B9A547-539A-46AB-A0BC-9F9B4641AEA4}"/>
              </a:ext>
            </a:extLst>
          </p:cNvPr>
          <p:cNvSpPr txBox="1"/>
          <p:nvPr/>
        </p:nvSpPr>
        <p:spPr>
          <a:xfrm>
            <a:off x="595618" y="478172"/>
            <a:ext cx="439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BA1F3"/>
                </a:solidFill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2815BE-D9B5-409A-AD1D-0EB30DF3D7BE}"/>
              </a:ext>
            </a:extLst>
          </p:cNvPr>
          <p:cNvSpPr txBox="1"/>
          <p:nvPr/>
        </p:nvSpPr>
        <p:spPr>
          <a:xfrm>
            <a:off x="595618" y="1449246"/>
            <a:ext cx="595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1BA1F3"/>
                </a:solidFill>
              </a:rPr>
              <a:t>01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1BA1F3"/>
                </a:solidFill>
              </a:rPr>
              <a:t>02</a:t>
            </a:r>
            <a:endParaRPr lang="en-US" sz="2000" dirty="0">
              <a:solidFill>
                <a:srgbClr val="1BA1F3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1BA1F3"/>
                </a:solidFill>
              </a:rPr>
              <a:t>03</a:t>
            </a:r>
            <a:endParaRPr lang="en-US" sz="2000" dirty="0" smtClean="0">
              <a:solidFill>
                <a:srgbClr val="1BA1F3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1BA1F3"/>
                </a:solidFill>
              </a:rPr>
              <a:t>04</a:t>
            </a:r>
            <a:endParaRPr lang="en-US" sz="2000" dirty="0" smtClean="0">
              <a:solidFill>
                <a:srgbClr val="1BA1F3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1BA1F3"/>
                </a:solidFill>
              </a:rPr>
              <a:t>05</a:t>
            </a:r>
            <a:endParaRPr lang="en-US" sz="2000" dirty="0" smtClean="0">
              <a:solidFill>
                <a:srgbClr val="1BA1F3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1BA1F3"/>
                </a:solidFill>
              </a:rPr>
              <a:t>06</a:t>
            </a:r>
            <a:endParaRPr lang="en-US" sz="2000" dirty="0" smtClean="0">
              <a:solidFill>
                <a:srgbClr val="1BA1F3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1BA1F3"/>
                </a:solidFill>
              </a:rPr>
              <a:t>07</a:t>
            </a:r>
            <a:endParaRPr lang="en-US" sz="2000" dirty="0" smtClean="0">
              <a:solidFill>
                <a:srgbClr val="1BA1F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6D466B-035F-46D0-B3C7-B72FF5BDAC78}"/>
              </a:ext>
            </a:extLst>
          </p:cNvPr>
          <p:cNvSpPr txBox="1"/>
          <p:nvPr/>
        </p:nvSpPr>
        <p:spPr>
          <a:xfrm>
            <a:off x="1258280" y="1473641"/>
            <a:ext cx="5258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What is </a:t>
            </a:r>
            <a:r>
              <a:rPr lang="en-US" sz="2000" dirty="0" smtClean="0"/>
              <a:t>TDD</a:t>
            </a:r>
            <a:r>
              <a:rPr lang="en-US" sz="2000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How to perform TDD Test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Why test?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Different kinds of test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Tools for testing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What to test?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What not to test</a:t>
            </a:r>
            <a:r>
              <a:rPr lang="en-US" sz="2000" dirty="0" smtClean="0"/>
              <a:t>?</a:t>
            </a:r>
            <a:endParaRPr lang="en-US" sz="2000" dirty="0" smtClean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7534283-6F96-40AB-9E88-87750D454CEB}"/>
              </a:ext>
            </a:extLst>
          </p:cNvPr>
          <p:cNvCxnSpPr>
            <a:cxnSpLocks/>
          </p:cNvCxnSpPr>
          <p:nvPr/>
        </p:nvCxnSpPr>
        <p:spPr>
          <a:xfrm>
            <a:off x="697683" y="1345449"/>
            <a:ext cx="518721" cy="0"/>
          </a:xfrm>
          <a:prstGeom prst="line">
            <a:avLst/>
          </a:prstGeom>
          <a:ln w="38100">
            <a:solidFill>
              <a:srgbClr val="1BA1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7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5F2F3-557F-41AD-AD18-F12E4406CB95}"/>
              </a:ext>
            </a:extLst>
          </p:cNvPr>
          <p:cNvSpPr txBox="1"/>
          <p:nvPr/>
        </p:nvSpPr>
        <p:spPr>
          <a:xfrm>
            <a:off x="285226" y="51460"/>
            <a:ext cx="784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01 - </a:t>
            </a:r>
            <a:r>
              <a:rPr lang="en-US" sz="3200" dirty="0"/>
              <a:t>What is </a:t>
            </a:r>
            <a:r>
              <a:rPr lang="en-US" sz="3200" dirty="0" smtClean="0"/>
              <a:t>TDD(Test Driven Development)</a:t>
            </a:r>
            <a:r>
              <a:rPr lang="en-US" sz="3200" dirty="0" smtClean="0"/>
              <a:t>?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343025"/>
            <a:ext cx="65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Write test before writing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 fail before code is written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3025"/>
            <a:ext cx="5765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0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5F2F3-557F-41AD-AD18-F12E4406CB95}"/>
              </a:ext>
            </a:extLst>
          </p:cNvPr>
          <p:cNvSpPr txBox="1"/>
          <p:nvPr/>
        </p:nvSpPr>
        <p:spPr>
          <a:xfrm>
            <a:off x="285226" y="51460"/>
            <a:ext cx="784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 </a:t>
            </a:r>
            <a:r>
              <a:rPr lang="mr-IN" sz="3200" b="1" dirty="0" smtClean="0">
                <a:solidFill>
                  <a:schemeClr val="bg1"/>
                </a:solidFill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How to perform TDD Test</a:t>
            </a:r>
            <a:r>
              <a:rPr lang="en-US" sz="3200" dirty="0" smtClean="0"/>
              <a:t>?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22" y="972527"/>
            <a:ext cx="4175565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5F2F3-557F-41AD-AD18-F12E4406CB95}"/>
              </a:ext>
            </a:extLst>
          </p:cNvPr>
          <p:cNvSpPr txBox="1"/>
          <p:nvPr/>
        </p:nvSpPr>
        <p:spPr>
          <a:xfrm>
            <a:off x="285225" y="51460"/>
            <a:ext cx="614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 – </a:t>
            </a:r>
            <a:r>
              <a:rPr lang="en-US" sz="3200" dirty="0" smtClean="0"/>
              <a:t>Why test?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0545" y="2090058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Get a error if you break code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4425819" y="2090058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Save Time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8441093" y="2090058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Think about possible</a:t>
            </a:r>
          </a:p>
          <a:p>
            <a:pPr algn="ctr"/>
            <a:r>
              <a:rPr lang="en-US" sz="2800" dirty="0"/>
              <a:t>i</a:t>
            </a:r>
            <a:r>
              <a:rPr lang="en-US" sz="2800" dirty="0" smtClean="0"/>
              <a:t>ssues &amp; bugs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410545" y="4257871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Integrate into build workflow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4425819" y="4257871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Break up complex</a:t>
            </a:r>
          </a:p>
          <a:p>
            <a:pPr algn="ctr"/>
            <a:r>
              <a:rPr lang="en-US" sz="2800" dirty="0" smtClean="0"/>
              <a:t>dependencies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441093" y="4279643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Improve your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432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5F2F3-557F-41AD-AD18-F12E4406CB95}"/>
              </a:ext>
            </a:extLst>
          </p:cNvPr>
          <p:cNvSpPr txBox="1"/>
          <p:nvPr/>
        </p:nvSpPr>
        <p:spPr>
          <a:xfrm>
            <a:off x="285225" y="51460"/>
            <a:ext cx="614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 – </a:t>
            </a:r>
            <a:r>
              <a:rPr lang="en-US" sz="3200" dirty="0"/>
              <a:t>Different kinds of </a:t>
            </a:r>
            <a:r>
              <a:rPr lang="en-US" sz="3200" dirty="0" smtClean="0"/>
              <a:t>test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71999" y="1268963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Unit Test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4571999" y="3044890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Integration Tests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4571999" y="4858140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End to End (E2E) Test</a:t>
            </a: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3692769" y="1268963"/>
            <a:ext cx="450023" cy="4970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1698" y="6400645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8304244" y="1268963"/>
            <a:ext cx="450023" cy="49701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4104" y="79948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9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5F2F3-557F-41AD-AD18-F12E4406CB95}"/>
              </a:ext>
            </a:extLst>
          </p:cNvPr>
          <p:cNvSpPr txBox="1"/>
          <p:nvPr/>
        </p:nvSpPr>
        <p:spPr>
          <a:xfrm>
            <a:off x="285225" y="51460"/>
            <a:ext cx="614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 – </a:t>
            </a:r>
            <a:r>
              <a:rPr lang="en-US" sz="3200" dirty="0" smtClean="0"/>
              <a:t>Tool for testing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5225" y="989046"/>
            <a:ext cx="3303038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 Runner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4429572" y="989046"/>
            <a:ext cx="3303038" cy="13436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Assertion Library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8573919" y="989046"/>
            <a:ext cx="3303038" cy="13436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Headless Browser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285225" y="3026230"/>
            <a:ext cx="3303038" cy="13436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Execute your tests, summarize results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44481" y="3026230"/>
            <a:ext cx="3303038" cy="13436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Define testing logic, conditions, expectations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5225" y="4817708"/>
            <a:ext cx="7462294" cy="1343608"/>
          </a:xfrm>
          <a:prstGeom prst="roundRect">
            <a:avLst/>
          </a:prstGeom>
          <a:solidFill>
            <a:schemeClr val="accent6"/>
          </a:solidFill>
          <a:ln w="254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Jest</a:t>
            </a:r>
            <a:endParaRPr lang="en-US" sz="60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8603737" y="3026230"/>
            <a:ext cx="3303038" cy="13436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</a:rPr>
              <a:t>Simulates browser</a:t>
            </a:r>
          </a:p>
          <a:p>
            <a:pPr algn="ctr"/>
            <a:r>
              <a:rPr lang="en-US" sz="2800" dirty="0" smtClean="0">
                <a:solidFill>
                  <a:schemeClr val="accent4"/>
                </a:solidFill>
              </a:rPr>
              <a:t>interaction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618646" y="4817708"/>
            <a:ext cx="3303038" cy="13436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</a:rPr>
              <a:t>Puppetee</a:t>
            </a:r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 rot="1785466">
            <a:off x="1872118" y="1183678"/>
            <a:ext cx="2028373" cy="4075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Unit + </a:t>
            </a:r>
            <a:r>
              <a:rPr lang="en-US" b="1" dirty="0" smtClean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Integration</a:t>
            </a:r>
            <a:endParaRPr lang="en-US" b="1" dirty="0">
              <a:solidFill>
                <a:schemeClr val="tx1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 rot="1785466">
            <a:off x="6157501" y="1127573"/>
            <a:ext cx="2028373" cy="4075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Unit + </a:t>
            </a:r>
            <a:r>
              <a:rPr lang="en-US" b="1" dirty="0" smtClean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Integration</a:t>
            </a:r>
            <a:endParaRPr lang="en-US" b="1" dirty="0">
              <a:solidFill>
                <a:schemeClr val="tx1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 rot="1785466">
            <a:off x="10262761" y="1085627"/>
            <a:ext cx="2028373" cy="4075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e2e</a:t>
            </a:r>
            <a:endParaRPr lang="en-US" b="1" dirty="0">
              <a:solidFill>
                <a:schemeClr val="tx1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21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5F2F3-557F-41AD-AD18-F12E4406CB95}"/>
              </a:ext>
            </a:extLst>
          </p:cNvPr>
          <p:cNvSpPr txBox="1"/>
          <p:nvPr/>
        </p:nvSpPr>
        <p:spPr>
          <a:xfrm>
            <a:off x="285225" y="51460"/>
            <a:ext cx="614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05 – </a:t>
            </a:r>
            <a:r>
              <a:rPr lang="en-US" sz="3200" dirty="0" smtClean="0"/>
              <a:t>What to test?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225" y="1011380"/>
            <a:ext cx="11726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Test render logic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/>
              <a:t>It </a:t>
            </a:r>
            <a:r>
              <a:rPr lang="en-US" b="1" dirty="0"/>
              <a:t>must </a:t>
            </a:r>
            <a:r>
              <a:rPr lang="en-US" b="1" dirty="0" smtClean="0"/>
              <a:t>render </a:t>
            </a:r>
            <a:r>
              <a:rPr lang="mr-IN" b="1" dirty="0" smtClean="0"/>
              <a:t>–</a:t>
            </a:r>
            <a:r>
              <a:rPr lang="en-US" b="1" dirty="0" smtClean="0"/>
              <a:t> component render without error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/>
              <a:t>Test the output </a:t>
            </a:r>
            <a:r>
              <a:rPr lang="mr-IN" b="1" dirty="0" smtClean="0"/>
              <a:t>–</a:t>
            </a:r>
            <a:r>
              <a:rPr lang="en-US" b="1" dirty="0" smtClean="0"/>
              <a:t> render the correct thing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/>
              <a:t>Test the states/props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/>
              <a:t>Test the </a:t>
            </a:r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225" y="2821908"/>
            <a:ext cx="11726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Test </a:t>
            </a:r>
            <a:r>
              <a:rPr lang="en-US" b="1" dirty="0" smtClean="0"/>
              <a:t>redux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/>
              <a:t>Actions</a:t>
            </a:r>
          </a:p>
          <a:p>
            <a:pPr marL="1200150" lvl="2" indent="-285750">
              <a:buFontTx/>
              <a:buChar char="-"/>
            </a:pPr>
            <a:r>
              <a:rPr lang="en-US" b="1" dirty="0" smtClean="0"/>
              <a:t>Action Creators is correct</a:t>
            </a:r>
          </a:p>
          <a:p>
            <a:pPr marL="742950" lvl="1" indent="-285750">
              <a:buFontTx/>
              <a:buChar char="-"/>
            </a:pPr>
            <a:r>
              <a:rPr lang="en-US" b="1" dirty="0" smtClean="0"/>
              <a:t>Reducers</a:t>
            </a:r>
            <a:endParaRPr lang="en-US" b="1" dirty="0" smtClean="0"/>
          </a:p>
          <a:p>
            <a:pPr marL="1200150" lvl="2" indent="-285750">
              <a:buFontTx/>
              <a:buChar char="-"/>
            </a:pPr>
            <a:r>
              <a:rPr lang="en-US" b="1" dirty="0"/>
              <a:t>I</a:t>
            </a:r>
            <a:r>
              <a:rPr lang="en-US" b="1" dirty="0" smtClean="0"/>
              <a:t>nitial state is correct</a:t>
            </a:r>
          </a:p>
          <a:p>
            <a:pPr marL="1200150" lvl="2" indent="-285750">
              <a:buFontTx/>
              <a:buChar char="-"/>
            </a:pPr>
            <a:r>
              <a:rPr lang="en-US" b="1" dirty="0" smtClean="0"/>
              <a:t>When state change return 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164800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9DC7F0-B451-4072-A845-7E24A98C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C5F2F3-557F-41AD-AD18-F12E4406CB95}"/>
              </a:ext>
            </a:extLst>
          </p:cNvPr>
          <p:cNvSpPr txBox="1"/>
          <p:nvPr/>
        </p:nvSpPr>
        <p:spPr>
          <a:xfrm>
            <a:off x="285225" y="51460"/>
            <a:ext cx="614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05 – </a:t>
            </a:r>
            <a:r>
              <a:rPr lang="en-US" sz="3200" dirty="0" smtClean="0"/>
              <a:t>What not to test?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225" y="1011380"/>
            <a:ext cx="1172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Third party libraries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Do not test implementation details such as names of 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71119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225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Bluekei</dc:creator>
  <cp:lastModifiedBy>Microsoft Office User</cp:lastModifiedBy>
  <cp:revision>476</cp:revision>
  <dcterms:created xsi:type="dcterms:W3CDTF">2018-07-12T07:03:43Z</dcterms:created>
  <dcterms:modified xsi:type="dcterms:W3CDTF">2020-03-22T09:20:39Z</dcterms:modified>
</cp:coreProperties>
</file>