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ho" initials="th" lastIdx="1" clrIdx="0">
    <p:extLst>
      <p:ext uri="{19B8F6BF-5375-455C-9EA6-DF929625EA0E}">
        <p15:presenceInfo xmlns:p15="http://schemas.microsoft.com/office/powerpoint/2012/main" userId="truong 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5238" autoAdjust="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5983B-0081-40F3-8CC4-56FED76DAACE}" type="datetimeFigureOut">
              <a:rPr lang="vi-VN" smtClean="0"/>
              <a:t>23/12/2019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3626-5EBE-4037-833B-9227A8B3A6E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4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F916-0ED2-48D3-B356-1F7FE65E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26ADE-FF5D-43E2-AC19-D538C4AB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A60A-26B1-416E-9E28-B5B6FCB2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CFF3-E918-41A3-9192-8E8D3DA5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FC10-BD75-439E-B6F8-E5BDEAA3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9C60-76EF-4184-BD50-0256A1B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F5090-6860-4B1A-AECC-1B33A91E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9E63-D2EA-4E9E-8BAD-54AEE307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E024-6583-4A59-BE72-C70BCAFA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A0B6-2901-438C-8326-12C1025E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9A6F6-D6D5-4870-8104-89759339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D2359-DF0C-4ED5-8019-B8C70E10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8CB7-2DA9-416A-9B3E-BD5568A2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9E6B-DB04-4832-91A8-CB7EC76A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6978-626F-4549-85C6-8096CF8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938B-95A0-4FE0-BCF5-ADAED417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DDE8-BBAB-42DD-A5CC-BCC48AC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B64C-0454-43E3-88BA-8FB17A0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9177-89BD-42A0-8856-0F18B189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0AC8-C0E5-477C-87C4-A71982B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61DE-57D5-401C-8F11-0D3EED9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D63A-66C1-46DB-B739-0D980515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4AD-E685-4804-9837-4544EEC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A1B8-7395-4590-9D4E-F79D85B6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22AC-5853-4B5B-AD0C-8BF42D64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88A-130E-44FD-A717-6F5A004B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E9B6-7D47-4E4F-8231-AD1EC84D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411C-F7F8-4B79-A4F3-44AF5D0E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C4BDD-F355-41CE-BD00-EEE9059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9057-8D41-4C35-ADD0-72C54564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7A8D-D49D-4914-903C-A2D7367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AAA-FE04-409E-8F9B-A1A25276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CD23-67FC-4D72-BBCC-A97B3A56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950ED-BE79-4044-9CD1-2D60D045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A5D91-4338-4297-A8C7-4932546F5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59FCF-FE0F-4B28-9C3C-A2F992CC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9266F-2FEC-4373-A0CB-55BDDB2E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7E8E4-A766-41BA-BF7A-3B7D2A73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E961-1237-4501-B8C5-BAF4960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31B8-84FA-45FD-95A6-8C31D056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6FD4B-F926-4B8F-A614-1576661B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3B6D7-2824-4A17-9411-0B22582A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581E7-3634-4465-B1CB-C2AA175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2757E-EFFD-4925-9AA0-DAE12E6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D3AC-4068-4738-BE3C-5FAF6A17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CF14-E02E-43D6-BF0E-7FEAB144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91D4-3E8B-4E60-8C2C-B2CA96E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ECD7-C2E0-4764-B75C-C8B9F10E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F446A-1341-45E2-9A9F-BAC6AABD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69101-038E-4F16-B897-33FF00F1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11DBD-AC27-4E9F-B8F2-A1C1679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E77B-E4E1-4DCB-AAE4-873FC6E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81A6-71EC-45C8-AA98-DB8DEE4B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E203-D7DF-4343-8BEA-58CE1C867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6EC1-C0EE-4CD0-9FD0-4673FDBA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BC80-6038-4653-9E48-B5B2137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F5A8-1D29-46D8-8F45-A20A48AF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49B57-2B8C-4977-8C21-5E4B9D6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7C561-9A3E-4B77-BECD-2A4D5DA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1693-36CD-4383-8F63-EB572FB6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4E6F-DF6E-4D04-B167-F4EFE3C2B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E6B9-647D-44E7-AC55-189E6226424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E4B6-7E47-4829-BB49-6148F9EF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1177-A902-4886-B9C9-E3BF8421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tree_diagram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4B3A4-72C8-4289-A56D-289DEB15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5062936-AF0A-49F9-9A31-AA5EF7763260}"/>
              </a:ext>
            </a:extLst>
          </p:cNvPr>
          <p:cNvSpPr/>
          <p:nvPr/>
        </p:nvSpPr>
        <p:spPr>
          <a:xfrm>
            <a:off x="4686183" y="3992923"/>
            <a:ext cx="2650919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</a:t>
            </a:r>
            <a:endParaRPr lang="vi-V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0562AAB-56F5-49E8-9CD3-66F7BDDD5640}"/>
              </a:ext>
            </a:extLst>
          </p:cNvPr>
          <p:cNvSpPr txBox="1"/>
          <p:nvPr/>
        </p:nvSpPr>
        <p:spPr>
          <a:xfrm>
            <a:off x="7462345" y="5507421"/>
            <a:ext cx="3736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Presentor</a:t>
            </a:r>
            <a:r>
              <a:rPr lang="en-US" sz="3200" dirty="0">
                <a:solidFill>
                  <a:schemeClr val="bg1"/>
                </a:solidFill>
              </a:rPr>
              <a:t>: Truong Ho</a:t>
            </a:r>
            <a:endParaRPr lang="vi-V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67B90-8D9C-4B64-A152-D9635212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9" y="0"/>
            <a:ext cx="41498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9A547-539A-46AB-A0BC-9F9B4641AEA4}"/>
              </a:ext>
            </a:extLst>
          </p:cNvPr>
          <p:cNvSpPr txBox="1"/>
          <p:nvPr/>
        </p:nvSpPr>
        <p:spPr>
          <a:xfrm>
            <a:off x="595618" y="478172"/>
            <a:ext cx="439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BA1F3"/>
                </a:solidFill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815BE-D9B5-409A-AD1D-0EB30DF3D7BE}"/>
              </a:ext>
            </a:extLst>
          </p:cNvPr>
          <p:cNvSpPr txBox="1"/>
          <p:nvPr/>
        </p:nvSpPr>
        <p:spPr>
          <a:xfrm>
            <a:off x="595618" y="1449247"/>
            <a:ext cx="595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1BA1F3"/>
                </a:solidFill>
              </a:rPr>
              <a:t>01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02</a:t>
            </a:r>
            <a:endParaRPr lang="en-US" sz="2000" dirty="0">
              <a:solidFill>
                <a:srgbClr val="1BA1F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466B-035F-46D0-B3C7-B72FF5BDAC78}"/>
              </a:ext>
            </a:extLst>
          </p:cNvPr>
          <p:cNvSpPr txBox="1"/>
          <p:nvPr/>
        </p:nvSpPr>
        <p:spPr>
          <a:xfrm>
            <a:off x="1326858" y="1449246"/>
            <a:ext cx="525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Implement with d3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534283-6F96-40AB-9E88-87750D454CEB}"/>
              </a:ext>
            </a:extLst>
          </p:cNvPr>
          <p:cNvCxnSpPr>
            <a:cxnSpLocks/>
          </p:cNvCxnSpPr>
          <p:nvPr/>
        </p:nvCxnSpPr>
        <p:spPr>
          <a:xfrm>
            <a:off x="697683" y="1345449"/>
            <a:ext cx="518721" cy="0"/>
          </a:xfrm>
          <a:prstGeom prst="line">
            <a:avLst/>
          </a:prstGeom>
          <a:ln w="38100">
            <a:solidFill>
              <a:srgbClr val="1BA1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0B7FFB-DFF3-43C0-BE39-24F03630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3252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46F1DD-7CF8-42FC-98B8-BC29D2A3D10E}"/>
              </a:ext>
            </a:extLst>
          </p:cNvPr>
          <p:cNvSpPr txBox="1"/>
          <p:nvPr/>
        </p:nvSpPr>
        <p:spPr>
          <a:xfrm>
            <a:off x="595618" y="478172"/>
            <a:ext cx="4347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3078C0-65C8-4AF0-90A4-580D592C8DDB}"/>
              </a:ext>
            </a:extLst>
          </p:cNvPr>
          <p:cNvCxnSpPr>
            <a:cxnSpLocks/>
          </p:cNvCxnSpPr>
          <p:nvPr/>
        </p:nvCxnSpPr>
        <p:spPr>
          <a:xfrm>
            <a:off x="722850" y="1592373"/>
            <a:ext cx="5187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1F1A84-C25B-4695-BCC5-EFBBCE9F8E75}"/>
              </a:ext>
            </a:extLst>
          </p:cNvPr>
          <p:cNvSpPr txBox="1"/>
          <p:nvPr/>
        </p:nvSpPr>
        <p:spPr>
          <a:xfrm>
            <a:off x="595618" y="2407640"/>
            <a:ext cx="291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46FFA-2900-476D-B670-97DE6FDD2465}"/>
              </a:ext>
            </a:extLst>
          </p:cNvPr>
          <p:cNvSpPr txBox="1"/>
          <p:nvPr/>
        </p:nvSpPr>
        <p:spPr>
          <a:xfrm>
            <a:off x="5229726" y="842211"/>
            <a:ext cx="5983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3600" dirty="0"/>
              <a:t>What is </a:t>
            </a:r>
            <a:r>
              <a:rPr lang="en-US" sz="3600" dirty="0" err="1" smtClean="0"/>
              <a:t>Treemap</a:t>
            </a:r>
            <a:r>
              <a:rPr lang="en-US" sz="3600" dirty="0" smtClean="0"/>
              <a:t>?</a:t>
            </a:r>
            <a:endParaRPr lang="en-US" sz="3600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3600" dirty="0"/>
              <a:t>Why do we need </a:t>
            </a:r>
            <a:r>
              <a:rPr lang="en-US" sz="3600" dirty="0" err="1" smtClean="0"/>
              <a:t>Treemap</a:t>
            </a:r>
            <a:r>
              <a:rPr lang="en-US" sz="3600" dirty="0" smtClean="0"/>
              <a:t>?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3600" dirty="0" err="1" smtClean="0"/>
              <a:t>Treemaps</a:t>
            </a:r>
            <a:r>
              <a:rPr lang="en-US" sz="3600" dirty="0" smtClean="0"/>
              <a:t>’ Downsides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01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5F2F3-557F-41AD-AD18-F12E4406CB95}"/>
              </a:ext>
            </a:extLst>
          </p:cNvPr>
          <p:cNvSpPr txBox="1"/>
          <p:nvPr/>
        </p:nvSpPr>
        <p:spPr>
          <a:xfrm>
            <a:off x="285226" y="51460"/>
            <a:ext cx="4194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01 - </a:t>
            </a:r>
            <a:r>
              <a:rPr lang="en-US" sz="3200" dirty="0"/>
              <a:t>What is </a:t>
            </a:r>
            <a:r>
              <a:rPr lang="en-US" sz="3200" dirty="0" err="1" smtClean="0"/>
              <a:t>Treemap</a:t>
            </a:r>
            <a:r>
              <a:rPr lang="en-US" sz="3200" dirty="0" smtClean="0"/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DD196-1429-4D08-8B75-C808DA1AADE1}"/>
              </a:ext>
            </a:extLst>
          </p:cNvPr>
          <p:cNvSpPr/>
          <p:nvPr/>
        </p:nvSpPr>
        <p:spPr>
          <a:xfrm>
            <a:off x="822157" y="1212867"/>
            <a:ext cx="10547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Treemaps</a:t>
            </a:r>
            <a:r>
              <a:rPr lang="en-US" sz="2000" dirty="0"/>
              <a:t> are an alternative way of </a:t>
            </a:r>
            <a:r>
              <a:rPr lang="en-US" sz="2000" dirty="0" err="1"/>
              <a:t>visualising</a:t>
            </a:r>
            <a:r>
              <a:rPr lang="en-US" sz="2000" dirty="0"/>
              <a:t> the hierarchical structure of a </a:t>
            </a:r>
            <a:r>
              <a:rPr lang="en-US" sz="2000" dirty="0">
                <a:hlinkClick r:id="rId3"/>
              </a:rPr>
              <a:t>Tree Diagram</a:t>
            </a:r>
            <a:r>
              <a:rPr lang="en-US" sz="2000" dirty="0"/>
              <a:t> while also displaying quantities for each category via area size. Each category is assigned a rectangle area with their subcategory rectangles nested inside of it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7" y="2597981"/>
            <a:ext cx="9269841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 </a:t>
            </a:r>
            <a:r>
              <a:rPr lang="en-US" sz="3200" b="1" dirty="0" smtClean="0">
                <a:solidFill>
                  <a:schemeClr val="bg1"/>
                </a:solidFill>
              </a:rPr>
              <a:t>– </a:t>
            </a:r>
            <a:r>
              <a:rPr lang="en-US" sz="3200" dirty="0" smtClean="0"/>
              <a:t>Why do we need </a:t>
            </a:r>
            <a:r>
              <a:rPr lang="en-US" sz="3200" dirty="0" err="1" smtClean="0"/>
              <a:t>Treemap</a:t>
            </a:r>
            <a:r>
              <a:rPr lang="en-US" sz="3200" dirty="0" smtClean="0"/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DD196-1429-4D08-8B75-C808DA1AADE1}"/>
              </a:ext>
            </a:extLst>
          </p:cNvPr>
          <p:cNvSpPr/>
          <p:nvPr/>
        </p:nvSpPr>
        <p:spPr>
          <a:xfrm>
            <a:off x="822157" y="1212867"/>
            <a:ext cx="10547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000" dirty="0" smtClean="0"/>
              <a:t>Save space on screen</a:t>
            </a:r>
          </a:p>
          <a:p>
            <a:pPr marL="571500" indent="-571500">
              <a:buFontTx/>
              <a:buChar char="-"/>
            </a:pPr>
            <a:r>
              <a:rPr lang="en-US" sz="2000" dirty="0" smtClean="0"/>
              <a:t>Quick overview of the structure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06" y="2878715"/>
            <a:ext cx="3333750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88" y="2578677"/>
            <a:ext cx="3333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Bluekei</dc:creator>
  <cp:lastModifiedBy>SNA</cp:lastModifiedBy>
  <cp:revision>450</cp:revision>
  <dcterms:created xsi:type="dcterms:W3CDTF">2018-07-12T07:03:43Z</dcterms:created>
  <dcterms:modified xsi:type="dcterms:W3CDTF">2019-12-23T04:59:23Z</dcterms:modified>
</cp:coreProperties>
</file>