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8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6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466579-A030-4D86-9CBE-9018D16E857C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EA1FB30-EF36-464C-9D79-9D2EA4688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Phần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lý </a:t>
            </a:r>
            <a:br>
              <a:rPr lang="en-US" dirty="0" smtClean="0"/>
            </a:br>
            <a:r>
              <a:rPr lang="en-US" dirty="0" err="1" smtClean="0"/>
              <a:t>tiệm</a:t>
            </a:r>
            <a:r>
              <a:rPr lang="en-US" dirty="0" smtClean="0"/>
              <a:t> thuốc tây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453" y="4872942"/>
            <a:ext cx="9144000" cy="13092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Giáo viên hướng dẫn: TS </a:t>
            </a:r>
            <a:r>
              <a:rPr lang="en-US" dirty="0" err="1" smtClean="0"/>
              <a:t>Phạm</a:t>
            </a:r>
            <a:r>
              <a:rPr lang="en-US" dirty="0" smtClean="0"/>
              <a:t> Văn Hà</a:t>
            </a:r>
          </a:p>
          <a:p>
            <a:r>
              <a:rPr lang="en-US" dirty="0" smtClean="0"/>
              <a:t>Sinh viên thực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tài: Đình Văn Quân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476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Nội dung trình </a:t>
            </a:r>
            <a:r>
              <a:rPr lang="en-US" sz="6000" dirty="0" err="1" smtClean="0"/>
              <a:t>bày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09" y="1792936"/>
            <a:ext cx="9784080" cy="4367834"/>
          </a:xfrm>
        </p:spPr>
        <p:txBody>
          <a:bodyPr anchor="ctr">
            <a:noAutofit/>
          </a:bodyPr>
          <a:lstStyle/>
          <a:p>
            <a:r>
              <a:rPr lang="en-US" sz="5400" dirty="0" err="1" smtClean="0">
                <a:solidFill>
                  <a:schemeClr val="bg2"/>
                </a:solidFill>
              </a:rPr>
              <a:t>Kết</a:t>
            </a:r>
            <a:r>
              <a:rPr lang="en-US" sz="5400" dirty="0" smtClean="0">
                <a:solidFill>
                  <a:schemeClr val="bg2"/>
                </a:solidFill>
              </a:rPr>
              <a:t> quả phân </a:t>
            </a:r>
            <a:r>
              <a:rPr lang="en-US" sz="5400" dirty="0" err="1" smtClean="0">
                <a:solidFill>
                  <a:schemeClr val="bg2"/>
                </a:solidFill>
              </a:rPr>
              <a:t>tích</a:t>
            </a:r>
            <a:endParaRPr lang="en-US" sz="5400" dirty="0" smtClean="0">
              <a:solidFill>
                <a:schemeClr val="bg2"/>
              </a:solidFill>
            </a:endParaRPr>
          </a:p>
          <a:p>
            <a:r>
              <a:rPr lang="en-US" sz="5400" dirty="0" smtClean="0">
                <a:solidFill>
                  <a:schemeClr val="bg2"/>
                </a:solidFill>
              </a:rPr>
              <a:t>Demo sản phẩm</a:t>
            </a:r>
          </a:p>
          <a:p>
            <a:r>
              <a:rPr lang="en-US" sz="5400" dirty="0" err="1" smtClean="0">
                <a:solidFill>
                  <a:schemeClr val="bg2"/>
                </a:solidFill>
              </a:rPr>
              <a:t>Tổng</a:t>
            </a:r>
            <a:r>
              <a:rPr lang="en-US" sz="5400" dirty="0" smtClean="0">
                <a:solidFill>
                  <a:schemeClr val="bg2"/>
                </a:solidFill>
              </a:rPr>
              <a:t> </a:t>
            </a:r>
            <a:r>
              <a:rPr lang="en-US" sz="5400" dirty="0" err="1" smtClean="0">
                <a:solidFill>
                  <a:schemeClr val="bg2"/>
                </a:solidFill>
              </a:rPr>
              <a:t>kết</a:t>
            </a:r>
            <a:r>
              <a:rPr lang="en-US" sz="5400" dirty="0" smtClean="0">
                <a:solidFill>
                  <a:schemeClr val="bg2"/>
                </a:solidFill>
              </a:rPr>
              <a:t> và hướng phát triển</a:t>
            </a:r>
            <a:endParaRPr lang="en-US" sz="5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82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809" y="135586"/>
            <a:ext cx="5243601" cy="927404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quả phân </a:t>
            </a:r>
            <a:r>
              <a:rPr lang="en-US" dirty="0" err="1" smtClean="0"/>
              <a:t>tích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Nhân viên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Quản</a:t>
            </a:r>
            <a:r>
              <a:rPr lang="en-US" dirty="0" smtClean="0">
                <a:solidFill>
                  <a:schemeClr val="bg2"/>
                </a:solidFill>
              </a:rPr>
              <a:t> lý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1663976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Quản</a:t>
            </a:r>
            <a:r>
              <a:rPr lang="en-US" dirty="0" smtClean="0">
                <a:solidFill>
                  <a:schemeClr val="bg2"/>
                </a:solidFill>
              </a:rPr>
              <a:t> lý nhiều thực thể</a:t>
            </a:r>
          </a:p>
          <a:p>
            <a:r>
              <a:rPr lang="en-US" dirty="0" err="1" smtClean="0">
                <a:solidFill>
                  <a:schemeClr val="bg2"/>
                </a:solidFill>
              </a:rPr>
              <a:t>Quan</a:t>
            </a:r>
            <a:r>
              <a:rPr lang="en-US" dirty="0" smtClean="0">
                <a:solidFill>
                  <a:schemeClr val="bg2"/>
                </a:solidFill>
              </a:rPr>
              <a:t> tâm tới </a:t>
            </a:r>
            <a:r>
              <a:rPr lang="en-US" dirty="0" err="1" smtClean="0">
                <a:solidFill>
                  <a:schemeClr val="bg2"/>
                </a:solidFill>
              </a:rPr>
              <a:t>doanh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thu</a:t>
            </a:r>
            <a:r>
              <a:rPr lang="en-US" dirty="0" smtClean="0">
                <a:solidFill>
                  <a:schemeClr val="bg2"/>
                </a:solidFill>
              </a:rPr>
              <a:t>, hoạt </a:t>
            </a:r>
            <a:r>
              <a:rPr lang="en-US" dirty="0" err="1" smtClean="0">
                <a:solidFill>
                  <a:schemeClr val="bg2"/>
                </a:solidFill>
              </a:rPr>
              <a:t>động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Các công cụ lưu </a:t>
            </a:r>
            <a:r>
              <a:rPr lang="en-US" dirty="0" err="1" smtClean="0">
                <a:solidFill>
                  <a:schemeClr val="bg2"/>
                </a:solidFill>
              </a:rPr>
              <a:t>trữ</a:t>
            </a:r>
            <a:r>
              <a:rPr lang="en-US" dirty="0" smtClean="0">
                <a:solidFill>
                  <a:schemeClr val="bg2"/>
                </a:solidFill>
              </a:rPr>
              <a:t> thông tin không thuận </a:t>
            </a:r>
            <a:r>
              <a:rPr lang="en-US" dirty="0" err="1" smtClean="0">
                <a:solidFill>
                  <a:schemeClr val="bg2"/>
                </a:solidFill>
              </a:rPr>
              <a:t>tiện</a:t>
            </a:r>
            <a:r>
              <a:rPr lang="en-US" dirty="0" smtClean="0">
                <a:solidFill>
                  <a:schemeClr val="bg2"/>
                </a:solidFill>
              </a:rPr>
              <a:t> như </a:t>
            </a:r>
            <a:r>
              <a:rPr lang="en-US" dirty="0" err="1" smtClean="0">
                <a:solidFill>
                  <a:schemeClr val="bg2"/>
                </a:solidFill>
              </a:rPr>
              <a:t>sổ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sách,Excel</a:t>
            </a:r>
            <a:r>
              <a:rPr lang="en-US" dirty="0" smtClean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15611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Khó nhớ tên thuốc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Cần biết thông tin thuốc trong </a:t>
            </a:r>
            <a:r>
              <a:rPr lang="en-US" dirty="0" err="1" smtClean="0">
                <a:solidFill>
                  <a:schemeClr val="bg2"/>
                </a:solidFill>
              </a:rPr>
              <a:t>tiệm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Tính </a:t>
            </a:r>
            <a:r>
              <a:rPr lang="en-US" dirty="0" err="1" smtClean="0">
                <a:solidFill>
                  <a:schemeClr val="bg2"/>
                </a:solidFill>
              </a:rPr>
              <a:t>toán</a:t>
            </a:r>
            <a:r>
              <a:rPr lang="en-US" dirty="0" smtClean="0">
                <a:solidFill>
                  <a:schemeClr val="bg2"/>
                </a:solidFill>
              </a:rPr>
              <a:t> không </a:t>
            </a:r>
            <a:r>
              <a:rPr lang="en-US" dirty="0" err="1" smtClean="0">
                <a:solidFill>
                  <a:schemeClr val="bg2"/>
                </a:solidFill>
              </a:rPr>
              <a:t>được</a:t>
            </a:r>
            <a:r>
              <a:rPr lang="en-US" dirty="0" smtClean="0">
                <a:solidFill>
                  <a:schemeClr val="bg2"/>
                </a:solidFill>
              </a:rPr>
              <a:t> thuận </a:t>
            </a:r>
            <a:r>
              <a:rPr lang="en-US" dirty="0" err="1" smtClean="0">
                <a:solidFill>
                  <a:schemeClr val="bg2"/>
                </a:solidFill>
              </a:rPr>
              <a:t>tiện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229" y="1380609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Thực trạng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40" y="135586"/>
            <a:ext cx="3451860" cy="15773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08" y="4526280"/>
            <a:ext cx="5243601" cy="1417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4526280"/>
            <a:ext cx="4503420" cy="14173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510" y="6252210"/>
            <a:ext cx="906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Cần phải có một phần </a:t>
            </a:r>
            <a:r>
              <a:rPr lang="en-US" b="1" dirty="0" err="1" smtClean="0">
                <a:solidFill>
                  <a:schemeClr val="bg2"/>
                </a:solidFill>
                <a:sym typeface="Wingdings" panose="05000000000000000000" pitchFamily="2" charset="2"/>
              </a:rPr>
              <a:t>mềm</a:t>
            </a:r>
            <a:r>
              <a:rPr lang="en-US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sym typeface="Wingdings" panose="05000000000000000000" pitchFamily="2" charset="2"/>
              </a:rPr>
              <a:t>quản</a:t>
            </a:r>
            <a:r>
              <a:rPr lang="en-US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 lý </a:t>
            </a:r>
            <a:r>
              <a:rPr lang="en-US" b="1" dirty="0" err="1" smtClean="0">
                <a:solidFill>
                  <a:schemeClr val="bg2"/>
                </a:solidFill>
                <a:sym typeface="Wingdings" panose="05000000000000000000" pitchFamily="2" charset="2"/>
              </a:rPr>
              <a:t>tiệm</a:t>
            </a:r>
            <a:r>
              <a:rPr lang="en-US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 thuốc </a:t>
            </a:r>
            <a:r>
              <a:rPr lang="en-US" b="1" dirty="0" err="1" smtClean="0">
                <a:solidFill>
                  <a:schemeClr val="bg2"/>
                </a:solidFill>
                <a:sym typeface="Wingdings" panose="05000000000000000000" pitchFamily="2" charset="2"/>
              </a:rPr>
              <a:t>giành</a:t>
            </a:r>
            <a:r>
              <a:rPr lang="en-US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sym typeface="Wingdings" panose="05000000000000000000" pitchFamily="2" charset="2"/>
              </a:rPr>
              <a:t>cho</a:t>
            </a:r>
            <a:r>
              <a:rPr lang="en-US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 cả </a:t>
            </a:r>
            <a:r>
              <a:rPr lang="en-US" b="1" dirty="0" err="1" smtClean="0">
                <a:solidFill>
                  <a:schemeClr val="bg2"/>
                </a:solidFill>
                <a:sym typeface="Wingdings" panose="05000000000000000000" pitchFamily="2" charset="2"/>
              </a:rPr>
              <a:t>hai</a:t>
            </a:r>
            <a:r>
              <a:rPr lang="en-US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sym typeface="Wingdings" panose="05000000000000000000" pitchFamily="2" charset="2"/>
              </a:rPr>
              <a:t>đối</a:t>
            </a:r>
            <a:r>
              <a:rPr lang="en-US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sym typeface="Wingdings" panose="05000000000000000000" pitchFamily="2" charset="2"/>
              </a:rPr>
              <a:t>tượng</a:t>
            </a:r>
            <a:r>
              <a:rPr lang="en-US" b="1" dirty="0" smtClean="0">
                <a:solidFill>
                  <a:schemeClr val="bg2"/>
                </a:solidFill>
                <a:sym typeface="Wingdings" panose="05000000000000000000" pitchFamily="2" charset="2"/>
              </a:rPr>
              <a:t> trên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64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011" y="101296"/>
            <a:ext cx="4571999" cy="42448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quả phân </a:t>
            </a:r>
            <a:r>
              <a:rPr lang="en-US" dirty="0" err="1" smtClean="0"/>
              <a:t>tích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5790" y="1405889"/>
            <a:ext cx="9475470" cy="53473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870" y="880110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2"/>
                </a:solidFill>
              </a:rPr>
              <a:t>Chức</a:t>
            </a:r>
            <a:r>
              <a:rPr lang="en-US" b="1" dirty="0" smtClean="0">
                <a:solidFill>
                  <a:schemeClr val="bg2"/>
                </a:solidFill>
              </a:rPr>
              <a:t> năng chính của hệ </a:t>
            </a:r>
            <a:r>
              <a:rPr lang="en-US" b="1" dirty="0" err="1" smtClean="0">
                <a:solidFill>
                  <a:schemeClr val="bg2"/>
                </a:solidFill>
              </a:rPr>
              <a:t>thống</a:t>
            </a:r>
            <a:r>
              <a:rPr lang="en-US" b="1" dirty="0" smtClean="0">
                <a:solidFill>
                  <a:schemeClr val="bg2"/>
                </a:solidFill>
              </a:rPr>
              <a:t> xây dựng: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60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SẢN PHẨM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Công cụ: ngôn </a:t>
            </a:r>
            <a:r>
              <a:rPr lang="en-US" sz="3600" dirty="0" err="1" smtClean="0"/>
              <a:t>ngữ</a:t>
            </a:r>
            <a:r>
              <a:rPr lang="en-US" sz="3600" dirty="0" smtClean="0"/>
              <a:t> C# ,SQL</a:t>
            </a:r>
          </a:p>
        </p:txBody>
      </p:sp>
    </p:spTree>
    <p:extLst>
      <p:ext uri="{BB962C8B-B14F-4D97-AF65-F5344CB8AC3E}">
        <p14:creationId xmlns:p14="http://schemas.microsoft.com/office/powerpoint/2010/main" val="367463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KẾT VÀ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Làm </a:t>
            </a:r>
            <a:r>
              <a:rPr lang="en-US" dirty="0" err="1" smtClean="0">
                <a:solidFill>
                  <a:schemeClr val="bg2"/>
                </a:solidFill>
              </a:rPr>
              <a:t>được</a:t>
            </a:r>
            <a:r>
              <a:rPr lang="en-US" dirty="0" smtClean="0">
                <a:solidFill>
                  <a:schemeClr val="bg2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2"/>
                </a:solidFill>
              </a:rPr>
              <a:t>Vận</a:t>
            </a:r>
            <a:r>
              <a:rPr lang="en-US" dirty="0" smtClean="0">
                <a:solidFill>
                  <a:schemeClr val="bg2"/>
                </a:solidFill>
              </a:rPr>
              <a:t> dụng kiến thức của </a:t>
            </a:r>
            <a:r>
              <a:rPr lang="en-US" dirty="0" err="1" smtClean="0">
                <a:solidFill>
                  <a:schemeClr val="bg2"/>
                </a:solidFill>
              </a:rPr>
              <a:t>môn</a:t>
            </a:r>
            <a:r>
              <a:rPr lang="en-US" dirty="0" smtClean="0">
                <a:solidFill>
                  <a:schemeClr val="bg2"/>
                </a:solidFill>
              </a:rPr>
              <a:t> học </a:t>
            </a:r>
            <a:r>
              <a:rPr lang="en-US" dirty="0" err="1" smtClean="0">
                <a:solidFill>
                  <a:schemeClr val="bg2"/>
                </a:solidFill>
              </a:rPr>
              <a:t>lập</a:t>
            </a:r>
            <a:r>
              <a:rPr lang="en-US" dirty="0" smtClean="0">
                <a:solidFill>
                  <a:schemeClr val="bg2"/>
                </a:solidFill>
              </a:rPr>
              <a:t> trình window </a:t>
            </a:r>
            <a:r>
              <a:rPr lang="en-US" dirty="0" err="1" smtClean="0">
                <a:solidFill>
                  <a:schemeClr val="bg2"/>
                </a:solidFill>
              </a:rPr>
              <a:t>để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áp</a:t>
            </a:r>
            <a:r>
              <a:rPr lang="en-US" dirty="0" smtClean="0">
                <a:solidFill>
                  <a:schemeClr val="bg2"/>
                </a:solidFill>
              </a:rPr>
              <a:t> dụng xây dựng bài </a:t>
            </a:r>
            <a:r>
              <a:rPr lang="en-US" dirty="0" err="1" smtClean="0">
                <a:solidFill>
                  <a:schemeClr val="bg2"/>
                </a:solidFill>
              </a:rPr>
              <a:t>toán</a:t>
            </a:r>
            <a:endParaRPr lang="en-US" dirty="0" smtClean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Biết cách phân </a:t>
            </a:r>
            <a:r>
              <a:rPr lang="en-US" dirty="0" err="1" smtClean="0">
                <a:solidFill>
                  <a:schemeClr val="bg2"/>
                </a:solidFill>
              </a:rPr>
              <a:t>tích</a:t>
            </a:r>
            <a:r>
              <a:rPr lang="en-US" dirty="0" smtClean="0">
                <a:solidFill>
                  <a:schemeClr val="bg2"/>
                </a:solidFill>
              </a:rPr>
              <a:t> một bài </a:t>
            </a:r>
            <a:r>
              <a:rPr lang="en-US" dirty="0" err="1" smtClean="0">
                <a:solidFill>
                  <a:schemeClr val="bg2"/>
                </a:solidFill>
              </a:rPr>
              <a:t>toán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chương</a:t>
            </a:r>
            <a:r>
              <a:rPr lang="en-US" dirty="0" smtClean="0">
                <a:solidFill>
                  <a:schemeClr val="bg2"/>
                </a:solidFill>
              </a:rPr>
              <a:t> trình cụ thể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2"/>
                </a:solidFill>
              </a:rPr>
              <a:t>Hiểu hơn về cách </a:t>
            </a:r>
            <a:r>
              <a:rPr lang="en-US" dirty="0" err="1" smtClean="0">
                <a:solidFill>
                  <a:schemeClr val="bg2"/>
                </a:solidFill>
              </a:rPr>
              <a:t>tiệm</a:t>
            </a:r>
            <a:r>
              <a:rPr lang="en-US" dirty="0" smtClean="0">
                <a:solidFill>
                  <a:schemeClr val="bg2"/>
                </a:solidFill>
              </a:rPr>
              <a:t> thuốc hoạt </a:t>
            </a:r>
            <a:r>
              <a:rPr lang="en-US" dirty="0" err="1" smtClean="0">
                <a:solidFill>
                  <a:schemeClr val="bg2"/>
                </a:solidFill>
              </a:rPr>
              <a:t>động</a:t>
            </a:r>
            <a:endParaRPr lang="en-US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Chưa làm </a:t>
            </a:r>
            <a:r>
              <a:rPr lang="en-US" dirty="0" err="1" smtClean="0">
                <a:solidFill>
                  <a:schemeClr val="bg2"/>
                </a:solidFill>
              </a:rPr>
              <a:t>được</a:t>
            </a:r>
            <a:r>
              <a:rPr lang="en-US" dirty="0" smtClean="0">
                <a:solidFill>
                  <a:schemeClr val="bg2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2"/>
                </a:solidFill>
              </a:rPr>
              <a:t>Giao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diện</a:t>
            </a:r>
            <a:r>
              <a:rPr lang="en-US" dirty="0" smtClean="0">
                <a:solidFill>
                  <a:schemeClr val="bg2"/>
                </a:solidFill>
              </a:rPr>
              <a:t> chưa thực sự đẹp mắt</a:t>
            </a:r>
          </a:p>
          <a:p>
            <a:pPr>
              <a:buFontTx/>
              <a:buChar char="-"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Hướng phát triển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2"/>
                </a:solidFill>
              </a:rPr>
              <a:t>Áp</a:t>
            </a:r>
            <a:r>
              <a:rPr lang="en-US" dirty="0" smtClean="0">
                <a:solidFill>
                  <a:schemeClr val="bg2"/>
                </a:solidFill>
              </a:rPr>
              <a:t> dụng công </a:t>
            </a:r>
            <a:r>
              <a:rPr lang="en-US" dirty="0" err="1" smtClean="0">
                <a:solidFill>
                  <a:schemeClr val="bg2"/>
                </a:solidFill>
              </a:rPr>
              <a:t>nghệ</a:t>
            </a:r>
            <a:r>
              <a:rPr lang="en-US" dirty="0" smtClean="0">
                <a:solidFill>
                  <a:schemeClr val="bg2"/>
                </a:solidFill>
              </a:rPr>
              <a:t> nhận </a:t>
            </a:r>
            <a:r>
              <a:rPr lang="en-US" dirty="0" err="1" smtClean="0">
                <a:solidFill>
                  <a:schemeClr val="bg2"/>
                </a:solidFill>
              </a:rPr>
              <a:t>diện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khuôn</a:t>
            </a:r>
            <a:r>
              <a:rPr lang="en-US" dirty="0" smtClean="0">
                <a:solidFill>
                  <a:schemeClr val="bg2"/>
                </a:solidFill>
              </a:rPr>
              <a:t> mặt vào việc chấm công nhân viên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2"/>
                </a:solidFill>
              </a:rPr>
              <a:t>Bổ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xung</a:t>
            </a:r>
            <a:r>
              <a:rPr lang="en-US" dirty="0" smtClean="0">
                <a:solidFill>
                  <a:schemeClr val="bg2"/>
                </a:solidFill>
              </a:rPr>
              <a:t> thêm các </a:t>
            </a:r>
            <a:r>
              <a:rPr lang="en-US" dirty="0" err="1" smtClean="0">
                <a:solidFill>
                  <a:schemeClr val="bg2"/>
                </a:solidFill>
              </a:rPr>
              <a:t>chức</a:t>
            </a:r>
            <a:r>
              <a:rPr lang="en-US" dirty="0" smtClean="0">
                <a:solidFill>
                  <a:schemeClr val="bg2"/>
                </a:solidFill>
              </a:rPr>
              <a:t> năng </a:t>
            </a:r>
            <a:r>
              <a:rPr lang="en-US" dirty="0" err="1" smtClean="0">
                <a:solidFill>
                  <a:schemeClr val="bg2"/>
                </a:solidFill>
              </a:rPr>
              <a:t>để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cho</a:t>
            </a:r>
            <a:r>
              <a:rPr lang="en-US" dirty="0" smtClean="0">
                <a:solidFill>
                  <a:schemeClr val="bg2"/>
                </a:solidFill>
              </a:rPr>
              <a:t> hệ </a:t>
            </a:r>
            <a:r>
              <a:rPr lang="en-US" dirty="0" err="1" smtClean="0">
                <a:solidFill>
                  <a:schemeClr val="bg2"/>
                </a:solidFill>
              </a:rPr>
              <a:t>thống</a:t>
            </a:r>
            <a:r>
              <a:rPr lang="en-US" dirty="0" smtClean="0">
                <a:solidFill>
                  <a:schemeClr val="bg2"/>
                </a:solidFill>
              </a:rPr>
              <a:t> ngày càng hoàn </a:t>
            </a:r>
            <a:r>
              <a:rPr lang="en-US" dirty="0" err="1" smtClean="0">
                <a:solidFill>
                  <a:schemeClr val="bg2"/>
                </a:solidFill>
              </a:rPr>
              <a:t>chỉnh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46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74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108</TotalTime>
  <Words>224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Banded</vt:lpstr>
      <vt:lpstr>Phần mềm quản lý  tiệm thuốc tây</vt:lpstr>
      <vt:lpstr>Nội dung trình bày</vt:lpstr>
      <vt:lpstr>Kết quả phân tích</vt:lpstr>
      <vt:lpstr>Kết quả phân tích</vt:lpstr>
      <vt:lpstr>DEMO SẢN PHẨM</vt:lpstr>
      <vt:lpstr>TỔNG KẾT VÀ HƯỚNG PHÁT TRIỂN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Quân Đình</dc:creator>
  <cp:lastModifiedBy>Quân Đình</cp:lastModifiedBy>
  <cp:revision>9</cp:revision>
  <dcterms:created xsi:type="dcterms:W3CDTF">2021-06-07T04:28:15Z</dcterms:created>
  <dcterms:modified xsi:type="dcterms:W3CDTF">2021-06-07T09:45:47Z</dcterms:modified>
</cp:coreProperties>
</file>