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ungvuong55555/virtual-assistant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213" y="1605464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US" sz="29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 LÝ ẢO TƯ VẤN TUYỂN SINH KHOA CÔNG NGHỆ THÔNG TIN TRƯỜNG ĐẠI HỌC CÔNG NGHIỆP HÀ NỘI</a:t>
            </a:r>
            <a:endParaRPr lang="en-US" sz="29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 GIẢ: ĐÌNH VĂN QUÂN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solidFill>
                  <a:schemeClr val="accent1"/>
                </a:solidFill>
              </a:rPr>
              <a:t>PHẦN I: LÝ DO LỰA CHỌN ĐỀ TÀI</a:t>
            </a:r>
          </a:p>
          <a:p>
            <a:pPr algn="just"/>
            <a:r>
              <a:rPr lang="en-US" sz="3200" dirty="0" smtClean="0">
                <a:solidFill>
                  <a:schemeClr val="accent1"/>
                </a:solidFill>
              </a:rPr>
              <a:t>PHẦN II: XÂY DỰNG MODEL</a:t>
            </a:r>
          </a:p>
          <a:p>
            <a:pPr algn="just"/>
            <a:r>
              <a:rPr lang="en-US" sz="3200" dirty="0" smtClean="0">
                <a:solidFill>
                  <a:schemeClr val="accent1"/>
                </a:solidFill>
              </a:rPr>
              <a:t>PHẦN III: XÂY DỰNG TRỢ LÝ </a:t>
            </a:r>
          </a:p>
          <a:p>
            <a:pPr algn="just"/>
            <a:r>
              <a:rPr lang="en-US" sz="3200" dirty="0" smtClean="0">
                <a:solidFill>
                  <a:schemeClr val="accent1"/>
                </a:solidFill>
              </a:rPr>
              <a:t>PHẦN IV: LINK SẢN PHẨM VÀ TÀI LIỆU LIÊN QUAN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833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I: LÝ DO LỰA CHỌN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425109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chatbot</a:t>
            </a:r>
            <a:r>
              <a:rPr lang="en-US" sz="2400" dirty="0" smtClean="0"/>
              <a:t> AI sang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ảo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cải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thiện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thiếu</a:t>
            </a:r>
            <a:r>
              <a:rPr lang="en-US" sz="2400" dirty="0" smtClean="0"/>
              <a:t> </a:t>
            </a:r>
            <a:r>
              <a:rPr lang="en-US" sz="2400" dirty="0" err="1" smtClean="0"/>
              <a:t>sót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chatbot</a:t>
            </a:r>
            <a:r>
              <a:rPr lang="en-US" sz="2400" dirty="0" smtClean="0"/>
              <a:t> </a:t>
            </a:r>
            <a:r>
              <a:rPr lang="en-US" sz="2400" dirty="0" err="1" smtClean="0"/>
              <a:t>lần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08" y="1930400"/>
            <a:ext cx="6157141" cy="390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27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II: XÂY DỰNG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8588" y="1930400"/>
            <a:ext cx="5377477" cy="3880773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endParaRPr lang="en-US" dirty="0" smtClean="0"/>
          </a:p>
          <a:p>
            <a:r>
              <a:rPr lang="en-US" dirty="0" smtClean="0"/>
              <a:t>+ 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chatbot</a:t>
            </a:r>
            <a:r>
              <a:rPr lang="en-US" dirty="0" smtClean="0"/>
              <a:t> AI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,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(</a:t>
            </a:r>
            <a:r>
              <a:rPr lang="en-US" dirty="0" err="1" smtClean="0"/>
              <a:t>hoa</a:t>
            </a:r>
            <a:r>
              <a:rPr lang="en-US" dirty="0" smtClean="0"/>
              <a:t> -&gt;</a:t>
            </a:r>
            <a:r>
              <a:rPr lang="en-US" dirty="0" err="1" smtClean="0"/>
              <a:t>thường</a:t>
            </a:r>
            <a:r>
              <a:rPr lang="en-US" dirty="0" smtClean="0"/>
              <a:t>),….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RNN,LSTM,Bidirectional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accuracy, loss, precision, F1-score,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70" y="1919416"/>
            <a:ext cx="4008095" cy="34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36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en-US" dirty="0" smtClean="0"/>
              <a:t>PHẦN II: XÂY DỰNG MÔ HÌNH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638" y="2154267"/>
            <a:ext cx="3130378" cy="2187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70" y="2157851"/>
            <a:ext cx="3138616" cy="21834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3" y="2116051"/>
            <a:ext cx="2952175" cy="2225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989" y="4972008"/>
            <a:ext cx="2102870" cy="910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558" y="4975655"/>
            <a:ext cx="2037851" cy="920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8" y="4975655"/>
            <a:ext cx="2007825" cy="9071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9994" y="168051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88158" y="16805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74039" y="1680518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BIDIRECTIONAL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959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III: XÂY DỰNG TRỢ 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490201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i="1" dirty="0" smtClean="0"/>
              <a:t>+ </a:t>
            </a:r>
            <a:r>
              <a:rPr lang="en-US" i="1" dirty="0" err="1" smtClean="0"/>
              <a:t>Nghe</a:t>
            </a:r>
            <a:r>
              <a:rPr lang="en-US" i="1" dirty="0" smtClean="0"/>
              <a:t> (</a:t>
            </a:r>
            <a:r>
              <a:rPr lang="en-US" i="1" dirty="0" err="1" smtClean="0"/>
              <a:t>speech_recognition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smtClean="0"/>
              <a:t>+ </a:t>
            </a:r>
            <a:r>
              <a:rPr lang="en-US" i="1" dirty="0" err="1" smtClean="0"/>
              <a:t>Nói</a:t>
            </a:r>
            <a:r>
              <a:rPr lang="en-US" i="1" dirty="0"/>
              <a:t> </a:t>
            </a:r>
            <a:r>
              <a:rPr lang="en-US" i="1" dirty="0" smtClean="0"/>
              <a:t>(pyttsx3)</a:t>
            </a:r>
          </a:p>
          <a:p>
            <a:pPr lvl="1"/>
            <a:r>
              <a:rPr lang="en-US" i="1" dirty="0" smtClean="0"/>
              <a:t>+ </a:t>
            </a:r>
            <a:r>
              <a:rPr lang="en-US" i="1" dirty="0" err="1" smtClean="0"/>
              <a:t>Trí</a:t>
            </a:r>
            <a:r>
              <a:rPr lang="en-US" i="1" dirty="0" smtClean="0"/>
              <a:t> </a:t>
            </a:r>
            <a:r>
              <a:rPr lang="en-US" i="1" dirty="0" err="1" smtClean="0"/>
              <a:t>thông</a:t>
            </a:r>
            <a:r>
              <a:rPr lang="en-US" i="1" dirty="0" smtClean="0"/>
              <a:t> minh: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chức</a:t>
            </a:r>
            <a:r>
              <a:rPr lang="en-US" i="1" dirty="0" smtClean="0"/>
              <a:t> </a:t>
            </a:r>
            <a:r>
              <a:rPr lang="en-US" i="1" dirty="0" err="1" smtClean="0"/>
              <a:t>năng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i="1" dirty="0" smtClean="0"/>
              <a:t>+</a:t>
            </a:r>
            <a:r>
              <a:rPr lang="en-US" i="1" dirty="0" err="1" smtClean="0"/>
              <a:t>chào</a:t>
            </a:r>
            <a:r>
              <a:rPr lang="en-US" i="1" dirty="0" smtClean="0"/>
              <a:t> </a:t>
            </a:r>
            <a:r>
              <a:rPr lang="en-US" i="1" dirty="0" err="1" smtClean="0"/>
              <a:t>hỏi</a:t>
            </a:r>
            <a:r>
              <a:rPr lang="en-US" i="1" dirty="0" smtClean="0"/>
              <a:t>, </a:t>
            </a:r>
            <a:r>
              <a:rPr lang="en-US" i="1" dirty="0" err="1" smtClean="0"/>
              <a:t>xem</a:t>
            </a:r>
            <a:r>
              <a:rPr lang="en-US" i="1" dirty="0" smtClean="0"/>
              <a:t> </a:t>
            </a:r>
            <a:r>
              <a:rPr lang="en-US" i="1" dirty="0" err="1" smtClean="0"/>
              <a:t>giờ</a:t>
            </a:r>
            <a:endParaRPr lang="en-US" i="1" dirty="0" smtClean="0"/>
          </a:p>
          <a:p>
            <a:pPr lvl="1"/>
            <a:r>
              <a:rPr lang="en-US" i="1" dirty="0" smtClean="0"/>
              <a:t>+</a:t>
            </a:r>
            <a:r>
              <a:rPr lang="en-US" i="1" dirty="0" err="1" smtClean="0"/>
              <a:t>tư</a:t>
            </a:r>
            <a:r>
              <a:rPr lang="en-US" i="1" dirty="0" smtClean="0"/>
              <a:t> </a:t>
            </a:r>
            <a:r>
              <a:rPr lang="en-US" i="1" dirty="0" err="1" smtClean="0"/>
              <a:t>vấn</a:t>
            </a:r>
            <a:r>
              <a:rPr lang="en-US" i="1" dirty="0" smtClean="0"/>
              <a:t> </a:t>
            </a:r>
            <a:r>
              <a:rPr lang="en-US" i="1" dirty="0" err="1" smtClean="0"/>
              <a:t>tuyển</a:t>
            </a:r>
            <a:r>
              <a:rPr lang="en-US" i="1" dirty="0" smtClean="0"/>
              <a:t> </a:t>
            </a:r>
            <a:r>
              <a:rPr lang="en-US" i="1" dirty="0" err="1" smtClean="0"/>
              <a:t>sinh</a:t>
            </a:r>
            <a:r>
              <a:rPr lang="en-US" i="1" dirty="0" smtClean="0"/>
              <a:t> (Bidirectional model)</a:t>
            </a:r>
          </a:p>
          <a:p>
            <a:pPr lvl="1"/>
            <a:r>
              <a:rPr lang="en-US" i="1" dirty="0" smtClean="0"/>
              <a:t>+</a:t>
            </a:r>
            <a:r>
              <a:rPr lang="en-US" i="1" dirty="0" err="1" smtClean="0"/>
              <a:t>tra</a:t>
            </a:r>
            <a:r>
              <a:rPr lang="en-US" i="1" dirty="0" smtClean="0"/>
              <a:t> Wikipedia, Google</a:t>
            </a:r>
          </a:p>
          <a:p>
            <a:pPr lvl="1"/>
            <a:r>
              <a:rPr lang="en-US" i="1" dirty="0" smtClean="0"/>
              <a:t>+</a:t>
            </a:r>
            <a:r>
              <a:rPr lang="en-US" i="1" dirty="0" err="1" smtClean="0"/>
              <a:t>Xem</a:t>
            </a:r>
            <a:r>
              <a:rPr lang="en-US" i="1" dirty="0" smtClean="0"/>
              <a:t> </a:t>
            </a:r>
            <a:r>
              <a:rPr lang="en-US" i="1" dirty="0" err="1" smtClean="0"/>
              <a:t>thời</a:t>
            </a:r>
            <a:r>
              <a:rPr lang="en-US" i="1" dirty="0" smtClean="0"/>
              <a:t> </a:t>
            </a:r>
            <a:r>
              <a:rPr lang="en-US" i="1" dirty="0" err="1" smtClean="0"/>
              <a:t>tiết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33" y="2160589"/>
            <a:ext cx="3274412" cy="355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93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IV: LINK SẢN PHẨM VÀ TÀI LIỆU LIÊN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:</a:t>
            </a:r>
          </a:p>
          <a:p>
            <a:pPr lvl="1"/>
            <a:r>
              <a:rPr lang="en-US" i="1" dirty="0"/>
              <a:t>+Code: </a:t>
            </a:r>
            <a:r>
              <a:rPr lang="en-US" i="1" dirty="0" smtClean="0">
                <a:solidFill>
                  <a:schemeClr val="tx2"/>
                </a:solidFill>
                <a:hlinkClick r:id="rId2"/>
              </a:rPr>
              <a:t>https://github.com/trungvuong55555/virtual-assistant.git</a:t>
            </a:r>
            <a:endParaRPr lang="en-US" i="1" dirty="0" smtClean="0">
              <a:solidFill>
                <a:schemeClr val="tx2"/>
              </a:solidFill>
            </a:endParaRPr>
          </a:p>
          <a:p>
            <a:pPr lvl="1"/>
            <a:r>
              <a:rPr lang="en-US" i="1" dirty="0" smtClean="0"/>
              <a:t>+Video: </a:t>
            </a:r>
            <a:r>
              <a:rPr lang="en-US" i="1" u="sng" dirty="0" smtClean="0">
                <a:solidFill>
                  <a:schemeClr val="accent1"/>
                </a:solidFill>
              </a:rPr>
              <a:t>https://www.youtube.com/watch?v=yLIBBSXM4DI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Link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+</a:t>
            </a:r>
            <a:r>
              <a:rPr lang="en-US" i="1" u="sng" dirty="0" smtClean="0">
                <a:solidFill>
                  <a:schemeClr val="accent1"/>
                </a:solidFill>
              </a:rPr>
              <a:t>https</a:t>
            </a:r>
            <a:r>
              <a:rPr lang="en-US" i="1" u="sng" dirty="0">
                <a:solidFill>
                  <a:schemeClr val="accent1"/>
                </a:solidFill>
              </a:rPr>
              <a:t>://</a:t>
            </a:r>
            <a:r>
              <a:rPr lang="en-US" i="1" u="sng" dirty="0" smtClean="0">
                <a:solidFill>
                  <a:schemeClr val="accent1"/>
                </a:solidFill>
              </a:rPr>
              <a:t>github.com/trungvuong55555/Chabot-AI-</a:t>
            </a:r>
          </a:p>
          <a:p>
            <a:pPr lvl="1"/>
            <a:r>
              <a:rPr lang="en-US" i="1" dirty="0"/>
              <a:t>+</a:t>
            </a:r>
            <a:r>
              <a:rPr lang="en-US" i="1" u="sng" dirty="0">
                <a:solidFill>
                  <a:schemeClr val="accent1"/>
                </a:solidFill>
              </a:rPr>
              <a:t>https://codelearn.io/sharing/lap-</a:t>
            </a:r>
            <a:r>
              <a:rPr lang="en-US" i="1" u="sng" dirty="0" err="1">
                <a:solidFill>
                  <a:schemeClr val="accent1"/>
                </a:solidFill>
              </a:rPr>
              <a:t>trinh</a:t>
            </a:r>
            <a:r>
              <a:rPr lang="en-US" i="1" u="sng" dirty="0">
                <a:solidFill>
                  <a:schemeClr val="accent1"/>
                </a:solidFill>
              </a:rPr>
              <a:t>-</a:t>
            </a:r>
            <a:r>
              <a:rPr lang="en-US" i="1" u="sng" dirty="0" err="1">
                <a:solidFill>
                  <a:schemeClr val="accent1"/>
                </a:solidFill>
              </a:rPr>
              <a:t>tro</a:t>
            </a:r>
            <a:r>
              <a:rPr lang="en-US" i="1" u="sng" dirty="0">
                <a:solidFill>
                  <a:schemeClr val="accent1"/>
                </a:solidFill>
              </a:rPr>
              <a:t>-</a:t>
            </a:r>
            <a:r>
              <a:rPr lang="en-US" i="1" u="sng" dirty="0" err="1">
                <a:solidFill>
                  <a:schemeClr val="accent1"/>
                </a:solidFill>
              </a:rPr>
              <a:t>ly</a:t>
            </a:r>
            <a:r>
              <a:rPr lang="en-US" i="1" u="sng" dirty="0">
                <a:solidFill>
                  <a:schemeClr val="accent1"/>
                </a:solidFill>
              </a:rPr>
              <a:t>-</a:t>
            </a:r>
            <a:r>
              <a:rPr lang="en-US" i="1" u="sng" dirty="0" err="1">
                <a:solidFill>
                  <a:schemeClr val="accent1"/>
                </a:solidFill>
              </a:rPr>
              <a:t>ao</a:t>
            </a:r>
            <a:r>
              <a:rPr lang="en-US" i="1" u="sng" dirty="0">
                <a:solidFill>
                  <a:schemeClr val="accent1"/>
                </a:solidFill>
              </a:rPr>
              <a:t>-</a:t>
            </a:r>
            <a:r>
              <a:rPr lang="en-US" i="1" u="sng" dirty="0" err="1">
                <a:solidFill>
                  <a:schemeClr val="accent1"/>
                </a:solidFill>
              </a:rPr>
              <a:t>tieng</a:t>
            </a:r>
            <a:r>
              <a:rPr lang="en-US" i="1" u="sng" dirty="0">
                <a:solidFill>
                  <a:schemeClr val="accent1"/>
                </a:solidFill>
              </a:rPr>
              <a:t>-</a:t>
            </a:r>
            <a:r>
              <a:rPr lang="en-US" i="1" u="sng" dirty="0" err="1">
                <a:solidFill>
                  <a:schemeClr val="accent1"/>
                </a:solidFill>
              </a:rPr>
              <a:t>viet</a:t>
            </a:r>
            <a:r>
              <a:rPr lang="en-US" i="1" u="sng" dirty="0">
                <a:solidFill>
                  <a:schemeClr val="accent1"/>
                </a:solidFill>
              </a:rPr>
              <a:t>-python </a:t>
            </a:r>
          </a:p>
        </p:txBody>
      </p:sp>
    </p:spTree>
    <p:extLst>
      <p:ext uri="{BB962C8B-B14F-4D97-AF65-F5344CB8AC3E}">
        <p14:creationId xmlns:p14="http://schemas.microsoft.com/office/powerpoint/2010/main" val="25141798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66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302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TRỢ LÝ ẢO TƯ VẤN TUYỂN SINH KHOA CÔNG NGHỆ THÔNG TIN TRƯỜNG ĐẠI HỌC CÔNG NGHIỆP HÀ NỘI</vt:lpstr>
      <vt:lpstr>NỘI DUNG CHÍNH</vt:lpstr>
      <vt:lpstr>PHẦN I: LÝ DO LỰA CHỌN ĐỀ TÀI</vt:lpstr>
      <vt:lpstr>PHẦN II: XÂY DỰNG MODEL</vt:lpstr>
      <vt:lpstr>PHẦN II: XÂY DỰNG MÔ HÌNH</vt:lpstr>
      <vt:lpstr>PHẦN III: XÂY DỰNG TRỢ LÝ</vt:lpstr>
      <vt:lpstr>PHẦN IV: LINK SẢN PHẨM VÀ TÀI LIỆU LIÊN QUAN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TRỢ LÝ ẢO TƯ VẤN TUYỂN SINH KHOA CÔNG NGHỆ THÔNG TIN TRƯỜNG ĐẠI HỌC CÔNG NGHIỆP HÀ NỘI</dc:title>
  <dc:creator>Microsoft account</dc:creator>
  <cp:lastModifiedBy>Microsoft account</cp:lastModifiedBy>
  <cp:revision>11</cp:revision>
  <dcterms:created xsi:type="dcterms:W3CDTF">2021-11-14T11:44:26Z</dcterms:created>
  <dcterms:modified xsi:type="dcterms:W3CDTF">2021-11-14T13:03:41Z</dcterms:modified>
</cp:coreProperties>
</file>