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SemiBold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SemiBold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SemiBold-italic.fntdata"/><Relationship Id="rId25" Type="http://schemas.openxmlformats.org/officeDocument/2006/relationships/font" Target="fonts/RalewaySemiBold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1" name="Shape 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r>
              <a:rPr lang="it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Shape 9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18152" y="43827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buNone/>
              <a:defRPr/>
            </a:lvl1pPr>
            <a:lvl2pPr lvl="1" rtl="0" algn="l">
              <a:buNone/>
              <a:defRPr/>
            </a:lvl2pPr>
            <a:lvl3pPr lvl="2" rtl="0" algn="l">
              <a:buNone/>
              <a:defRPr/>
            </a:lvl3pPr>
            <a:lvl4pPr lvl="3" rtl="0" algn="l">
              <a:buNone/>
              <a:defRPr/>
            </a:lvl4pPr>
            <a:lvl5pPr lvl="4" rtl="0" algn="l">
              <a:buNone/>
              <a:defRPr/>
            </a:lvl5pPr>
            <a:lvl6pPr lvl="5" rtl="0" algn="l">
              <a:buNone/>
              <a:defRPr/>
            </a:lvl6pPr>
            <a:lvl7pPr lvl="6" rtl="0" algn="l">
              <a:buNone/>
              <a:defRPr/>
            </a:lvl7pPr>
            <a:lvl8pPr lvl="7" rtl="0" algn="l">
              <a:buNone/>
              <a:defRPr/>
            </a:lvl8pPr>
            <a:lvl9pPr lvl="8" rtl="0" algn="l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r>
              <a:rPr lang="it"/>
              <a:t>/17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729450" y="8868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325" y="16470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3604" y="16470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36302" y="43180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4" name="Shape 1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Shape 1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1" name="Shape 1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Shape 12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Shape 12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8" name="Shape 1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Shape 1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5" name="Shape 1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Shape 1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6" name="Shape 1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 Analytics on Credit Cards Default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729450" y="3749000"/>
            <a:ext cx="26814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aleway SemiBold"/>
                <a:ea typeface="Raleway SemiBold"/>
                <a:cs typeface="Raleway SemiBold"/>
                <a:sym typeface="Raleway SemiBold"/>
              </a:rPr>
              <a:t>Maria Ludovica Costagliola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aleway SemiBold"/>
                <a:ea typeface="Raleway SemiBold"/>
                <a:cs typeface="Raleway SemiBold"/>
                <a:sym typeface="Raleway SemiBold"/>
              </a:rPr>
              <a:t>Emanuele De Santis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925" y="3574688"/>
            <a:ext cx="3762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New Data Form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It is an HTML form used to insert new instances in the dataset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It is linked to a python module using AJAX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 Machine Learning algorithm predicts the classification of this new customer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It returns the ID of the newly added customer to the HTML page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Analytics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 had to set up a python web server (using Flask) running locally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At startup it trains an SVM classifier with the original instances (it is possible also to make a 3-fold cross validation)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At the end it launches the web server, so it is possible to access our tool through a web browser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server listens for requests from </a:t>
            </a:r>
            <a:r>
              <a:rPr i="1" lang="it"/>
              <a:t>http://localhost:5000/getValues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Analytics cont’d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Clicking on Submit button in the interface, jQuery sends an HTTP POST message to </a:t>
            </a:r>
            <a:r>
              <a:rPr i="1" lang="it"/>
              <a:t>http://localhost:5000/getValues</a:t>
            </a:r>
            <a:r>
              <a:rPr lang="it"/>
              <a:t> containing all values from the form as a JSON string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python module reads this string and computes the vector to be passed to the SVM classifier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It classifies the new instances and writes it in </a:t>
            </a:r>
            <a:r>
              <a:rPr i="1" lang="it"/>
              <a:t>dataset.csv</a:t>
            </a:r>
            <a:endParaRPr i="1"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All remaining csv files are recomputed taking into account the new customer added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module returns the ID and reloads the HTML page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 this way the newly added customer will be highlighted in the scatterplot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This tool can be useful in a financial institution for a bank director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This tool combines both machine learning and visual analytics techniques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bank director can easily use the machine learning classifier to classify new instances, but it can also easily rely on visual comparisons to classify a new instance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visualization is a bit crowded and glitchy due to the high number of tuples, that is instead a good thing for SVM training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27650" y="68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27650" y="1448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Similar topic wrt the paper presented during the lectures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Initial problem to find a suitable dataset on bank transactions due to users’ privacy 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Dataset from the same field, but on credit cards default customers (UCI database)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 combine Visualization with Machine Learning techniques (Analytics)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100" y="1185250"/>
            <a:ext cx="3853796" cy="180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Usage Scenario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Bank director that wants to know how his customers behave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he has to issue a new credit card he has to know if the customer is “safe” or he can be default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bank director can grasp these information from machine learning techniques we implemented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With the visualization we have developed, he can see them also without any machine learning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30000 tuples, 24 attributes (some of them are categorical) in the original dataset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Preprocessing gives us 15337 tuples and 19 attributes (</a:t>
            </a:r>
            <a:r>
              <a:rPr b="1" lang="it"/>
              <a:t>AS index: 291403</a:t>
            </a:r>
            <a:r>
              <a:rPr lang="it"/>
              <a:t>)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ID, Age, Sex, </a:t>
            </a:r>
            <a:r>
              <a:rPr lang="it"/>
              <a:t>Marital</a:t>
            </a:r>
            <a:r>
              <a:rPr lang="it"/>
              <a:t> status, Education, Bill Statements (from Apr 2005 to Sept 2005), Payments (same period) and classification 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 use categorical attributes for frequency distributions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Interface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7 coordinated views: scatterplot, parallel coordinates, linechart, 4 stacked barcharts + an HTML form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Events fired from user’s interaction with them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Adding a new customer will lead to an update of all views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Recommended screen resolution: 1920x1080 or higher (for a better user experience)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Minimum screen resolution required: 1024x768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Scatterplot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Represents the first two components computed by PCA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color encodes the classification of each customer (orange for default, blue for correct)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 2D scatterplot allows the user to quickly identify clusters, in particular clusters of default customers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Two event handlers: mouseover over a point will enlarge it, click on a point will highlight it together with some other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Parallel Coordinates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9450" y="1675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6-axis to represent the first 6 PCA components. It is useful to show relations between customers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Same color encoding used in the scatterplot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Each line represents a customer, it can be clicked to show other information about the customer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Axis can be moved to exchange the order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Linechart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Encodes temporal related data of a single customer:</a:t>
            </a:r>
            <a:endParaRPr/>
          </a:p>
          <a:p>
            <a:pPr indent="-2984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Green line represents Bill Statements over the fixed period of time</a:t>
            </a:r>
            <a:endParaRPr/>
          </a:p>
          <a:p>
            <a:pPr indent="-2984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Red line represents Payments over the same period 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 use normalized values since are not of the same order or magnitude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Original ones are displayed through a mouseover event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729450" y="93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Stacked Barcharts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29450" y="169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One for each categorical attribute (Age, Sex, Marital status, Education)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 Two sub-columns in each column to see at the same time frequency distributions of both correct and default customers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Ordered by decreasing default probability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Click on a sub-column to highlight all points in the scatterplot and all lines in the parallel coordinates related to that sub-bar</a:t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Age Stacked Barchart can be ordered also by increasing 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