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699" r:id="rId3"/>
    <p:sldMasterId id="2147483738" r:id="rId4"/>
    <p:sldMasterId id="2147483763" r:id="rId5"/>
  </p:sldMasterIdLst>
  <p:sldIdLst>
    <p:sldId id="256" r:id="rId6"/>
    <p:sldId id="272" r:id="rId7"/>
    <p:sldId id="273" r:id="rId8"/>
    <p:sldId id="274" r:id="rId9"/>
    <p:sldId id="261" r:id="rId10"/>
    <p:sldId id="260" r:id="rId11"/>
    <p:sldId id="267" r:id="rId12"/>
    <p:sldId id="268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D14"/>
    <a:srgbClr val="815C2F"/>
    <a:srgbClr val="C2863E"/>
    <a:srgbClr val="845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FB844-DCF1-47E9-9787-C4A90561C896}" v="232" dt="2023-06-13T21:00:3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5" name="Google Shape;35;p2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" name="Google Shape;36;p2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2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2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194800" y="1875233"/>
            <a:ext cx="9802400" cy="2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048000" y="4465384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46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1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362" name="Google Shape;362;p11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363" name="Google Shape;363;p1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" name="Google Shape;368;p1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70" name="Google Shape;370;p1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371" name="Google Shape;371;p1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2" name="Google Shape;372;p1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6" name="Google Shape;376;p1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378" name="Google Shape;378;p1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0" name="Google Shape;380;p11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381" name="Google Shape;381;p1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6" name="Google Shape;386;p1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8" name="Google Shape;388;p1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389" name="Google Shape;389;p1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0" name="Google Shape;390;p1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2" name="Google Shape;392;p1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3" name="Google Shape;393;p1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4" name="Google Shape;394;p1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396" name="Google Shape;396;p1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8" name="Google Shape;398;p11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1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1906484"/>
            <a:ext cx="8534400" cy="2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>
            <a:spLocks noGrp="1"/>
          </p:cNvSpPr>
          <p:nvPr>
            <p:ph type="subTitle" idx="1"/>
          </p:nvPr>
        </p:nvSpPr>
        <p:spPr>
          <a:xfrm>
            <a:off x="1828800" y="4463916"/>
            <a:ext cx="8534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17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96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405" name="Google Shape;405;p13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406" name="Google Shape;406;p13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" name="Google Shape;411;p13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13" name="Google Shape;413;p13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414" name="Google Shape;414;p13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5" name="Google Shape;415;p13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6" name="Google Shape;416;p13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7" name="Google Shape;417;p13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8" name="Google Shape;418;p13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13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0" name="Google Shape;420;p13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421" name="Google Shape;421;p13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3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3" name="Google Shape;423;p13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424" name="Google Shape;424;p13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9" name="Google Shape;429;p13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1" name="Google Shape;431;p13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432" name="Google Shape;432;p13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37" name="Google Shape;437;p13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439" name="Google Shape;439;p13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1" name="Google Shape;441;p13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3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3" name="Google Shape;443;p13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2"/>
          </p:nvPr>
        </p:nvSpPr>
        <p:spPr>
          <a:xfrm>
            <a:off x="7811000" y="19995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"/>
          </p:nvPr>
        </p:nvSpPr>
        <p:spPr>
          <a:xfrm>
            <a:off x="7811001" y="30966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3" hasCustomPrompt="1"/>
          </p:nvPr>
        </p:nvSpPr>
        <p:spPr>
          <a:xfrm>
            <a:off x="6340000" y="19995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4"/>
          </p:nvPr>
        </p:nvSpPr>
        <p:spPr>
          <a:xfrm>
            <a:off x="2665800" y="19995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5"/>
          </p:nvPr>
        </p:nvSpPr>
        <p:spPr>
          <a:xfrm>
            <a:off x="2665801" y="30966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6" hasCustomPrompt="1"/>
          </p:nvPr>
        </p:nvSpPr>
        <p:spPr>
          <a:xfrm>
            <a:off x="1194800" y="19995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7"/>
          </p:nvPr>
        </p:nvSpPr>
        <p:spPr>
          <a:xfrm>
            <a:off x="2665800" y="40660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8"/>
          </p:nvPr>
        </p:nvSpPr>
        <p:spPr>
          <a:xfrm>
            <a:off x="2665801" y="51631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94800" y="40660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3"/>
          </p:nvPr>
        </p:nvSpPr>
        <p:spPr>
          <a:xfrm>
            <a:off x="7811000" y="40660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4"/>
          </p:nvPr>
        </p:nvSpPr>
        <p:spPr>
          <a:xfrm>
            <a:off x="7811001" y="51631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340000" y="40660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8122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4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458" name="Google Shape;458;p14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87" name="Google Shape;487;p14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4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9" name="Google Shape;489;p14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4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4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4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3" name="Google Shape;493;p14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494" name="Google Shape;494;p14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521" name="Google Shape;521;p14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4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3" name="Google Shape;523;p14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3048000" y="4325096"/>
            <a:ext cx="60960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14"/>
          <p:cNvSpPr txBox="1">
            <a:spLocks noGrp="1"/>
          </p:cNvSpPr>
          <p:nvPr>
            <p:ph type="subTitle" idx="1"/>
          </p:nvPr>
        </p:nvSpPr>
        <p:spPr>
          <a:xfrm>
            <a:off x="3048000" y="1923304"/>
            <a:ext cx="6096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81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5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528" name="Google Shape;528;p15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529" name="Google Shape;529;p15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9" name="Google Shape;549;p15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0" name="Google Shape;550;p15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551" name="Google Shape;551;p15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71" name="Google Shape;571;p15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15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3" name="Google Shape;573;p15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74" name="Google Shape;574;p15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043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1" name="Google Shape;611;p16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6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6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6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5" name="Google Shape;615;p16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43" name="Google Shape;643;p1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6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17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648" name="Google Shape;648;p17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649" name="Google Shape;649;p17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650" name="Google Shape;650;p17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5" name="Google Shape;655;p17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656" name="Google Shape;656;p17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61" name="Google Shape;661;p17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662" name="Google Shape;662;p17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67" name="Google Shape;667;p17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668" name="Google Shape;668;p17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3" name="Google Shape;673;p17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5" name="Google Shape;675;p17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676" name="Google Shape;676;p17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7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7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679" name="Google Shape;679;p17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7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81" name="Google Shape;681;p17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17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683" name="Google Shape;683;p17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745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86" name="Google Shape;686;p18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687" name="Google Shape;687;p18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6" name="Google Shape;716;p18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8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18" name="Google Shape;718;p18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8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8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2" name="Google Shape;722;p18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723" name="Google Shape;723;p18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0" name="Google Shape;750;p18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8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2" name="Google Shape;752;p18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43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9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5" name="Google Shape;755;p1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756" name="Google Shape;756;p1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757" name="Google Shape;757;p1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58" name="Google Shape;758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9" name="Google Shape;759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0" name="Google Shape;760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1" name="Google Shape;761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2" name="Google Shape;762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4" name="Google Shape;764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5" name="Google Shape;765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766" name="Google Shape;766;p1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68" name="Google Shape;768;p1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69" name="Google Shape;769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0" name="Google Shape;770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1" name="Google Shape;771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2" name="Google Shape;772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3" name="Google Shape;773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4" name="Google Shape;774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5" name="Google Shape;775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6" name="Google Shape;776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77" name="Google Shape;777;p1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778" name="Google Shape;778;p1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79" name="Google Shape;779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0" name="Google Shape;780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1" name="Google Shape;781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2" name="Google Shape;782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3" name="Google Shape;783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4" name="Google Shape;784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5" name="Google Shape;785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6" name="Google Shape;786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787" name="Google Shape;787;p1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89" name="Google Shape;789;p1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90" name="Google Shape;790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2" name="Google Shape;792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3" name="Google Shape;793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4" name="Google Shape;794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5" name="Google Shape;795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6" name="Google Shape;796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7" name="Google Shape;797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84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801" name="Google Shape;801;p20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802" name="Google Shape;802;p20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803" name="Google Shape;803;p20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4" name="Google Shape;804;p20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5" name="Google Shape;805;p20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6" name="Google Shape;806;p20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7" name="Google Shape;807;p20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08" name="Google Shape;808;p20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809" name="Google Shape;809;p20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0" name="Google Shape;810;p20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1" name="Google Shape;811;p20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2" name="Google Shape;812;p20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3" name="Google Shape;813;p20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4" name="Google Shape;814;p20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815" name="Google Shape;815;p20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6" name="Google Shape;816;p20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9" name="Google Shape;819;p20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20" name="Google Shape;820;p20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821" name="Google Shape;821;p20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2" name="Google Shape;822;p20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3" name="Google Shape;823;p20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826" name="Google Shape;826;p20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0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829" name="Google Shape;829;p20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1" name="Google Shape;831;p20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832" name="Google Shape;832;p20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930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57" name="Google Shape;57;p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9" name="Google Shape;59;p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8" name="Google Shape;68;p3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69" name="Google Shape;69;p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0" name="Google Shape;70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78" name="Google Shape;78;p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0" name="Google Shape;80;p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1" name="Google Shape;81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6895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1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836" name="Google Shape;836;p21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837" name="Google Shape;837;p2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2" name="Google Shape;842;p2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44" name="Google Shape;844;p2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845" name="Google Shape;845;p2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852" name="Google Shape;852;p2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4" name="Google Shape;854;p21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855" name="Google Shape;855;p2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" name="Google Shape;860;p2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2" name="Google Shape;862;p2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863" name="Google Shape;863;p2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870" name="Google Shape;870;p2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72" name="Google Shape;872;p21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5746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2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878" name="Google Shape;878;p22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1" name="Google Shape;881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4" name="Google Shape;884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887" name="Google Shape;887;p22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22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89" name="Google Shape;889;p22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90" name="Google Shape;890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1" name="Google Shape;891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6" name="Google Shape;896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898" name="Google Shape;898;p22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899" name="Google Shape;899;p22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00" name="Google Shape;900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2" name="Google Shape;902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3" name="Google Shape;903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4" name="Google Shape;904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5" name="Google Shape;905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6" name="Google Shape;906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7" name="Google Shape;907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908" name="Google Shape;908;p22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2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10" name="Google Shape;910;p22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11" name="Google Shape;911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2" name="Google Shape;912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3" name="Google Shape;913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4" name="Google Shape;914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5" name="Google Shape;915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6" name="Google Shape;916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7" name="Google Shape;917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8" name="Google Shape;918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919" name="Google Shape;919;p22"/>
          <p:cNvSpPr txBox="1">
            <a:spLocks noGrp="1"/>
          </p:cNvSpPr>
          <p:nvPr>
            <p:ph type="title" hasCustomPrompt="1"/>
          </p:nvPr>
        </p:nvSpPr>
        <p:spPr>
          <a:xfrm>
            <a:off x="1194801" y="1236017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0" name="Google Shape;920;p22"/>
          <p:cNvSpPr txBox="1">
            <a:spLocks noGrp="1"/>
          </p:cNvSpPr>
          <p:nvPr>
            <p:ph type="subTitle" idx="1"/>
          </p:nvPr>
        </p:nvSpPr>
        <p:spPr>
          <a:xfrm>
            <a:off x="1194801" y="2699025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1" name="Google Shape;921;p22"/>
          <p:cNvSpPr txBox="1">
            <a:spLocks noGrp="1"/>
          </p:cNvSpPr>
          <p:nvPr>
            <p:ph type="title" idx="2" hasCustomPrompt="1"/>
          </p:nvPr>
        </p:nvSpPr>
        <p:spPr>
          <a:xfrm>
            <a:off x="6340000" y="1236017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2" name="Google Shape;922;p22"/>
          <p:cNvSpPr txBox="1">
            <a:spLocks noGrp="1"/>
          </p:cNvSpPr>
          <p:nvPr>
            <p:ph type="subTitle" idx="3"/>
          </p:nvPr>
        </p:nvSpPr>
        <p:spPr>
          <a:xfrm>
            <a:off x="6340000" y="2699025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3" name="Google Shape;923;p22"/>
          <p:cNvSpPr txBox="1">
            <a:spLocks noGrp="1"/>
          </p:cNvSpPr>
          <p:nvPr>
            <p:ph type="title" idx="4" hasCustomPrompt="1"/>
          </p:nvPr>
        </p:nvSpPr>
        <p:spPr>
          <a:xfrm>
            <a:off x="6340000" y="3674385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4" name="Google Shape;924;p22"/>
          <p:cNvSpPr txBox="1">
            <a:spLocks noGrp="1"/>
          </p:cNvSpPr>
          <p:nvPr>
            <p:ph type="subTitle" idx="5"/>
          </p:nvPr>
        </p:nvSpPr>
        <p:spPr>
          <a:xfrm>
            <a:off x="6340003" y="5134377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title" idx="6" hasCustomPrompt="1"/>
          </p:nvPr>
        </p:nvSpPr>
        <p:spPr>
          <a:xfrm>
            <a:off x="1194800" y="3674385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6" name="Google Shape;926;p22"/>
          <p:cNvSpPr txBox="1">
            <a:spLocks noGrp="1"/>
          </p:cNvSpPr>
          <p:nvPr>
            <p:ph type="subTitle" idx="7"/>
          </p:nvPr>
        </p:nvSpPr>
        <p:spPr>
          <a:xfrm>
            <a:off x="1194800" y="5134377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40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23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929" name="Google Shape;929;p23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930" name="Google Shape;930;p2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31" name="Google Shape;931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939" name="Google Shape;939;p2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2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41" name="Google Shape;941;p2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42" name="Google Shape;942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50" name="Google Shape;950;p23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951" name="Google Shape;951;p2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52" name="Google Shape;952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960" name="Google Shape;960;p2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62" name="Google Shape;962;p2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63" name="Google Shape;963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4" name="Google Shape;964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5" name="Google Shape;965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6" name="Google Shape;966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7" name="Google Shape;967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8" name="Google Shape;968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9" name="Google Shape;969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0" name="Google Shape;970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971" name="Google Shape;971;p23"/>
          <p:cNvSpPr txBox="1">
            <a:spLocks noGrp="1"/>
          </p:cNvSpPr>
          <p:nvPr>
            <p:ph type="title"/>
          </p:nvPr>
        </p:nvSpPr>
        <p:spPr>
          <a:xfrm>
            <a:off x="1194800" y="1752696"/>
            <a:ext cx="46572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1194800" y="4130104"/>
            <a:ext cx="465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3"/>
          <p:cNvSpPr>
            <a:spLocks noGrp="1"/>
          </p:cNvSpPr>
          <p:nvPr>
            <p:ph type="pic" idx="2"/>
          </p:nvPr>
        </p:nvSpPr>
        <p:spPr>
          <a:xfrm>
            <a:off x="6340000" y="1088133"/>
            <a:ext cx="4413600" cy="468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3584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24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976" name="Google Shape;976;p24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977" name="Google Shape;977;p24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2" name="Google Shape;982;p24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84" name="Google Shape;984;p24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985" name="Google Shape;985;p24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6" name="Google Shape;986;p24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4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4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9" name="Google Shape;989;p24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0" name="Google Shape;990;p24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1" name="Google Shape;991;p24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992" name="Google Shape;992;p24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24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4" name="Google Shape;994;p24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00" name="Google Shape;1000;p24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02" name="Google Shape;1002;p24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003" name="Google Shape;1003;p24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4" name="Google Shape;1004;p24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5" name="Google Shape;1005;p24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6" name="Google Shape;1006;p24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7" name="Google Shape;1007;p24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08" name="Google Shape;1008;p24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9" name="Google Shape;1009;p24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010" name="Google Shape;1010;p24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2" name="Google Shape;1012;p24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4" name="Google Shape;1014;p24"/>
          <p:cNvSpPr txBox="1">
            <a:spLocks noGrp="1"/>
          </p:cNvSpPr>
          <p:nvPr>
            <p:ph type="subTitle" idx="1"/>
          </p:nvPr>
        </p:nvSpPr>
        <p:spPr>
          <a:xfrm>
            <a:off x="1194800" y="3794951"/>
            <a:ext cx="465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title"/>
          </p:nvPr>
        </p:nvSpPr>
        <p:spPr>
          <a:xfrm>
            <a:off x="1194800" y="2087851"/>
            <a:ext cx="46572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783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"/>
          <p:cNvSpPr txBox="1">
            <a:spLocks noGrp="1"/>
          </p:cNvSpPr>
          <p:nvPr>
            <p:ph type="subTitle" idx="1"/>
          </p:nvPr>
        </p:nvSpPr>
        <p:spPr>
          <a:xfrm>
            <a:off x="1194800" y="1999549"/>
            <a:ext cx="46572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9" name="Google Shape;1019;p25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020" name="Google Shape;1020;p25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021" name="Google Shape;1021;p25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022" name="Google Shape;1022;p25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3" name="Google Shape;1023;p25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4" name="Google Shape;1024;p25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5" name="Google Shape;1025;p25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6" name="Google Shape;1026;p25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27" name="Google Shape;1027;p25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028" name="Google Shape;1028;p25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9" name="Google Shape;1029;p25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0" name="Google Shape;1030;p25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1" name="Google Shape;1031;p25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2" name="Google Shape;1032;p25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33" name="Google Shape;1033;p25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1034" name="Google Shape;1034;p25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5" name="Google Shape;1035;p25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6" name="Google Shape;1036;p25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7" name="Google Shape;1037;p25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8" name="Google Shape;1038;p25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39" name="Google Shape;1039;p25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1040" name="Google Shape;1040;p25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1" name="Google Shape;1041;p25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2" name="Google Shape;1042;p25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5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4" name="Google Shape;1044;p25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045" name="Google Shape;1045;p25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7" name="Google Shape;1047;p25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1048" name="Google Shape;1048;p25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25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0" name="Google Shape;1050;p25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1051" name="Google Shape;1051;p25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25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66094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6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1055" name="Google Shape;1055;p26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1056" name="Google Shape;1056;p2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84" name="Google Shape;1084;p2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2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86" name="Google Shape;1086;p26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0" name="Google Shape;1090;p26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1091" name="Google Shape;1091;p2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2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2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2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2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2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2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2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2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2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18" name="Google Shape;1118;p2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0" name="Google Shape;1120;p2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21" name="Google Shape;1121;p26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2" name="Google Shape;1122;p26"/>
          <p:cNvSpPr txBox="1">
            <a:spLocks noGrp="1"/>
          </p:cNvSpPr>
          <p:nvPr>
            <p:ph type="title" idx="2"/>
          </p:nvPr>
        </p:nvSpPr>
        <p:spPr>
          <a:xfrm>
            <a:off x="2804000" y="4194048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3" name="Google Shape;1123;p26"/>
          <p:cNvSpPr txBox="1">
            <a:spLocks noGrp="1"/>
          </p:cNvSpPr>
          <p:nvPr>
            <p:ph type="subTitle" idx="1"/>
          </p:nvPr>
        </p:nvSpPr>
        <p:spPr>
          <a:xfrm>
            <a:off x="2804000" y="4928676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4" name="Google Shape;1124;p26"/>
          <p:cNvSpPr txBox="1">
            <a:spLocks noGrp="1"/>
          </p:cNvSpPr>
          <p:nvPr>
            <p:ph type="title" idx="3"/>
          </p:nvPr>
        </p:nvSpPr>
        <p:spPr>
          <a:xfrm>
            <a:off x="6340000" y="4194048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5" name="Google Shape;1125;p26"/>
          <p:cNvSpPr txBox="1">
            <a:spLocks noGrp="1"/>
          </p:cNvSpPr>
          <p:nvPr>
            <p:ph type="subTitle" idx="4"/>
          </p:nvPr>
        </p:nvSpPr>
        <p:spPr>
          <a:xfrm>
            <a:off x="6340000" y="4928676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235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27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128" name="Google Shape;1128;p27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129" name="Google Shape;1129;p27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149" name="Google Shape;1149;p27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50" name="Google Shape;1150;p27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151" name="Google Shape;1151;p27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9" name="Google Shape;1169;p27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0" name="Google Shape;1170;p27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171" name="Google Shape;1171;p27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2" name="Google Shape;1172;p27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1"/>
          </p:nvPr>
        </p:nvSpPr>
        <p:spPr>
          <a:xfrm>
            <a:off x="1194800" y="1999500"/>
            <a:ext cx="4657200" cy="3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ubTitle" idx="2"/>
          </p:nvPr>
        </p:nvSpPr>
        <p:spPr>
          <a:xfrm>
            <a:off x="6340000" y="1999500"/>
            <a:ext cx="4657200" cy="3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3411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177" name="Google Shape;1177;p28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178" name="Google Shape;1178;p28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198" name="Google Shape;1198;p28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9" name="Google Shape;1199;p28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200" name="Google Shape;1200;p28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9" name="Google Shape;1209;p28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0" name="Google Shape;1210;p28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220" name="Google Shape;1220;p28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1" name="Google Shape;1221;p28"/>
          <p:cNvSpPr txBox="1">
            <a:spLocks noGrp="1"/>
          </p:cNvSpPr>
          <p:nvPr>
            <p:ph type="title"/>
          </p:nvPr>
        </p:nvSpPr>
        <p:spPr>
          <a:xfrm>
            <a:off x="805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2" name="Google Shape;1222;p28"/>
          <p:cNvSpPr txBox="1">
            <a:spLocks noGrp="1"/>
          </p:cNvSpPr>
          <p:nvPr>
            <p:ph type="title" idx="2"/>
          </p:nvPr>
        </p:nvSpPr>
        <p:spPr>
          <a:xfrm>
            <a:off x="462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19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3"/>
          </p:nvPr>
        </p:nvSpPr>
        <p:spPr>
          <a:xfrm>
            <a:off x="462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title" idx="4"/>
          </p:nvPr>
        </p:nvSpPr>
        <p:spPr>
          <a:xfrm>
            <a:off x="119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5"/>
          </p:nvPr>
        </p:nvSpPr>
        <p:spPr>
          <a:xfrm>
            <a:off x="805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title" idx="6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135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2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230" name="Google Shape;1230;p2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231" name="Google Shape;1231;p2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32" name="Google Shape;1232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3" name="Google Shape;1233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4" name="Google Shape;1234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5" name="Google Shape;1235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6" name="Google Shape;1236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7" name="Google Shape;1237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8" name="Google Shape;1238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9" name="Google Shape;1239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240" name="Google Shape;1240;p2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42" name="Google Shape;1242;p2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43" name="Google Shape;1243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4" name="Google Shape;1244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5" name="Google Shape;1245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6" name="Google Shape;1246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51" name="Google Shape;1251;p2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252" name="Google Shape;1252;p2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53" name="Google Shape;1253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4" name="Google Shape;1254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261" name="Google Shape;1261;p2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3" name="Google Shape;1263;p2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64" name="Google Shape;1264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5" name="Google Shape;1265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6" name="Google Shape;1266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7" name="Google Shape;1267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8" name="Google Shape;1268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9" name="Google Shape;1269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70" name="Google Shape;1270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71" name="Google Shape;1271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272" name="Google Shape;1272;p29"/>
          <p:cNvSpPr txBox="1">
            <a:spLocks noGrp="1"/>
          </p:cNvSpPr>
          <p:nvPr>
            <p:ph type="subTitle" idx="1"/>
          </p:nvPr>
        </p:nvSpPr>
        <p:spPr>
          <a:xfrm>
            <a:off x="119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title"/>
          </p:nvPr>
        </p:nvSpPr>
        <p:spPr>
          <a:xfrm>
            <a:off x="119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4" name="Google Shape;1274;p29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5" name="Google Shape;1275;p29"/>
          <p:cNvSpPr txBox="1">
            <a:spLocks noGrp="1"/>
          </p:cNvSpPr>
          <p:nvPr>
            <p:ph type="subTitle" idx="3"/>
          </p:nvPr>
        </p:nvSpPr>
        <p:spPr>
          <a:xfrm>
            <a:off x="462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6" name="Google Shape;1276;p29"/>
          <p:cNvSpPr txBox="1">
            <a:spLocks noGrp="1"/>
          </p:cNvSpPr>
          <p:nvPr>
            <p:ph type="title" idx="4"/>
          </p:nvPr>
        </p:nvSpPr>
        <p:spPr>
          <a:xfrm>
            <a:off x="462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7" name="Google Shape;1277;p29"/>
          <p:cNvSpPr txBox="1">
            <a:spLocks noGrp="1"/>
          </p:cNvSpPr>
          <p:nvPr>
            <p:ph type="subTitle" idx="5"/>
          </p:nvPr>
        </p:nvSpPr>
        <p:spPr>
          <a:xfrm>
            <a:off x="805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8" name="Google Shape;1278;p29"/>
          <p:cNvSpPr txBox="1">
            <a:spLocks noGrp="1"/>
          </p:cNvSpPr>
          <p:nvPr>
            <p:ph type="title" idx="6"/>
          </p:nvPr>
        </p:nvSpPr>
        <p:spPr>
          <a:xfrm>
            <a:off x="805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05072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>
            <a:spLocks noGrp="1"/>
          </p:cNvSpPr>
          <p:nvPr>
            <p:ph type="title"/>
          </p:nvPr>
        </p:nvSpPr>
        <p:spPr>
          <a:xfrm>
            <a:off x="2438408" y="2360717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1" name="Google Shape;1281;p30"/>
          <p:cNvSpPr txBox="1">
            <a:spLocks noGrp="1"/>
          </p:cNvSpPr>
          <p:nvPr>
            <p:ph type="title" idx="2"/>
          </p:nvPr>
        </p:nvSpPr>
        <p:spPr>
          <a:xfrm>
            <a:off x="7339584" y="2360717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2" name="Google Shape;1282;p30"/>
          <p:cNvSpPr txBox="1">
            <a:spLocks noGrp="1"/>
          </p:cNvSpPr>
          <p:nvPr>
            <p:ph type="subTitle" idx="1"/>
          </p:nvPr>
        </p:nvSpPr>
        <p:spPr>
          <a:xfrm>
            <a:off x="2438400" y="2970329"/>
            <a:ext cx="341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3" name="Google Shape;1283;p30"/>
          <p:cNvSpPr txBox="1">
            <a:spLocks noGrp="1"/>
          </p:cNvSpPr>
          <p:nvPr>
            <p:ph type="subTitle" idx="3"/>
          </p:nvPr>
        </p:nvSpPr>
        <p:spPr>
          <a:xfrm>
            <a:off x="7339607" y="2970329"/>
            <a:ext cx="341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4" name="Google Shape;1284;p30"/>
          <p:cNvSpPr txBox="1">
            <a:spLocks noGrp="1"/>
          </p:cNvSpPr>
          <p:nvPr>
            <p:ph type="title" idx="4"/>
          </p:nvPr>
        </p:nvSpPr>
        <p:spPr>
          <a:xfrm>
            <a:off x="2438401" y="4192712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5" name="Google Shape;1285;p30"/>
          <p:cNvSpPr txBox="1">
            <a:spLocks noGrp="1"/>
          </p:cNvSpPr>
          <p:nvPr>
            <p:ph type="title" idx="5"/>
          </p:nvPr>
        </p:nvSpPr>
        <p:spPr>
          <a:xfrm>
            <a:off x="7339599" y="4192712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6"/>
          </p:nvPr>
        </p:nvSpPr>
        <p:spPr>
          <a:xfrm>
            <a:off x="2438400" y="4801969"/>
            <a:ext cx="3413600" cy="7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7"/>
          </p:nvPr>
        </p:nvSpPr>
        <p:spPr>
          <a:xfrm>
            <a:off x="7339600" y="4802272"/>
            <a:ext cx="3413600" cy="7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title" idx="8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89" name="Google Shape;1289;p30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1290" name="Google Shape;1290;p30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1291" name="Google Shape;1291;p30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6" name="Google Shape;1296;p30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98" name="Google Shape;1298;p30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299" name="Google Shape;1299;p30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00" name="Google Shape;1300;p30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02" name="Google Shape;1302;p30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03" name="Google Shape;1303;p30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04" name="Google Shape;1304;p30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05" name="Google Shape;1305;p30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306" name="Google Shape;1306;p30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30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8" name="Google Shape;1308;p30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1309" name="Google Shape;1309;p30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4" name="Google Shape;1314;p30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16" name="Google Shape;1316;p30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317" name="Google Shape;1317;p30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18" name="Google Shape;1318;p30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19" name="Google Shape;1319;p30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0" name="Google Shape;1320;p30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1" name="Google Shape;1321;p30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22" name="Google Shape;1322;p30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3" name="Google Shape;1323;p30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324" name="Google Shape;1324;p30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30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26" name="Google Shape;1326;p30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1275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15" name="Google Shape;115;p4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6" name="Google Shape;116;p4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17" name="Google Shape;117;p4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7" name="Google Shape;137;p4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1194800" y="1999488"/>
            <a:ext cx="980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543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31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330" name="Google Shape;1330;p31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331" name="Google Shape;1331;p31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32" name="Google Shape;1332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4" name="Google Shape;1334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5" name="Google Shape;1335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7" name="Google Shape;1337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8" name="Google Shape;1338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9" name="Google Shape;1339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340" name="Google Shape;1340;p31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31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42" name="Google Shape;1342;p31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43" name="Google Shape;1343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4" name="Google Shape;1344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5" name="Google Shape;1345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6" name="Google Shape;1346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7" name="Google Shape;1347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8" name="Google Shape;1348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0" name="Google Shape;1350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351" name="Google Shape;1351;p31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352" name="Google Shape;1352;p31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53" name="Google Shape;1353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4" name="Google Shape;1354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5" name="Google Shape;1355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6" name="Google Shape;1356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7" name="Google Shape;1357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8" name="Google Shape;1358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9" name="Google Shape;1359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0" name="Google Shape;1360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361" name="Google Shape;1361;p31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31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3" name="Google Shape;1363;p31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64" name="Google Shape;1364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5" name="Google Shape;1365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6" name="Google Shape;1366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7" name="Google Shape;1367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8" name="Google Shape;1368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9" name="Google Shape;1369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0" name="Google Shape;1370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1" name="Google Shape;1371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72" name="Google Shape;1372;p31"/>
          <p:cNvSpPr txBox="1">
            <a:spLocks noGrp="1"/>
          </p:cNvSpPr>
          <p:nvPr>
            <p:ph type="title"/>
          </p:nvPr>
        </p:nvSpPr>
        <p:spPr>
          <a:xfrm>
            <a:off x="1194800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1194800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title" idx="3"/>
          </p:nvPr>
        </p:nvSpPr>
        <p:spPr>
          <a:xfrm>
            <a:off x="3766025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3766025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title" idx="5"/>
          </p:nvPr>
        </p:nvSpPr>
        <p:spPr>
          <a:xfrm>
            <a:off x="6340004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6340004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 idx="7"/>
          </p:nvPr>
        </p:nvSpPr>
        <p:spPr>
          <a:xfrm>
            <a:off x="8910795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8"/>
          </p:nvPr>
        </p:nvSpPr>
        <p:spPr>
          <a:xfrm>
            <a:off x="8910795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3008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2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1383" name="Google Shape;1383;p32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1384" name="Google Shape;1384;p32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32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32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7" name="Google Shape;1387;p32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8" name="Google Shape;1388;p32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89" name="Google Shape;1389;p32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0" name="Google Shape;1390;p32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91" name="Google Shape;1391;p32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392" name="Google Shape;1392;p32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3" name="Google Shape;1393;p32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2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2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2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399" name="Google Shape;1399;p32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32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1" name="Google Shape;1401;p32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1402" name="Google Shape;1402;p32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32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32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07" name="Google Shape;1407;p32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09" name="Google Shape;1409;p32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410" name="Google Shape;1410;p32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2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15" name="Google Shape;1415;p32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6" name="Google Shape;1416;p32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417" name="Google Shape;1417;p32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32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9" name="Google Shape;1419;p32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32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19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subTitle" idx="1"/>
          </p:nvPr>
        </p:nvSpPr>
        <p:spPr>
          <a:xfrm>
            <a:off x="119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4" name="Google Shape;1424;p32"/>
          <p:cNvSpPr txBox="1">
            <a:spLocks noGrp="1"/>
          </p:cNvSpPr>
          <p:nvPr>
            <p:ph type="title" idx="3"/>
          </p:nvPr>
        </p:nvSpPr>
        <p:spPr>
          <a:xfrm>
            <a:off x="462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5" name="Google Shape;1425;p32"/>
          <p:cNvSpPr txBox="1">
            <a:spLocks noGrp="1"/>
          </p:cNvSpPr>
          <p:nvPr>
            <p:ph type="subTitle" idx="4"/>
          </p:nvPr>
        </p:nvSpPr>
        <p:spPr>
          <a:xfrm>
            <a:off x="462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6" name="Google Shape;1426;p32"/>
          <p:cNvSpPr txBox="1">
            <a:spLocks noGrp="1"/>
          </p:cNvSpPr>
          <p:nvPr>
            <p:ph type="title" idx="5"/>
          </p:nvPr>
        </p:nvSpPr>
        <p:spPr>
          <a:xfrm>
            <a:off x="805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7" name="Google Shape;1427;p32"/>
          <p:cNvSpPr txBox="1">
            <a:spLocks noGrp="1"/>
          </p:cNvSpPr>
          <p:nvPr>
            <p:ph type="subTitle" idx="6"/>
          </p:nvPr>
        </p:nvSpPr>
        <p:spPr>
          <a:xfrm>
            <a:off x="805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8" name="Google Shape;1428;p32"/>
          <p:cNvSpPr txBox="1">
            <a:spLocks noGrp="1"/>
          </p:cNvSpPr>
          <p:nvPr>
            <p:ph type="title" idx="7"/>
          </p:nvPr>
        </p:nvSpPr>
        <p:spPr>
          <a:xfrm>
            <a:off x="119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9" name="Google Shape;1429;p32"/>
          <p:cNvSpPr txBox="1">
            <a:spLocks noGrp="1"/>
          </p:cNvSpPr>
          <p:nvPr>
            <p:ph type="subTitle" idx="8"/>
          </p:nvPr>
        </p:nvSpPr>
        <p:spPr>
          <a:xfrm>
            <a:off x="1194800" y="4919589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0" name="Google Shape;1430;p32"/>
          <p:cNvSpPr txBox="1">
            <a:spLocks noGrp="1"/>
          </p:cNvSpPr>
          <p:nvPr>
            <p:ph type="title" idx="9"/>
          </p:nvPr>
        </p:nvSpPr>
        <p:spPr>
          <a:xfrm>
            <a:off x="462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32"/>
          <p:cNvSpPr txBox="1">
            <a:spLocks noGrp="1"/>
          </p:cNvSpPr>
          <p:nvPr>
            <p:ph type="subTitle" idx="13"/>
          </p:nvPr>
        </p:nvSpPr>
        <p:spPr>
          <a:xfrm>
            <a:off x="4624800" y="4919589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2" name="Google Shape;1432;p32"/>
          <p:cNvSpPr txBox="1">
            <a:spLocks noGrp="1"/>
          </p:cNvSpPr>
          <p:nvPr>
            <p:ph type="title" idx="14"/>
          </p:nvPr>
        </p:nvSpPr>
        <p:spPr>
          <a:xfrm>
            <a:off x="805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3" name="Google Shape;1433;p32"/>
          <p:cNvSpPr txBox="1">
            <a:spLocks noGrp="1"/>
          </p:cNvSpPr>
          <p:nvPr>
            <p:ph type="subTitle" idx="15"/>
          </p:nvPr>
        </p:nvSpPr>
        <p:spPr>
          <a:xfrm>
            <a:off x="8054800" y="4919583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1153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Title and ten columns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3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436" name="Google Shape;1436;p33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437" name="Google Shape;1437;p33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33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33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33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33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33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33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33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33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57" name="Google Shape;1457;p33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8" name="Google Shape;1458;p33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459" name="Google Shape;1459;p33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9" name="Google Shape;1479;p33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0" name="Google Shape;1480;p33"/>
          <p:cNvSpPr txBox="1">
            <a:spLocks noGrp="1"/>
          </p:cNvSpPr>
          <p:nvPr>
            <p:ph type="subTitle" idx="1"/>
          </p:nvPr>
        </p:nvSpPr>
        <p:spPr>
          <a:xfrm>
            <a:off x="2048000" y="272796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1" name="Google Shape;1481;p33"/>
          <p:cNvSpPr txBox="1">
            <a:spLocks noGrp="1"/>
          </p:cNvSpPr>
          <p:nvPr>
            <p:ph type="subTitle" idx="2"/>
          </p:nvPr>
        </p:nvSpPr>
        <p:spPr>
          <a:xfrm>
            <a:off x="2048000" y="345643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2" name="Google Shape;1482;p33"/>
          <p:cNvSpPr txBox="1">
            <a:spLocks noGrp="1"/>
          </p:cNvSpPr>
          <p:nvPr>
            <p:ph type="subTitle" idx="3"/>
          </p:nvPr>
        </p:nvSpPr>
        <p:spPr>
          <a:xfrm>
            <a:off x="2048000" y="4184907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3" name="Google Shape;1483;p33"/>
          <p:cNvSpPr txBox="1">
            <a:spLocks noGrp="1"/>
          </p:cNvSpPr>
          <p:nvPr>
            <p:ph type="subTitle" idx="4"/>
          </p:nvPr>
        </p:nvSpPr>
        <p:spPr>
          <a:xfrm>
            <a:off x="2048000" y="4913376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4" name="Google Shape;1484;p33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5" name="Google Shape;1485;p33"/>
          <p:cNvSpPr txBox="1">
            <a:spLocks noGrp="1"/>
          </p:cNvSpPr>
          <p:nvPr>
            <p:ph type="subTitle" idx="5"/>
          </p:nvPr>
        </p:nvSpPr>
        <p:spPr>
          <a:xfrm>
            <a:off x="2048000" y="1999500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6" name="Google Shape;1486;p33"/>
          <p:cNvSpPr txBox="1">
            <a:spLocks noGrp="1"/>
          </p:cNvSpPr>
          <p:nvPr>
            <p:ph type="subTitle" idx="6"/>
          </p:nvPr>
        </p:nvSpPr>
        <p:spPr>
          <a:xfrm>
            <a:off x="7193216" y="272796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7"/>
          </p:nvPr>
        </p:nvSpPr>
        <p:spPr>
          <a:xfrm>
            <a:off x="7193216" y="345643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8"/>
          </p:nvPr>
        </p:nvSpPr>
        <p:spPr>
          <a:xfrm>
            <a:off x="7193216" y="4184907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9"/>
          </p:nvPr>
        </p:nvSpPr>
        <p:spPr>
          <a:xfrm>
            <a:off x="7193216" y="4913376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13"/>
          </p:nvPr>
        </p:nvSpPr>
        <p:spPr>
          <a:xfrm>
            <a:off x="7193216" y="1999500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3821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34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493" name="Google Shape;1493;p34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494" name="Google Shape;1494;p34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495" name="Google Shape;1495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6" name="Google Shape;1496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7" name="Google Shape;1497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503" name="Google Shape;1503;p34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4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05" name="Google Shape;1505;p34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06" name="Google Shape;1506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14" name="Google Shape;1514;p34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515" name="Google Shape;1515;p34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16" name="Google Shape;1516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524" name="Google Shape;1524;p34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34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26" name="Google Shape;1526;p34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27" name="Google Shape;1527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535" name="Google Shape;1535;p34"/>
          <p:cNvSpPr txBox="1">
            <a:spLocks noGrp="1"/>
          </p:cNvSpPr>
          <p:nvPr>
            <p:ph type="ctrTitle"/>
          </p:nvPr>
        </p:nvSpPr>
        <p:spPr>
          <a:xfrm>
            <a:off x="3048000" y="963200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6" name="Google Shape;1536;p34"/>
          <p:cNvSpPr txBox="1">
            <a:spLocks noGrp="1"/>
          </p:cNvSpPr>
          <p:nvPr>
            <p:ph type="subTitle" idx="1"/>
          </p:nvPr>
        </p:nvSpPr>
        <p:spPr>
          <a:xfrm>
            <a:off x="3048000" y="2300299"/>
            <a:ext cx="6096000" cy="1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2"/>
          </p:nvPr>
        </p:nvSpPr>
        <p:spPr>
          <a:xfrm>
            <a:off x="3048000" y="5291408"/>
            <a:ext cx="6096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8" name="Google Shape;1538;p34"/>
          <p:cNvSpPr txBox="1"/>
          <p:nvPr/>
        </p:nvSpPr>
        <p:spPr>
          <a:xfrm>
            <a:off x="3048000" y="4559808"/>
            <a:ext cx="6096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4084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35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541" name="Google Shape;1541;p35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542" name="Google Shape;1542;p35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543" name="Google Shape;1543;p35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4" name="Google Shape;1544;p35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5" name="Google Shape;1545;p35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6" name="Google Shape;1546;p35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7" name="Google Shape;1547;p35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8" name="Google Shape;1548;p35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549" name="Google Shape;1549;p35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0" name="Google Shape;1550;p35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1" name="Google Shape;1551;p35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2" name="Google Shape;1552;p35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3" name="Google Shape;1553;p35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4" name="Google Shape;1554;p35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1555" name="Google Shape;1555;p35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6" name="Google Shape;1556;p35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7" name="Google Shape;1557;p35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8" name="Google Shape;1558;p35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9" name="Google Shape;1559;p35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60" name="Google Shape;1560;p35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1561" name="Google Shape;1561;p35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2" name="Google Shape;1562;p35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3" name="Google Shape;1563;p35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4" name="Google Shape;1564;p35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5" name="Google Shape;1565;p35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566" name="Google Shape;1566;p35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7" name="Google Shape;1567;p35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1568" name="Google Shape;1568;p35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35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0" name="Google Shape;1570;p35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1571" name="Google Shape;1571;p35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35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73" name="Google Shape;1573;p35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83607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36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576" name="Google Shape;1576;p36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577" name="Google Shape;1577;p36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97" name="Google Shape;1597;p36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8" name="Google Shape;1598;p36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599" name="Google Shape;1599;p36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19" name="Google Shape;1619;p36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263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740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9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892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35" name="Google Shape;35;p2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" name="Google Shape;36;p2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2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2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194800" y="1875233"/>
            <a:ext cx="9802400" cy="2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048000" y="4465384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796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57" name="Google Shape;57;p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9" name="Google Shape;59;p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68" name="Google Shape;68;p3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69" name="Google Shape;69;p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0" name="Google Shape;70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78" name="Google Shape;78;p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0" name="Google Shape;80;p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1" name="Google Shape;81;p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73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42" name="Google Shape;142;p5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43" name="Google Shape;143;p5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3" name="Google Shape;163;p5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" name="Google Shape;164;p5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65" name="Google Shape;165;p5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85" name="Google Shape;185;p5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title" idx="2"/>
          </p:nvPr>
        </p:nvSpPr>
        <p:spPr>
          <a:xfrm>
            <a:off x="2194400" y="2240184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1"/>
          </p:nvPr>
        </p:nvSpPr>
        <p:spPr>
          <a:xfrm>
            <a:off x="2194400" y="3093612"/>
            <a:ext cx="3657600" cy="2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title" idx="3"/>
          </p:nvPr>
        </p:nvSpPr>
        <p:spPr>
          <a:xfrm>
            <a:off x="6340000" y="2240184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4"/>
          </p:nvPr>
        </p:nvSpPr>
        <p:spPr>
          <a:xfrm>
            <a:off x="6340000" y="3093612"/>
            <a:ext cx="3657600" cy="2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225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15" name="Google Shape;115;p4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6" name="Google Shape;116;p4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17" name="Google Shape;117;p4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7" name="Google Shape;137;p4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1194800" y="1999488"/>
            <a:ext cx="980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249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42" name="Google Shape;142;p5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43" name="Google Shape;143;p5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3" name="Google Shape;163;p5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" name="Google Shape;164;p5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65" name="Google Shape;165;p5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85" name="Google Shape;185;p5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title" idx="2"/>
          </p:nvPr>
        </p:nvSpPr>
        <p:spPr>
          <a:xfrm>
            <a:off x="2194400" y="2240184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1"/>
          </p:nvPr>
        </p:nvSpPr>
        <p:spPr>
          <a:xfrm>
            <a:off x="2194400" y="3093612"/>
            <a:ext cx="3657600" cy="2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title" idx="3"/>
          </p:nvPr>
        </p:nvSpPr>
        <p:spPr>
          <a:xfrm>
            <a:off x="6340000" y="2240184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4"/>
          </p:nvPr>
        </p:nvSpPr>
        <p:spPr>
          <a:xfrm>
            <a:off x="6340000" y="3093612"/>
            <a:ext cx="3657600" cy="2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6970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3" name="Google Shape;193;p6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94" name="Google Shape;194;p6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15" name="Google Shape;215;p6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6" name="Google Shape;216;p6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217" name="Google Shape;217;p6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37" name="Google Shape;237;p6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06935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2438400" y="1902716"/>
            <a:ext cx="73152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438400" y="3736084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242" name="Google Shape;242;p7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243" name="Google Shape;243;p7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244" name="Google Shape;244;p7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49" name="Google Shape;249;p7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250" name="Google Shape;250;p7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3" name="Google Shape;253;p7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55" name="Google Shape;255;p7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56" name="Google Shape;256;p7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7" name="Google Shape;257;p7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8" name="Google Shape;258;p7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61" name="Google Shape;261;p7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262" name="Google Shape;262;p7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267" name="Google Shape;267;p7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8" name="Google Shape;268;p7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269" name="Google Shape;269;p7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1" name="Google Shape;271;p7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272" name="Google Shape;272;p7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4" name="Google Shape;274;p7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62302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8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277" name="Google Shape;277;p8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278" name="Google Shape;278;p8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279" name="Google Shape;279;p8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84" name="Google Shape;284;p8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285" name="Google Shape;285;p8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90" name="Google Shape;290;p8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91" name="Google Shape;291;p8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96" name="Google Shape;296;p8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297" name="Google Shape;297;p8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302" name="Google Shape;302;p8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3" name="Google Shape;303;p8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304" name="Google Shape;304;p8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Google Shape;306;p8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307" name="Google Shape;307;p8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9" name="Google Shape;309;p8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0" name="Google Shape;310;p8"/>
          <p:cNvSpPr txBox="1">
            <a:spLocks noGrp="1"/>
          </p:cNvSpPr>
          <p:nvPr>
            <p:ph type="title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8643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313" name="Google Shape;313;p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314" name="Google Shape;314;p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15" name="Google Shape;315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23" name="Google Shape;323;p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5" name="Google Shape;325;p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26" name="Google Shape;326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34" name="Google Shape;334;p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335" name="Google Shape;335;p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36" name="Google Shape;336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7" name="Google Shape;337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4" name="Google Shape;344;p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46" name="Google Shape;346;p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47" name="Google Shape;347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2" name="Google Shape;352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3" name="Google Shape;353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4" name="Google Shape;354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355" name="Google Shape;355;p9"/>
          <p:cNvSpPr txBox="1">
            <a:spLocks noGrp="1"/>
          </p:cNvSpPr>
          <p:nvPr>
            <p:ph type="body" idx="1"/>
          </p:nvPr>
        </p:nvSpPr>
        <p:spPr>
          <a:xfrm>
            <a:off x="2525000" y="3190567"/>
            <a:ext cx="6692000" cy="2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6" name="Google Shape;356;p9"/>
          <p:cNvSpPr txBox="1">
            <a:spLocks noGrp="1"/>
          </p:cNvSpPr>
          <p:nvPr>
            <p:ph type="title"/>
          </p:nvPr>
        </p:nvSpPr>
        <p:spPr>
          <a:xfrm>
            <a:off x="2525000" y="1427533"/>
            <a:ext cx="7142000" cy="1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9606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>
            <a:spLocks noGrp="1"/>
          </p:cNvSpPr>
          <p:nvPr>
            <p:ph type="pic" idx="2"/>
          </p:nvPr>
        </p:nvSpPr>
        <p:spPr>
          <a:xfrm>
            <a:off x="0" y="-3000"/>
            <a:ext cx="12192000" cy="6864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0"/>
          <p:cNvSpPr txBox="1">
            <a:spLocks noGrp="1"/>
          </p:cNvSpPr>
          <p:nvPr>
            <p:ph type="body" idx="1"/>
          </p:nvPr>
        </p:nvSpPr>
        <p:spPr>
          <a:xfrm>
            <a:off x="1194800" y="5163200"/>
            <a:ext cx="9802400" cy="73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33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7244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1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362" name="Google Shape;362;p11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363" name="Google Shape;363;p1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" name="Google Shape;368;p1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70" name="Google Shape;370;p1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371" name="Google Shape;371;p1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2" name="Google Shape;372;p1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6" name="Google Shape;376;p1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78" name="Google Shape;378;p1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0" name="Google Shape;380;p11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381" name="Google Shape;381;p1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6" name="Google Shape;386;p1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88" name="Google Shape;388;p1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389" name="Google Shape;389;p1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0" name="Google Shape;390;p1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2" name="Google Shape;392;p1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3" name="Google Shape;393;p1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4" name="Google Shape;394;p1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96" name="Google Shape;396;p1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8" name="Google Shape;398;p11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1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1906484"/>
            <a:ext cx="8534400" cy="2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>
            <a:spLocks noGrp="1"/>
          </p:cNvSpPr>
          <p:nvPr>
            <p:ph type="subTitle" idx="1"/>
          </p:nvPr>
        </p:nvSpPr>
        <p:spPr>
          <a:xfrm>
            <a:off x="1828800" y="4463916"/>
            <a:ext cx="8534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566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26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405" name="Google Shape;405;p13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406" name="Google Shape;406;p13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" name="Google Shape;411;p13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13" name="Google Shape;413;p13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414" name="Google Shape;414;p13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15" name="Google Shape;415;p13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16" name="Google Shape;416;p13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17" name="Google Shape;417;p13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18" name="Google Shape;418;p13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13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20" name="Google Shape;420;p13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421" name="Google Shape;421;p13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3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3" name="Google Shape;423;p13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424" name="Google Shape;424;p13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9" name="Google Shape;429;p13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31" name="Google Shape;431;p13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432" name="Google Shape;432;p13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37" name="Google Shape;437;p13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439" name="Google Shape;439;p13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1" name="Google Shape;441;p13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3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3" name="Google Shape;443;p13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2"/>
          </p:nvPr>
        </p:nvSpPr>
        <p:spPr>
          <a:xfrm>
            <a:off x="7811000" y="19995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"/>
          </p:nvPr>
        </p:nvSpPr>
        <p:spPr>
          <a:xfrm>
            <a:off x="7811001" y="30966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3" hasCustomPrompt="1"/>
          </p:nvPr>
        </p:nvSpPr>
        <p:spPr>
          <a:xfrm>
            <a:off x="6340000" y="19995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4"/>
          </p:nvPr>
        </p:nvSpPr>
        <p:spPr>
          <a:xfrm>
            <a:off x="2665800" y="19995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5"/>
          </p:nvPr>
        </p:nvSpPr>
        <p:spPr>
          <a:xfrm>
            <a:off x="2665801" y="30966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6" hasCustomPrompt="1"/>
          </p:nvPr>
        </p:nvSpPr>
        <p:spPr>
          <a:xfrm>
            <a:off x="1194800" y="19995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7"/>
          </p:nvPr>
        </p:nvSpPr>
        <p:spPr>
          <a:xfrm>
            <a:off x="2665800" y="40660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8"/>
          </p:nvPr>
        </p:nvSpPr>
        <p:spPr>
          <a:xfrm>
            <a:off x="2665801" y="51631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94800" y="40660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3"/>
          </p:nvPr>
        </p:nvSpPr>
        <p:spPr>
          <a:xfrm>
            <a:off x="7811000" y="4066000"/>
            <a:ext cx="31864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4"/>
          </p:nvPr>
        </p:nvSpPr>
        <p:spPr>
          <a:xfrm>
            <a:off x="7811001" y="5163184"/>
            <a:ext cx="3186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340000" y="4066000"/>
            <a:ext cx="1227200" cy="109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945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3" name="Google Shape;193;p6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94" name="Google Shape;194;p6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15" name="Google Shape;215;p6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6" name="Google Shape;216;p6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217" name="Google Shape;217;p6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7" name="Google Shape;237;p6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789826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4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458" name="Google Shape;458;p14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87" name="Google Shape;487;p14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4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9" name="Google Shape;489;p14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4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4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4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3" name="Google Shape;493;p14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494" name="Google Shape;494;p14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521" name="Google Shape;521;p14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4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3" name="Google Shape;523;p14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3048000" y="4325096"/>
            <a:ext cx="60960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14"/>
          <p:cNvSpPr txBox="1">
            <a:spLocks noGrp="1"/>
          </p:cNvSpPr>
          <p:nvPr>
            <p:ph type="subTitle" idx="1"/>
          </p:nvPr>
        </p:nvSpPr>
        <p:spPr>
          <a:xfrm>
            <a:off x="3048000" y="1923304"/>
            <a:ext cx="6096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97398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5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528" name="Google Shape;528;p15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529" name="Google Shape;529;p15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549" name="Google Shape;549;p15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0" name="Google Shape;550;p15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551" name="Google Shape;551;p15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571" name="Google Shape;571;p15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15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3" name="Google Shape;573;p15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74" name="Google Shape;574;p15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6999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1" name="Google Shape;611;p16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6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6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6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5" name="Google Shape;615;p16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643" name="Google Shape;643;p1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6958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17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648" name="Google Shape;648;p17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649" name="Google Shape;649;p17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650" name="Google Shape;650;p17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55" name="Google Shape;655;p17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656" name="Google Shape;656;p17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61" name="Google Shape;661;p17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662" name="Google Shape;662;p17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67" name="Google Shape;667;p17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668" name="Google Shape;668;p17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673" name="Google Shape;673;p17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5" name="Google Shape;675;p17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676" name="Google Shape;676;p17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7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7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679" name="Google Shape;679;p17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7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81" name="Google Shape;681;p17"/>
          <p:cNvSpPr txBox="1">
            <a:spLocks noGrp="1"/>
          </p:cNvSpPr>
          <p:nvPr>
            <p:ph type="title"/>
          </p:nvPr>
        </p:nvSpPr>
        <p:spPr>
          <a:xfrm>
            <a:off x="3048000" y="3048815"/>
            <a:ext cx="60960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17"/>
          <p:cNvSpPr txBox="1">
            <a:spLocks noGrp="1"/>
          </p:cNvSpPr>
          <p:nvPr>
            <p:ph type="title" idx="2" hasCustomPrompt="1"/>
          </p:nvPr>
        </p:nvSpPr>
        <p:spPr>
          <a:xfrm>
            <a:off x="5193800" y="1124141"/>
            <a:ext cx="1804400" cy="180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683" name="Google Shape;683;p17"/>
          <p:cNvSpPr txBox="1">
            <a:spLocks noGrp="1"/>
          </p:cNvSpPr>
          <p:nvPr>
            <p:ph type="subTitle" idx="1"/>
          </p:nvPr>
        </p:nvSpPr>
        <p:spPr>
          <a:xfrm>
            <a:off x="3048000" y="5246259"/>
            <a:ext cx="6096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65812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86" name="Google Shape;686;p18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687" name="Google Shape;687;p18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716" name="Google Shape;716;p18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8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18" name="Google Shape;718;p18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8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8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2" name="Google Shape;722;p18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723" name="Google Shape;723;p18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750" name="Google Shape;750;p18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8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2" name="Google Shape;752;p18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131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9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5" name="Google Shape;755;p1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756" name="Google Shape;756;p1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757" name="Google Shape;757;p1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58" name="Google Shape;758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59" name="Google Shape;759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0" name="Google Shape;760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1" name="Google Shape;761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2" name="Google Shape;762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4" name="Google Shape;764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5" name="Google Shape;765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766" name="Google Shape;766;p1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68" name="Google Shape;768;p1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69" name="Google Shape;769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0" name="Google Shape;770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1" name="Google Shape;771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2" name="Google Shape;772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3" name="Google Shape;773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4" name="Google Shape;774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5" name="Google Shape;775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76" name="Google Shape;776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777" name="Google Shape;777;p1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778" name="Google Shape;778;p1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79" name="Google Shape;779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0" name="Google Shape;780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1" name="Google Shape;781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2" name="Google Shape;782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3" name="Google Shape;783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4" name="Google Shape;784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5" name="Google Shape;785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86" name="Google Shape;786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787" name="Google Shape;787;p1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89" name="Google Shape;789;p1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790" name="Google Shape;790;p1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2" name="Google Shape;792;p1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3" name="Google Shape;793;p1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4" name="Google Shape;794;p1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5" name="Google Shape;795;p1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6" name="Google Shape;796;p1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97" name="Google Shape;797;p1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25606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801" name="Google Shape;801;p20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802" name="Google Shape;802;p20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803" name="Google Shape;803;p20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04" name="Google Shape;804;p20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05" name="Google Shape;805;p20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06" name="Google Shape;806;p20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07" name="Google Shape;807;p20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08" name="Google Shape;808;p20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809" name="Google Shape;809;p20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0" name="Google Shape;810;p20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1" name="Google Shape;811;p20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2" name="Google Shape;812;p20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3" name="Google Shape;813;p20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14" name="Google Shape;814;p20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815" name="Google Shape;815;p20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6" name="Google Shape;816;p20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9" name="Google Shape;819;p20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20" name="Google Shape;820;p20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821" name="Google Shape;821;p20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2" name="Google Shape;822;p20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3" name="Google Shape;823;p20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826" name="Google Shape;826;p20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8" name="Google Shape;828;p20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829" name="Google Shape;829;p20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1" name="Google Shape;831;p20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832" name="Google Shape;832;p20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666161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1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836" name="Google Shape;836;p21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837" name="Google Shape;837;p2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2" name="Google Shape;842;p2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44" name="Google Shape;844;p2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845" name="Google Shape;845;p2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852" name="Google Shape;852;p2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4" name="Google Shape;854;p21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855" name="Google Shape;855;p21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" name="Google Shape;860;p21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62" name="Google Shape;862;p21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863" name="Google Shape;863;p21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870" name="Google Shape;870;p21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1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72" name="Google Shape;872;p21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52962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2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878" name="Google Shape;878;p22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1" name="Google Shape;881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4" name="Google Shape;884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887" name="Google Shape;887;p22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22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89" name="Google Shape;889;p22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890" name="Google Shape;890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1" name="Google Shape;891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6" name="Google Shape;896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898" name="Google Shape;898;p22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899" name="Google Shape;899;p22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00" name="Google Shape;900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2" name="Google Shape;902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3" name="Google Shape;903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4" name="Google Shape;904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5" name="Google Shape;905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6" name="Google Shape;906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07" name="Google Shape;907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908" name="Google Shape;908;p22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2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10" name="Google Shape;910;p22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11" name="Google Shape;911;p22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2" name="Google Shape;912;p22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3" name="Google Shape;913;p22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4" name="Google Shape;914;p22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5" name="Google Shape;915;p22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6" name="Google Shape;916;p22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7" name="Google Shape;917;p22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8" name="Google Shape;918;p22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919" name="Google Shape;919;p22"/>
          <p:cNvSpPr txBox="1">
            <a:spLocks noGrp="1"/>
          </p:cNvSpPr>
          <p:nvPr>
            <p:ph type="title" hasCustomPrompt="1"/>
          </p:nvPr>
        </p:nvSpPr>
        <p:spPr>
          <a:xfrm>
            <a:off x="1194801" y="1236017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0" name="Google Shape;920;p22"/>
          <p:cNvSpPr txBox="1">
            <a:spLocks noGrp="1"/>
          </p:cNvSpPr>
          <p:nvPr>
            <p:ph type="subTitle" idx="1"/>
          </p:nvPr>
        </p:nvSpPr>
        <p:spPr>
          <a:xfrm>
            <a:off x="1194801" y="2699025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1" name="Google Shape;921;p22"/>
          <p:cNvSpPr txBox="1">
            <a:spLocks noGrp="1"/>
          </p:cNvSpPr>
          <p:nvPr>
            <p:ph type="title" idx="2" hasCustomPrompt="1"/>
          </p:nvPr>
        </p:nvSpPr>
        <p:spPr>
          <a:xfrm>
            <a:off x="6340000" y="1236017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2" name="Google Shape;922;p22"/>
          <p:cNvSpPr txBox="1">
            <a:spLocks noGrp="1"/>
          </p:cNvSpPr>
          <p:nvPr>
            <p:ph type="subTitle" idx="3"/>
          </p:nvPr>
        </p:nvSpPr>
        <p:spPr>
          <a:xfrm>
            <a:off x="6340000" y="2699025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3" name="Google Shape;923;p22"/>
          <p:cNvSpPr txBox="1">
            <a:spLocks noGrp="1"/>
          </p:cNvSpPr>
          <p:nvPr>
            <p:ph type="title" idx="4" hasCustomPrompt="1"/>
          </p:nvPr>
        </p:nvSpPr>
        <p:spPr>
          <a:xfrm>
            <a:off x="6340000" y="3674385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4" name="Google Shape;924;p22"/>
          <p:cNvSpPr txBox="1">
            <a:spLocks noGrp="1"/>
          </p:cNvSpPr>
          <p:nvPr>
            <p:ph type="subTitle" idx="5"/>
          </p:nvPr>
        </p:nvSpPr>
        <p:spPr>
          <a:xfrm>
            <a:off x="6340003" y="5134377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title" idx="6" hasCustomPrompt="1"/>
          </p:nvPr>
        </p:nvSpPr>
        <p:spPr>
          <a:xfrm>
            <a:off x="1194800" y="3674385"/>
            <a:ext cx="4657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26" name="Google Shape;926;p22"/>
          <p:cNvSpPr txBox="1">
            <a:spLocks noGrp="1"/>
          </p:cNvSpPr>
          <p:nvPr>
            <p:ph type="subTitle" idx="7"/>
          </p:nvPr>
        </p:nvSpPr>
        <p:spPr>
          <a:xfrm>
            <a:off x="1194800" y="5134377"/>
            <a:ext cx="4657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662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23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929" name="Google Shape;929;p23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930" name="Google Shape;930;p2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31" name="Google Shape;931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939" name="Google Shape;939;p2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2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41" name="Google Shape;941;p2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42" name="Google Shape;942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950" name="Google Shape;950;p23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951" name="Google Shape;951;p23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52" name="Google Shape;952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960" name="Google Shape;960;p23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62" name="Google Shape;962;p23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963" name="Google Shape;963;p23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4" name="Google Shape;964;p23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5" name="Google Shape;965;p23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6" name="Google Shape;966;p23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7" name="Google Shape;967;p23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8" name="Google Shape;968;p23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69" name="Google Shape;969;p23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70" name="Google Shape;970;p23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971" name="Google Shape;971;p23"/>
          <p:cNvSpPr txBox="1">
            <a:spLocks noGrp="1"/>
          </p:cNvSpPr>
          <p:nvPr>
            <p:ph type="title"/>
          </p:nvPr>
        </p:nvSpPr>
        <p:spPr>
          <a:xfrm>
            <a:off x="1194800" y="1752696"/>
            <a:ext cx="46572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1194800" y="4130104"/>
            <a:ext cx="465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3"/>
          <p:cNvSpPr>
            <a:spLocks noGrp="1"/>
          </p:cNvSpPr>
          <p:nvPr>
            <p:ph type="pic" idx="2"/>
          </p:nvPr>
        </p:nvSpPr>
        <p:spPr>
          <a:xfrm>
            <a:off x="6340000" y="1088133"/>
            <a:ext cx="4413600" cy="468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675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2438400" y="1902716"/>
            <a:ext cx="73152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438400" y="3736084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242" name="Google Shape;242;p7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243" name="Google Shape;243;p7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244" name="Google Shape;244;p7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49" name="Google Shape;249;p7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250" name="Google Shape;250;p7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3" name="Google Shape;253;p7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5" name="Google Shape;255;p7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56" name="Google Shape;256;p7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7" name="Google Shape;257;p7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8" name="Google Shape;258;p7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1" name="Google Shape;261;p7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262" name="Google Shape;262;p7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267" name="Google Shape;267;p7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8" name="Google Shape;268;p7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269" name="Google Shape;269;p7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1" name="Google Shape;271;p7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272" name="Google Shape;272;p7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4" name="Google Shape;274;p7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67527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24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976" name="Google Shape;976;p24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977" name="Google Shape;977;p24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2" name="Google Shape;982;p24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984" name="Google Shape;984;p24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985" name="Google Shape;985;p24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6" name="Google Shape;986;p24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7" name="Google Shape;987;p24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8" name="Google Shape;988;p24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9" name="Google Shape;989;p24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0" name="Google Shape;990;p24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91" name="Google Shape;991;p24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992" name="Google Shape;992;p24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24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4" name="Google Shape;994;p24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00" name="Google Shape;1000;p24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002" name="Google Shape;1002;p24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003" name="Google Shape;1003;p24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04" name="Google Shape;1004;p24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05" name="Google Shape;1005;p24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06" name="Google Shape;1006;p24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07" name="Google Shape;1007;p24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08" name="Google Shape;1008;p24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09" name="Google Shape;1009;p24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010" name="Google Shape;1010;p24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2" name="Google Shape;1012;p24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4" name="Google Shape;1014;p24"/>
          <p:cNvSpPr txBox="1">
            <a:spLocks noGrp="1"/>
          </p:cNvSpPr>
          <p:nvPr>
            <p:ph type="subTitle" idx="1"/>
          </p:nvPr>
        </p:nvSpPr>
        <p:spPr>
          <a:xfrm>
            <a:off x="1194800" y="3794951"/>
            <a:ext cx="46572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title"/>
          </p:nvPr>
        </p:nvSpPr>
        <p:spPr>
          <a:xfrm>
            <a:off x="1194800" y="2087851"/>
            <a:ext cx="46572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09149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"/>
          <p:cNvSpPr txBox="1">
            <a:spLocks noGrp="1"/>
          </p:cNvSpPr>
          <p:nvPr>
            <p:ph type="subTitle" idx="1"/>
          </p:nvPr>
        </p:nvSpPr>
        <p:spPr>
          <a:xfrm>
            <a:off x="1194800" y="1999549"/>
            <a:ext cx="46572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9" name="Google Shape;1019;p25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020" name="Google Shape;1020;p25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021" name="Google Shape;1021;p25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022" name="Google Shape;1022;p25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3" name="Google Shape;1023;p25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4" name="Google Shape;1024;p25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5" name="Google Shape;1025;p25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6" name="Google Shape;1026;p25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27" name="Google Shape;1027;p25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028" name="Google Shape;1028;p25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9" name="Google Shape;1029;p25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0" name="Google Shape;1030;p25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1" name="Google Shape;1031;p25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2" name="Google Shape;1032;p25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33" name="Google Shape;1033;p25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1034" name="Google Shape;1034;p25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5" name="Google Shape;1035;p25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6" name="Google Shape;1036;p25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7" name="Google Shape;1037;p25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38" name="Google Shape;1038;p25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39" name="Google Shape;1039;p25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1040" name="Google Shape;1040;p25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1" name="Google Shape;1041;p25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2" name="Google Shape;1042;p25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3" name="Google Shape;1043;p25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4" name="Google Shape;1044;p25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1045" name="Google Shape;1045;p25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7" name="Google Shape;1047;p25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1048" name="Google Shape;1048;p25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25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0" name="Google Shape;1050;p25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1051" name="Google Shape;1051;p25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25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9610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6"/>
          <p:cNvGrpSpPr/>
          <p:nvPr/>
        </p:nvGrpSpPr>
        <p:grpSpPr>
          <a:xfrm>
            <a:off x="243995" y="244020"/>
            <a:ext cx="11703932" cy="6369955"/>
            <a:chOff x="182996" y="183015"/>
            <a:chExt cx="8777949" cy="4777466"/>
          </a:xfrm>
        </p:grpSpPr>
        <p:grpSp>
          <p:nvGrpSpPr>
            <p:cNvPr id="1055" name="Google Shape;1055;p26"/>
            <p:cNvGrpSpPr/>
            <p:nvPr/>
          </p:nvGrpSpPr>
          <p:grpSpPr>
            <a:xfrm>
              <a:off x="182996" y="3460265"/>
              <a:ext cx="8777886" cy="1500216"/>
              <a:chOff x="182996" y="3460265"/>
              <a:chExt cx="8777886" cy="1500216"/>
            </a:xfrm>
          </p:grpSpPr>
          <p:sp>
            <p:nvSpPr>
              <p:cNvPr id="1056" name="Google Shape;1056;p2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084" name="Google Shape;1084;p2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2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86" name="Google Shape;1086;p26"/>
            <p:cNvCxnSpPr/>
            <p:nvPr/>
          </p:nvCxnSpPr>
          <p:spPr>
            <a:xfrm rot="10800000">
              <a:off x="368397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 rot="10800000">
              <a:off x="8775603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 rot="10800000">
              <a:off x="86868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 rot="10800000">
              <a:off x="457200" y="2114550"/>
              <a:ext cx="0" cy="914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0" name="Google Shape;1090;p26"/>
            <p:cNvGrpSpPr/>
            <p:nvPr/>
          </p:nvGrpSpPr>
          <p:grpSpPr>
            <a:xfrm rot="10800000" flipH="1">
              <a:off x="183059" y="183015"/>
              <a:ext cx="8777886" cy="1500216"/>
              <a:chOff x="182996" y="3460265"/>
              <a:chExt cx="8777886" cy="1500216"/>
            </a:xfrm>
          </p:grpSpPr>
          <p:sp>
            <p:nvSpPr>
              <p:cNvPr id="1091" name="Google Shape;1091;p26"/>
              <p:cNvSpPr/>
              <p:nvPr/>
            </p:nvSpPr>
            <p:spPr>
              <a:xfrm>
                <a:off x="4897763" y="4583899"/>
                <a:ext cx="700368" cy="291336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9436" fill="none" extrusionOk="0">
                    <a:moveTo>
                      <a:pt x="4997" y="5490"/>
                    </a:moveTo>
                    <a:cubicBezTo>
                      <a:pt x="5918" y="4603"/>
                      <a:pt x="5622" y="2828"/>
                      <a:pt x="4537" y="2137"/>
                    </a:cubicBezTo>
                    <a:cubicBezTo>
                      <a:pt x="3353" y="1480"/>
                      <a:pt x="1907" y="1743"/>
                      <a:pt x="1019" y="2762"/>
                    </a:cubicBezTo>
                    <a:cubicBezTo>
                      <a:pt x="197" y="3814"/>
                      <a:pt x="0" y="5195"/>
                      <a:pt x="460" y="6444"/>
                    </a:cubicBezTo>
                    <a:cubicBezTo>
                      <a:pt x="1118" y="8219"/>
                      <a:pt x="2795" y="9403"/>
                      <a:pt x="4701" y="9435"/>
                    </a:cubicBezTo>
                    <a:cubicBezTo>
                      <a:pt x="7035" y="9435"/>
                      <a:pt x="8975" y="7693"/>
                      <a:pt x="10389" y="5852"/>
                    </a:cubicBezTo>
                    <a:cubicBezTo>
                      <a:pt x="11802" y="3978"/>
                      <a:pt x="13019" y="1874"/>
                      <a:pt x="14991" y="625"/>
                    </a:cubicBezTo>
                    <a:cubicBezTo>
                      <a:pt x="15879" y="33"/>
                      <a:pt x="16931" y="0"/>
                      <a:pt x="18016" y="0"/>
                    </a:cubicBezTo>
                    <a:cubicBezTo>
                      <a:pt x="22585" y="0"/>
                      <a:pt x="22684" y="4274"/>
                      <a:pt x="21796" y="575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4565857" y="4584918"/>
                <a:ext cx="701387" cy="356297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540" fill="none" extrusionOk="0">
                    <a:moveTo>
                      <a:pt x="22717" y="2466"/>
                    </a:moveTo>
                    <a:cubicBezTo>
                      <a:pt x="22585" y="986"/>
                      <a:pt x="20974" y="0"/>
                      <a:pt x="19528" y="99"/>
                    </a:cubicBezTo>
                    <a:cubicBezTo>
                      <a:pt x="18081" y="230"/>
                      <a:pt x="16799" y="1151"/>
                      <a:pt x="15846" y="2236"/>
                    </a:cubicBezTo>
                    <a:cubicBezTo>
                      <a:pt x="13577" y="4767"/>
                      <a:pt x="12394" y="8285"/>
                      <a:pt x="9567" y="10159"/>
                    </a:cubicBezTo>
                    <a:cubicBezTo>
                      <a:pt x="7989" y="11211"/>
                      <a:pt x="6049" y="11539"/>
                      <a:pt x="4208" y="11079"/>
                    </a:cubicBezTo>
                    <a:cubicBezTo>
                      <a:pt x="2400" y="10586"/>
                      <a:pt x="953" y="9139"/>
                      <a:pt x="460" y="7331"/>
                    </a:cubicBezTo>
                    <a:cubicBezTo>
                      <a:pt x="0" y="5457"/>
                      <a:pt x="723" y="3518"/>
                      <a:pt x="2301" y="2433"/>
                    </a:cubicBezTo>
                    <a:cubicBezTo>
                      <a:pt x="3057" y="1940"/>
                      <a:pt x="4011" y="1775"/>
                      <a:pt x="4898" y="2071"/>
                    </a:cubicBezTo>
                    <a:cubicBezTo>
                      <a:pt x="5753" y="2433"/>
                      <a:pt x="6378" y="3255"/>
                      <a:pt x="6542" y="4175"/>
                    </a:cubicBezTo>
                    <a:cubicBezTo>
                      <a:pt x="6707" y="5194"/>
                      <a:pt x="6312" y="6411"/>
                      <a:pt x="5359" y="6805"/>
                    </a:cubicBezTo>
                    <a:cubicBezTo>
                      <a:pt x="4372" y="7167"/>
                      <a:pt x="3090" y="6214"/>
                      <a:pt x="3452" y="522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5378857" y="4573741"/>
                <a:ext cx="1199803" cy="386740"/>
              </a:xfrm>
              <a:custGeom>
                <a:avLst/>
                <a:gdLst/>
                <a:ahLst/>
                <a:cxnLst/>
                <a:rect l="l" t="t" r="r" b="b"/>
                <a:pathLst>
                  <a:path w="38860" h="12526" fill="none" extrusionOk="0">
                    <a:moveTo>
                      <a:pt x="6214" y="6050"/>
                    </a:moveTo>
                    <a:cubicBezTo>
                      <a:pt x="4571" y="9074"/>
                      <a:pt x="2664" y="8515"/>
                      <a:pt x="1743" y="7825"/>
                    </a:cubicBezTo>
                    <a:cubicBezTo>
                      <a:pt x="67" y="6608"/>
                      <a:pt x="1" y="3847"/>
                      <a:pt x="1283" y="2236"/>
                    </a:cubicBezTo>
                    <a:cubicBezTo>
                      <a:pt x="2598" y="592"/>
                      <a:pt x="4932" y="1"/>
                      <a:pt x="7003" y="362"/>
                    </a:cubicBezTo>
                    <a:cubicBezTo>
                      <a:pt x="9042" y="724"/>
                      <a:pt x="10883" y="1907"/>
                      <a:pt x="12493" y="3255"/>
                    </a:cubicBezTo>
                    <a:cubicBezTo>
                      <a:pt x="14071" y="4570"/>
                      <a:pt x="15485" y="6181"/>
                      <a:pt x="17096" y="7529"/>
                    </a:cubicBezTo>
                    <a:cubicBezTo>
                      <a:pt x="20679" y="10586"/>
                      <a:pt x="25512" y="12526"/>
                      <a:pt x="30147" y="11638"/>
                    </a:cubicBezTo>
                    <a:cubicBezTo>
                      <a:pt x="34783" y="10751"/>
                      <a:pt x="38859" y="6510"/>
                      <a:pt x="38563" y="177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3551829" y="4582880"/>
                <a:ext cx="701418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9469" fill="none" extrusionOk="0">
                    <a:moveTo>
                      <a:pt x="17753" y="5523"/>
                    </a:moveTo>
                    <a:cubicBezTo>
                      <a:pt x="16800" y="4603"/>
                      <a:pt x="17096" y="2861"/>
                      <a:pt x="18181" y="2170"/>
                    </a:cubicBezTo>
                    <a:cubicBezTo>
                      <a:pt x="19266" y="1447"/>
                      <a:pt x="20844" y="1809"/>
                      <a:pt x="21698" y="2795"/>
                    </a:cubicBezTo>
                    <a:cubicBezTo>
                      <a:pt x="22520" y="3847"/>
                      <a:pt x="22717" y="5228"/>
                      <a:pt x="22257" y="6477"/>
                    </a:cubicBezTo>
                    <a:cubicBezTo>
                      <a:pt x="21600" y="8219"/>
                      <a:pt x="19923" y="9436"/>
                      <a:pt x="18016" y="9468"/>
                    </a:cubicBezTo>
                    <a:cubicBezTo>
                      <a:pt x="15682" y="9468"/>
                      <a:pt x="13743" y="7726"/>
                      <a:pt x="12296" y="5852"/>
                    </a:cubicBezTo>
                    <a:cubicBezTo>
                      <a:pt x="10882" y="4011"/>
                      <a:pt x="9666" y="1907"/>
                      <a:pt x="7726" y="625"/>
                    </a:cubicBezTo>
                    <a:cubicBezTo>
                      <a:pt x="6806" y="66"/>
                      <a:pt x="5754" y="0"/>
                      <a:pt x="4702" y="0"/>
                    </a:cubicBezTo>
                    <a:cubicBezTo>
                      <a:pt x="99" y="0"/>
                      <a:pt x="1" y="4274"/>
                      <a:pt x="888" y="575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3883735" y="4583899"/>
                <a:ext cx="702437" cy="357316"/>
              </a:xfrm>
              <a:custGeom>
                <a:avLst/>
                <a:gdLst/>
                <a:ahLst/>
                <a:cxnLst/>
                <a:rect l="l" t="t" r="r" b="b"/>
                <a:pathLst>
                  <a:path w="22751" h="11573" fill="none" extrusionOk="0">
                    <a:moveTo>
                      <a:pt x="1" y="2466"/>
                    </a:moveTo>
                    <a:cubicBezTo>
                      <a:pt x="132" y="1019"/>
                      <a:pt x="1710" y="0"/>
                      <a:pt x="3190" y="132"/>
                    </a:cubicBezTo>
                    <a:cubicBezTo>
                      <a:pt x="4636" y="263"/>
                      <a:pt x="5918" y="1184"/>
                      <a:pt x="6872" y="2269"/>
                    </a:cubicBezTo>
                    <a:cubicBezTo>
                      <a:pt x="9140" y="4800"/>
                      <a:pt x="10324" y="8318"/>
                      <a:pt x="13151" y="10192"/>
                    </a:cubicBezTo>
                    <a:cubicBezTo>
                      <a:pt x="14729" y="11244"/>
                      <a:pt x="16669" y="11572"/>
                      <a:pt x="18510" y="11112"/>
                    </a:cubicBezTo>
                    <a:cubicBezTo>
                      <a:pt x="20351" y="10619"/>
                      <a:pt x="21764" y="9172"/>
                      <a:pt x="22290" y="7364"/>
                    </a:cubicBezTo>
                    <a:cubicBezTo>
                      <a:pt x="22751" y="5490"/>
                      <a:pt x="21994" y="3551"/>
                      <a:pt x="20416" y="2466"/>
                    </a:cubicBezTo>
                    <a:cubicBezTo>
                      <a:pt x="19660" y="1940"/>
                      <a:pt x="18707" y="1808"/>
                      <a:pt x="17852" y="2071"/>
                    </a:cubicBezTo>
                    <a:cubicBezTo>
                      <a:pt x="16964" y="2466"/>
                      <a:pt x="16340" y="3255"/>
                      <a:pt x="16208" y="4208"/>
                    </a:cubicBezTo>
                    <a:cubicBezTo>
                      <a:pt x="16011" y="5227"/>
                      <a:pt x="16406" y="6444"/>
                      <a:pt x="17392" y="6838"/>
                    </a:cubicBezTo>
                    <a:cubicBezTo>
                      <a:pt x="18345" y="7200"/>
                      <a:pt x="19627" y="6214"/>
                      <a:pt x="19266" y="526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2569294" y="4572722"/>
                <a:ext cx="1202828" cy="387759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12559" fill="none" extrusionOk="0">
                    <a:moveTo>
                      <a:pt x="32711" y="6083"/>
                    </a:moveTo>
                    <a:cubicBezTo>
                      <a:pt x="34388" y="9107"/>
                      <a:pt x="36295" y="8515"/>
                      <a:pt x="37182" y="7858"/>
                    </a:cubicBezTo>
                    <a:cubicBezTo>
                      <a:pt x="38859" y="6641"/>
                      <a:pt x="38958" y="3880"/>
                      <a:pt x="37643" y="2236"/>
                    </a:cubicBezTo>
                    <a:cubicBezTo>
                      <a:pt x="36328" y="592"/>
                      <a:pt x="33994" y="1"/>
                      <a:pt x="31922" y="395"/>
                    </a:cubicBezTo>
                    <a:cubicBezTo>
                      <a:pt x="29884" y="757"/>
                      <a:pt x="28043" y="1907"/>
                      <a:pt x="26432" y="3288"/>
                    </a:cubicBezTo>
                    <a:cubicBezTo>
                      <a:pt x="24821" y="4636"/>
                      <a:pt x="23441" y="6214"/>
                      <a:pt x="21830" y="7562"/>
                    </a:cubicBezTo>
                    <a:cubicBezTo>
                      <a:pt x="18214" y="10619"/>
                      <a:pt x="13381" y="12559"/>
                      <a:pt x="8746" y="11671"/>
                    </a:cubicBezTo>
                    <a:cubicBezTo>
                      <a:pt x="4110" y="10784"/>
                      <a:pt x="1" y="6543"/>
                      <a:pt x="297" y="180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1064045" y="4577817"/>
                <a:ext cx="496347" cy="29235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9469" fill="none" extrusionOk="0">
                    <a:moveTo>
                      <a:pt x="0" y="9468"/>
                    </a:moveTo>
                    <a:cubicBezTo>
                      <a:pt x="3156" y="8843"/>
                      <a:pt x="6181" y="7791"/>
                      <a:pt x="9008" y="6312"/>
                    </a:cubicBezTo>
                    <a:cubicBezTo>
                      <a:pt x="11868" y="4866"/>
                      <a:pt x="14301" y="2663"/>
                      <a:pt x="1607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8" name="Google Shape;1098;p26"/>
              <p:cNvSpPr/>
              <p:nvPr/>
            </p:nvSpPr>
            <p:spPr>
              <a:xfrm>
                <a:off x="229287" y="3541466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1" y="16044"/>
                    </a:moveTo>
                    <a:cubicBezTo>
                      <a:pt x="626" y="12921"/>
                      <a:pt x="1678" y="9896"/>
                      <a:pt x="3157" y="7036"/>
                    </a:cubicBezTo>
                    <a:cubicBezTo>
                      <a:pt x="4636" y="4209"/>
                      <a:pt x="6806" y="1776"/>
                      <a:pt x="9469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9" name="Google Shape;1099;p26"/>
              <p:cNvSpPr/>
              <p:nvPr/>
            </p:nvSpPr>
            <p:spPr>
              <a:xfrm>
                <a:off x="182996" y="3460265"/>
                <a:ext cx="522776" cy="1263745"/>
              </a:xfrm>
              <a:custGeom>
                <a:avLst/>
                <a:gdLst/>
                <a:ahLst/>
                <a:cxnLst/>
                <a:rect l="l" t="t" r="r" b="b"/>
                <a:pathLst>
                  <a:path w="16932" h="40931" fill="none" extrusionOk="0">
                    <a:moveTo>
                      <a:pt x="1743" y="1"/>
                    </a:moveTo>
                    <a:cubicBezTo>
                      <a:pt x="1907" y="9239"/>
                      <a:pt x="1" y="15879"/>
                      <a:pt x="165" y="25084"/>
                    </a:cubicBezTo>
                    <a:cubicBezTo>
                      <a:pt x="231" y="28339"/>
                      <a:pt x="296" y="31659"/>
                      <a:pt x="1546" y="34684"/>
                    </a:cubicBezTo>
                    <a:cubicBezTo>
                      <a:pt x="2762" y="37675"/>
                      <a:pt x="5425" y="40338"/>
                      <a:pt x="8647" y="40568"/>
                    </a:cubicBezTo>
                    <a:cubicBezTo>
                      <a:pt x="13381" y="40930"/>
                      <a:pt x="16931" y="36295"/>
                      <a:pt x="15353" y="31824"/>
                    </a:cubicBezTo>
                    <a:cubicBezTo>
                      <a:pt x="14729" y="30081"/>
                      <a:pt x="13249" y="28569"/>
                      <a:pt x="11441" y="28372"/>
                    </a:cubicBezTo>
                    <a:cubicBezTo>
                      <a:pt x="9600" y="28175"/>
                      <a:pt x="7628" y="29621"/>
                      <a:pt x="7628" y="3142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0" name="Google Shape;1100;p26"/>
              <p:cNvSpPr/>
              <p:nvPr/>
            </p:nvSpPr>
            <p:spPr>
              <a:xfrm>
                <a:off x="195192" y="3814525"/>
                <a:ext cx="317704" cy="499403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16175" fill="none" extrusionOk="0">
                    <a:moveTo>
                      <a:pt x="0" y="16175"/>
                    </a:moveTo>
                    <a:cubicBezTo>
                      <a:pt x="99" y="13610"/>
                      <a:pt x="197" y="11046"/>
                      <a:pt x="756" y="8548"/>
                    </a:cubicBezTo>
                    <a:cubicBezTo>
                      <a:pt x="1315" y="6049"/>
                      <a:pt x="2367" y="3616"/>
                      <a:pt x="4109" y="1710"/>
                    </a:cubicBezTo>
                    <a:cubicBezTo>
                      <a:pt x="4570" y="1217"/>
                      <a:pt x="5129" y="822"/>
                      <a:pt x="5753" y="559"/>
                    </a:cubicBezTo>
                    <a:cubicBezTo>
                      <a:pt x="7167" y="0"/>
                      <a:pt x="8876" y="822"/>
                      <a:pt x="9632" y="2137"/>
                    </a:cubicBezTo>
                    <a:cubicBezTo>
                      <a:pt x="10290" y="3551"/>
                      <a:pt x="10257" y="5194"/>
                      <a:pt x="9501" y="6542"/>
                    </a:cubicBezTo>
                    <a:cubicBezTo>
                      <a:pt x="9106" y="7364"/>
                      <a:pt x="8416" y="8055"/>
                      <a:pt x="7594" y="8449"/>
                    </a:cubicBezTo>
                    <a:cubicBezTo>
                      <a:pt x="6739" y="8844"/>
                      <a:pt x="5720" y="8712"/>
                      <a:pt x="4997" y="8120"/>
                    </a:cubicBezTo>
                    <a:cubicBezTo>
                      <a:pt x="4701" y="7857"/>
                      <a:pt x="4471" y="7529"/>
                      <a:pt x="4307" y="7134"/>
                    </a:cubicBezTo>
                    <a:cubicBezTo>
                      <a:pt x="3814" y="6082"/>
                      <a:pt x="3748" y="4767"/>
                      <a:pt x="4405" y="3814"/>
                    </a:cubicBezTo>
                    <a:cubicBezTo>
                      <a:pt x="5063" y="2860"/>
                      <a:pt x="6542" y="2466"/>
                      <a:pt x="7463" y="318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1" name="Google Shape;1101;p26"/>
              <p:cNvSpPr/>
              <p:nvPr/>
            </p:nvSpPr>
            <p:spPr>
              <a:xfrm>
                <a:off x="795062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2" name="Google Shape;1102;p26"/>
              <p:cNvSpPr/>
              <p:nvPr/>
            </p:nvSpPr>
            <p:spPr>
              <a:xfrm>
                <a:off x="377879" y="4401181"/>
                <a:ext cx="1263714" cy="522775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16932" fill="none" extrusionOk="0">
                    <a:moveTo>
                      <a:pt x="40930" y="15189"/>
                    </a:moveTo>
                    <a:cubicBezTo>
                      <a:pt x="31692" y="15025"/>
                      <a:pt x="25084" y="16931"/>
                      <a:pt x="15846" y="16767"/>
                    </a:cubicBezTo>
                    <a:cubicBezTo>
                      <a:pt x="12592" y="16701"/>
                      <a:pt x="9271" y="16636"/>
                      <a:pt x="6247" y="15419"/>
                    </a:cubicBezTo>
                    <a:cubicBezTo>
                      <a:pt x="3255" y="14170"/>
                      <a:pt x="592" y="11507"/>
                      <a:pt x="362" y="8285"/>
                    </a:cubicBezTo>
                    <a:cubicBezTo>
                      <a:pt x="1" y="3551"/>
                      <a:pt x="4636" y="1"/>
                      <a:pt x="9107" y="1579"/>
                    </a:cubicBezTo>
                    <a:cubicBezTo>
                      <a:pt x="10849" y="2171"/>
                      <a:pt x="12362" y="3683"/>
                      <a:pt x="12559" y="5491"/>
                    </a:cubicBezTo>
                    <a:cubicBezTo>
                      <a:pt x="12756" y="7299"/>
                      <a:pt x="11310" y="9272"/>
                      <a:pt x="9501" y="92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3" name="Google Shape;1103;p26"/>
              <p:cNvSpPr/>
              <p:nvPr/>
            </p:nvSpPr>
            <p:spPr>
              <a:xfrm>
                <a:off x="787961" y="4593038"/>
                <a:ext cx="498384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0356" fill="none" extrusionOk="0">
                    <a:moveTo>
                      <a:pt x="0" y="10356"/>
                    </a:moveTo>
                    <a:cubicBezTo>
                      <a:pt x="2531" y="10224"/>
                      <a:pt x="5129" y="10126"/>
                      <a:pt x="7627" y="9567"/>
                    </a:cubicBezTo>
                    <a:cubicBezTo>
                      <a:pt x="10126" y="9008"/>
                      <a:pt x="12558" y="7956"/>
                      <a:pt x="14432" y="6214"/>
                    </a:cubicBezTo>
                    <a:cubicBezTo>
                      <a:pt x="14925" y="5753"/>
                      <a:pt x="15353" y="5227"/>
                      <a:pt x="15616" y="4603"/>
                    </a:cubicBezTo>
                    <a:cubicBezTo>
                      <a:pt x="16142" y="3189"/>
                      <a:pt x="15353" y="1480"/>
                      <a:pt x="14005" y="723"/>
                    </a:cubicBezTo>
                    <a:cubicBezTo>
                      <a:pt x="12657" y="0"/>
                      <a:pt x="10980" y="132"/>
                      <a:pt x="9632" y="855"/>
                    </a:cubicBezTo>
                    <a:cubicBezTo>
                      <a:pt x="8778" y="1249"/>
                      <a:pt x="8120" y="1940"/>
                      <a:pt x="7726" y="2762"/>
                    </a:cubicBezTo>
                    <a:cubicBezTo>
                      <a:pt x="7331" y="3616"/>
                      <a:pt x="7430" y="4603"/>
                      <a:pt x="8022" y="5359"/>
                    </a:cubicBezTo>
                    <a:cubicBezTo>
                      <a:pt x="8285" y="5655"/>
                      <a:pt x="8646" y="5885"/>
                      <a:pt x="9008" y="6049"/>
                    </a:cubicBezTo>
                    <a:cubicBezTo>
                      <a:pt x="10060" y="6542"/>
                      <a:pt x="11375" y="6608"/>
                      <a:pt x="12328" y="5951"/>
                    </a:cubicBezTo>
                    <a:cubicBezTo>
                      <a:pt x="13314" y="5293"/>
                      <a:pt x="13676" y="3814"/>
                      <a:pt x="12953" y="2893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4" name="Google Shape;1104;p26"/>
              <p:cNvSpPr/>
              <p:nvPr/>
            </p:nvSpPr>
            <p:spPr>
              <a:xfrm>
                <a:off x="187072" y="4311859"/>
                <a:ext cx="0" cy="31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5" name="Google Shape;1105;p26"/>
              <p:cNvSpPr/>
              <p:nvPr/>
            </p:nvSpPr>
            <p:spPr>
              <a:xfrm>
                <a:off x="908744" y="4654942"/>
                <a:ext cx="33530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505" fill="none" extrusionOk="0">
                    <a:moveTo>
                      <a:pt x="855" y="1"/>
                    </a:moveTo>
                    <a:cubicBezTo>
                      <a:pt x="0" y="1414"/>
                      <a:pt x="99" y="3189"/>
                      <a:pt x="1085" y="450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6" name="Google Shape;1106;p26"/>
              <p:cNvSpPr/>
              <p:nvPr/>
            </p:nvSpPr>
            <p:spPr>
              <a:xfrm>
                <a:off x="330177" y="4150476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0" y="231"/>
                    </a:moveTo>
                    <a:cubicBezTo>
                      <a:pt x="1381" y="1053"/>
                      <a:pt x="3189" y="987"/>
                      <a:pt x="447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7" name="Google Shape;1107;p26"/>
              <p:cNvSpPr/>
              <p:nvPr/>
            </p:nvSpPr>
            <p:spPr>
              <a:xfrm>
                <a:off x="6697374" y="4634657"/>
                <a:ext cx="1207892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122" h="9699" fill="none" extrusionOk="0">
                    <a:moveTo>
                      <a:pt x="39122" y="7561"/>
                    </a:moveTo>
                    <a:cubicBezTo>
                      <a:pt x="35539" y="6082"/>
                      <a:pt x="30344" y="4044"/>
                      <a:pt x="22421" y="4800"/>
                    </a:cubicBezTo>
                    <a:cubicBezTo>
                      <a:pt x="19430" y="5096"/>
                      <a:pt x="16142" y="6082"/>
                      <a:pt x="13216" y="6739"/>
                    </a:cubicBezTo>
                    <a:cubicBezTo>
                      <a:pt x="11934" y="7035"/>
                      <a:pt x="8121" y="7989"/>
                      <a:pt x="5425" y="7627"/>
                    </a:cubicBezTo>
                    <a:cubicBezTo>
                      <a:pt x="3847" y="7430"/>
                      <a:pt x="2236" y="6674"/>
                      <a:pt x="1381" y="5687"/>
                    </a:cubicBezTo>
                    <a:cubicBezTo>
                      <a:pt x="1184" y="5490"/>
                      <a:pt x="1" y="4077"/>
                      <a:pt x="428" y="2531"/>
                    </a:cubicBezTo>
                    <a:cubicBezTo>
                      <a:pt x="823" y="1118"/>
                      <a:pt x="2105" y="164"/>
                      <a:pt x="3551" y="132"/>
                    </a:cubicBezTo>
                    <a:cubicBezTo>
                      <a:pt x="5688" y="0"/>
                      <a:pt x="7430" y="1644"/>
                      <a:pt x="8154" y="3189"/>
                    </a:cubicBezTo>
                    <a:cubicBezTo>
                      <a:pt x="9140" y="5260"/>
                      <a:pt x="8680" y="7791"/>
                      <a:pt x="7003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8" name="Google Shape;1108;p26"/>
              <p:cNvSpPr/>
              <p:nvPr/>
            </p:nvSpPr>
            <p:spPr>
              <a:xfrm>
                <a:off x="7585524" y="4578805"/>
                <a:ext cx="495359" cy="291367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9437" fill="none" extrusionOk="0">
                    <a:moveTo>
                      <a:pt x="16043" y="9436"/>
                    </a:moveTo>
                    <a:cubicBezTo>
                      <a:pt x="12920" y="8811"/>
                      <a:pt x="9896" y="7759"/>
                      <a:pt x="7068" y="6313"/>
                    </a:cubicBezTo>
                    <a:cubicBezTo>
                      <a:pt x="4208" y="4834"/>
                      <a:pt x="1776" y="2664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9" name="Google Shape;1109;p26"/>
              <p:cNvSpPr/>
              <p:nvPr/>
            </p:nvSpPr>
            <p:spPr>
              <a:xfrm>
                <a:off x="8622236" y="3543504"/>
                <a:ext cx="292355" cy="495358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6044" fill="none" extrusionOk="0">
                    <a:moveTo>
                      <a:pt x="9469" y="16044"/>
                    </a:moveTo>
                    <a:cubicBezTo>
                      <a:pt x="8844" y="12920"/>
                      <a:pt x="7792" y="9896"/>
                      <a:pt x="6313" y="7036"/>
                    </a:cubicBezTo>
                    <a:cubicBezTo>
                      <a:pt x="4833" y="4209"/>
                      <a:pt x="2663" y="17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0" name="Google Shape;1110;p26"/>
              <p:cNvSpPr/>
              <p:nvPr/>
            </p:nvSpPr>
            <p:spPr>
              <a:xfrm>
                <a:off x="8439156" y="3462303"/>
                <a:ext cx="521726" cy="1261707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40865" fill="none" extrusionOk="0">
                    <a:moveTo>
                      <a:pt x="15156" y="1"/>
                    </a:moveTo>
                    <a:cubicBezTo>
                      <a:pt x="14991" y="9206"/>
                      <a:pt x="16898" y="15846"/>
                      <a:pt x="16734" y="25084"/>
                    </a:cubicBezTo>
                    <a:cubicBezTo>
                      <a:pt x="16668" y="28306"/>
                      <a:pt x="16602" y="31659"/>
                      <a:pt x="15353" y="34651"/>
                    </a:cubicBezTo>
                    <a:cubicBezTo>
                      <a:pt x="14137" y="37642"/>
                      <a:pt x="11474" y="40272"/>
                      <a:pt x="8252" y="40502"/>
                    </a:cubicBezTo>
                    <a:cubicBezTo>
                      <a:pt x="3551" y="40864"/>
                      <a:pt x="0" y="36262"/>
                      <a:pt x="1578" y="31791"/>
                    </a:cubicBezTo>
                    <a:cubicBezTo>
                      <a:pt x="2170" y="30048"/>
                      <a:pt x="3682" y="28569"/>
                      <a:pt x="5490" y="28339"/>
                    </a:cubicBezTo>
                    <a:cubicBezTo>
                      <a:pt x="7298" y="28141"/>
                      <a:pt x="9271" y="29588"/>
                      <a:pt x="9271" y="3139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1" name="Google Shape;1111;p26"/>
              <p:cNvSpPr/>
              <p:nvPr/>
            </p:nvSpPr>
            <p:spPr>
              <a:xfrm>
                <a:off x="8632002" y="3817551"/>
                <a:ext cx="317735" cy="497396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6110" fill="none" extrusionOk="0">
                    <a:moveTo>
                      <a:pt x="10290" y="16109"/>
                    </a:moveTo>
                    <a:cubicBezTo>
                      <a:pt x="10159" y="13545"/>
                      <a:pt x="10060" y="10981"/>
                      <a:pt x="9501" y="8483"/>
                    </a:cubicBezTo>
                    <a:cubicBezTo>
                      <a:pt x="8943" y="5984"/>
                      <a:pt x="7891" y="3551"/>
                      <a:pt x="6148" y="1677"/>
                    </a:cubicBezTo>
                    <a:cubicBezTo>
                      <a:pt x="5721" y="1184"/>
                      <a:pt x="5162" y="790"/>
                      <a:pt x="4570" y="527"/>
                    </a:cubicBezTo>
                    <a:cubicBezTo>
                      <a:pt x="3124" y="1"/>
                      <a:pt x="1414" y="790"/>
                      <a:pt x="691" y="2105"/>
                    </a:cubicBezTo>
                    <a:cubicBezTo>
                      <a:pt x="0" y="3518"/>
                      <a:pt x="33" y="5129"/>
                      <a:pt x="789" y="6477"/>
                    </a:cubicBezTo>
                    <a:cubicBezTo>
                      <a:pt x="1217" y="7332"/>
                      <a:pt x="1874" y="7989"/>
                      <a:pt x="2696" y="8384"/>
                    </a:cubicBezTo>
                    <a:cubicBezTo>
                      <a:pt x="3551" y="8778"/>
                      <a:pt x="4570" y="8680"/>
                      <a:pt x="5293" y="8088"/>
                    </a:cubicBezTo>
                    <a:cubicBezTo>
                      <a:pt x="5589" y="7825"/>
                      <a:pt x="5819" y="7463"/>
                      <a:pt x="5984" y="7102"/>
                    </a:cubicBezTo>
                    <a:cubicBezTo>
                      <a:pt x="6477" y="6050"/>
                      <a:pt x="6543" y="4735"/>
                      <a:pt x="5885" y="3781"/>
                    </a:cubicBezTo>
                    <a:cubicBezTo>
                      <a:pt x="5228" y="2828"/>
                      <a:pt x="3748" y="2434"/>
                      <a:pt x="2861" y="31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2" name="Google Shape;1112;p26"/>
              <p:cNvSpPr/>
              <p:nvPr/>
            </p:nvSpPr>
            <p:spPr>
              <a:xfrm>
                <a:off x="8349835" y="4913767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3" name="Google Shape;1113;p26"/>
              <p:cNvSpPr/>
              <p:nvPr/>
            </p:nvSpPr>
            <p:spPr>
              <a:xfrm>
                <a:off x="7505342" y="4402200"/>
                <a:ext cx="1260657" cy="521757"/>
              </a:xfrm>
              <a:custGeom>
                <a:avLst/>
                <a:gdLst/>
                <a:ahLst/>
                <a:cxnLst/>
                <a:rect l="l" t="t" r="r" b="b"/>
                <a:pathLst>
                  <a:path w="40831" h="16899" fill="none" extrusionOk="0">
                    <a:moveTo>
                      <a:pt x="0" y="15156"/>
                    </a:moveTo>
                    <a:cubicBezTo>
                      <a:pt x="9205" y="14992"/>
                      <a:pt x="15813" y="16898"/>
                      <a:pt x="25051" y="16734"/>
                    </a:cubicBezTo>
                    <a:cubicBezTo>
                      <a:pt x="28306" y="16668"/>
                      <a:pt x="31626" y="16603"/>
                      <a:pt x="34618" y="15386"/>
                    </a:cubicBezTo>
                    <a:cubicBezTo>
                      <a:pt x="37609" y="14137"/>
                      <a:pt x="40272" y="11507"/>
                      <a:pt x="40502" y="8252"/>
                    </a:cubicBezTo>
                    <a:cubicBezTo>
                      <a:pt x="40831" y="3551"/>
                      <a:pt x="36228" y="1"/>
                      <a:pt x="31757" y="1579"/>
                    </a:cubicBezTo>
                    <a:cubicBezTo>
                      <a:pt x="30048" y="2203"/>
                      <a:pt x="28536" y="3683"/>
                      <a:pt x="28338" y="5491"/>
                    </a:cubicBezTo>
                    <a:cubicBezTo>
                      <a:pt x="28141" y="7332"/>
                      <a:pt x="29555" y="9271"/>
                      <a:pt x="31396" y="92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4" name="Google Shape;1114;p26"/>
              <p:cNvSpPr/>
              <p:nvPr/>
            </p:nvSpPr>
            <p:spPr>
              <a:xfrm>
                <a:off x="7859571" y="4593038"/>
                <a:ext cx="498415" cy="319742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10356" fill="none" extrusionOk="0">
                    <a:moveTo>
                      <a:pt x="16142" y="10356"/>
                    </a:moveTo>
                    <a:cubicBezTo>
                      <a:pt x="13578" y="10224"/>
                      <a:pt x="11014" y="10126"/>
                      <a:pt x="8515" y="9567"/>
                    </a:cubicBezTo>
                    <a:cubicBezTo>
                      <a:pt x="6017" y="9008"/>
                      <a:pt x="3584" y="7956"/>
                      <a:pt x="1710" y="6214"/>
                    </a:cubicBezTo>
                    <a:cubicBezTo>
                      <a:pt x="1184" y="5786"/>
                      <a:pt x="790" y="5227"/>
                      <a:pt x="527" y="4636"/>
                    </a:cubicBezTo>
                    <a:cubicBezTo>
                      <a:pt x="1" y="3189"/>
                      <a:pt x="790" y="1480"/>
                      <a:pt x="2137" y="756"/>
                    </a:cubicBezTo>
                    <a:cubicBezTo>
                      <a:pt x="3452" y="0"/>
                      <a:pt x="5162" y="165"/>
                      <a:pt x="6510" y="855"/>
                    </a:cubicBezTo>
                    <a:cubicBezTo>
                      <a:pt x="7332" y="1282"/>
                      <a:pt x="8022" y="1940"/>
                      <a:pt x="8417" y="2762"/>
                    </a:cubicBezTo>
                    <a:cubicBezTo>
                      <a:pt x="8811" y="3616"/>
                      <a:pt x="8680" y="4636"/>
                      <a:pt x="8121" y="5359"/>
                    </a:cubicBezTo>
                    <a:cubicBezTo>
                      <a:pt x="7825" y="5655"/>
                      <a:pt x="7496" y="5885"/>
                      <a:pt x="7102" y="6049"/>
                    </a:cubicBezTo>
                    <a:cubicBezTo>
                      <a:pt x="6050" y="6542"/>
                      <a:pt x="4735" y="6608"/>
                      <a:pt x="3781" y="5951"/>
                    </a:cubicBezTo>
                    <a:cubicBezTo>
                      <a:pt x="2828" y="5293"/>
                      <a:pt x="2433" y="3814"/>
                      <a:pt x="3189" y="292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5" name="Google Shape;1115;p26"/>
              <p:cNvSpPr/>
              <p:nvPr/>
            </p:nvSpPr>
            <p:spPr>
              <a:xfrm>
                <a:off x="8956807" y="4312878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8203673" y="4655961"/>
                <a:ext cx="32511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472" fill="none" extrusionOk="0">
                    <a:moveTo>
                      <a:pt x="197" y="0"/>
                    </a:moveTo>
                    <a:cubicBezTo>
                      <a:pt x="1052" y="1381"/>
                      <a:pt x="954" y="3156"/>
                      <a:pt x="0" y="447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>
                <a:off x="8675659" y="4151495"/>
                <a:ext cx="138073" cy="32511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3" fill="none" extrusionOk="0">
                    <a:moveTo>
                      <a:pt x="4471" y="198"/>
                    </a:moveTo>
                    <a:cubicBezTo>
                      <a:pt x="3090" y="1053"/>
                      <a:pt x="1315" y="987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118" name="Google Shape;1118;p26"/>
              <p:cNvCxnSpPr/>
              <p:nvPr/>
            </p:nvCxnSpPr>
            <p:spPr>
              <a:xfrm rot="10800000">
                <a:off x="1623288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6"/>
              <p:cNvCxnSpPr/>
              <p:nvPr/>
            </p:nvCxnSpPr>
            <p:spPr>
              <a:xfrm rot="10800000">
                <a:off x="5966113" y="4694325"/>
                <a:ext cx="1554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0" name="Google Shape;1120;p26"/>
              <p:cNvSpPr/>
              <p:nvPr/>
            </p:nvSpPr>
            <p:spPr>
              <a:xfrm>
                <a:off x="1240650" y="4634657"/>
                <a:ext cx="1210948" cy="299457"/>
              </a:xfrm>
              <a:custGeom>
                <a:avLst/>
                <a:gdLst/>
                <a:ahLst/>
                <a:cxnLst/>
                <a:rect l="l" t="t" r="r" b="b"/>
                <a:pathLst>
                  <a:path w="39221" h="9699" fill="none" extrusionOk="0">
                    <a:moveTo>
                      <a:pt x="0" y="7561"/>
                    </a:moveTo>
                    <a:cubicBezTo>
                      <a:pt x="3584" y="6082"/>
                      <a:pt x="8778" y="4044"/>
                      <a:pt x="16734" y="4800"/>
                    </a:cubicBezTo>
                    <a:cubicBezTo>
                      <a:pt x="19725" y="5096"/>
                      <a:pt x="23013" y="6082"/>
                      <a:pt x="25972" y="6739"/>
                    </a:cubicBezTo>
                    <a:cubicBezTo>
                      <a:pt x="27254" y="7035"/>
                      <a:pt x="31067" y="7989"/>
                      <a:pt x="33763" y="7627"/>
                    </a:cubicBezTo>
                    <a:cubicBezTo>
                      <a:pt x="35341" y="7430"/>
                      <a:pt x="36952" y="6674"/>
                      <a:pt x="37840" y="5687"/>
                    </a:cubicBezTo>
                    <a:cubicBezTo>
                      <a:pt x="38037" y="5490"/>
                      <a:pt x="39220" y="4077"/>
                      <a:pt x="38793" y="2499"/>
                    </a:cubicBezTo>
                    <a:cubicBezTo>
                      <a:pt x="38366" y="1118"/>
                      <a:pt x="37116" y="132"/>
                      <a:pt x="35637" y="99"/>
                    </a:cubicBezTo>
                    <a:cubicBezTo>
                      <a:pt x="33533" y="0"/>
                      <a:pt x="31758" y="1611"/>
                      <a:pt x="31034" y="3189"/>
                    </a:cubicBezTo>
                    <a:cubicBezTo>
                      <a:pt x="30048" y="5227"/>
                      <a:pt x="30508" y="7791"/>
                      <a:pt x="32185" y="96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121" name="Google Shape;1121;p26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2" name="Google Shape;1122;p26"/>
          <p:cNvSpPr txBox="1">
            <a:spLocks noGrp="1"/>
          </p:cNvSpPr>
          <p:nvPr>
            <p:ph type="title" idx="2"/>
          </p:nvPr>
        </p:nvSpPr>
        <p:spPr>
          <a:xfrm>
            <a:off x="2804000" y="4194048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3" name="Google Shape;1123;p26"/>
          <p:cNvSpPr txBox="1">
            <a:spLocks noGrp="1"/>
          </p:cNvSpPr>
          <p:nvPr>
            <p:ph type="subTitle" idx="1"/>
          </p:nvPr>
        </p:nvSpPr>
        <p:spPr>
          <a:xfrm>
            <a:off x="2804000" y="4928676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4" name="Google Shape;1124;p26"/>
          <p:cNvSpPr txBox="1">
            <a:spLocks noGrp="1"/>
          </p:cNvSpPr>
          <p:nvPr>
            <p:ph type="title" idx="3"/>
          </p:nvPr>
        </p:nvSpPr>
        <p:spPr>
          <a:xfrm>
            <a:off x="6340000" y="4194048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5" name="Google Shape;1125;p26"/>
          <p:cNvSpPr txBox="1">
            <a:spLocks noGrp="1"/>
          </p:cNvSpPr>
          <p:nvPr>
            <p:ph type="subTitle" idx="4"/>
          </p:nvPr>
        </p:nvSpPr>
        <p:spPr>
          <a:xfrm>
            <a:off x="6340000" y="4928676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110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27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128" name="Google Shape;1128;p27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129" name="Google Shape;1129;p27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149" name="Google Shape;1149;p27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50" name="Google Shape;1150;p27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151" name="Google Shape;1151;p27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9" name="Google Shape;1169;p27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0" name="Google Shape;1170;p27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171" name="Google Shape;1171;p27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2" name="Google Shape;1172;p27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1"/>
          </p:nvPr>
        </p:nvSpPr>
        <p:spPr>
          <a:xfrm>
            <a:off x="1194800" y="1999500"/>
            <a:ext cx="4657200" cy="3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ubTitle" idx="2"/>
          </p:nvPr>
        </p:nvSpPr>
        <p:spPr>
          <a:xfrm>
            <a:off x="6340000" y="1999500"/>
            <a:ext cx="4657200" cy="3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69636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177" name="Google Shape;1177;p28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178" name="Google Shape;1178;p28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198" name="Google Shape;1198;p28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9" name="Google Shape;1199;p28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200" name="Google Shape;1200;p28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9" name="Google Shape;1209;p28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0" name="Google Shape;1210;p28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220" name="Google Shape;1220;p28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1" name="Google Shape;1221;p28"/>
          <p:cNvSpPr txBox="1">
            <a:spLocks noGrp="1"/>
          </p:cNvSpPr>
          <p:nvPr>
            <p:ph type="title"/>
          </p:nvPr>
        </p:nvSpPr>
        <p:spPr>
          <a:xfrm>
            <a:off x="805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2" name="Google Shape;1222;p28"/>
          <p:cNvSpPr txBox="1">
            <a:spLocks noGrp="1"/>
          </p:cNvSpPr>
          <p:nvPr>
            <p:ph type="title" idx="2"/>
          </p:nvPr>
        </p:nvSpPr>
        <p:spPr>
          <a:xfrm>
            <a:off x="462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19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3"/>
          </p:nvPr>
        </p:nvSpPr>
        <p:spPr>
          <a:xfrm>
            <a:off x="462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title" idx="4"/>
          </p:nvPr>
        </p:nvSpPr>
        <p:spPr>
          <a:xfrm>
            <a:off x="1194800" y="34290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5"/>
          </p:nvPr>
        </p:nvSpPr>
        <p:spPr>
          <a:xfrm>
            <a:off x="8054800" y="4157472"/>
            <a:ext cx="2942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title" idx="6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41228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2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230" name="Google Shape;1230;p2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231" name="Google Shape;1231;p2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32" name="Google Shape;1232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3" name="Google Shape;1233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4" name="Google Shape;1234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5" name="Google Shape;1235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6" name="Google Shape;1236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7" name="Google Shape;1237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8" name="Google Shape;1238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9" name="Google Shape;1239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240" name="Google Shape;1240;p2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42" name="Google Shape;1242;p2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43" name="Google Shape;1243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4" name="Google Shape;1244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5" name="Google Shape;1245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6" name="Google Shape;1246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7" name="Google Shape;1247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8" name="Google Shape;1248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9" name="Google Shape;1249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0" name="Google Shape;1250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251" name="Google Shape;1251;p2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252" name="Google Shape;1252;p2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53" name="Google Shape;1253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4" name="Google Shape;1254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5" name="Google Shape;1255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6" name="Google Shape;1256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7" name="Google Shape;1257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8" name="Google Shape;1258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9" name="Google Shape;1259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0" name="Google Shape;1260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261" name="Google Shape;1261;p2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3" name="Google Shape;1263;p2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264" name="Google Shape;1264;p2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5" name="Google Shape;1265;p2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6" name="Google Shape;1266;p2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7" name="Google Shape;1267;p2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8" name="Google Shape;1268;p2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9" name="Google Shape;1269;p2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70" name="Google Shape;1270;p2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71" name="Google Shape;1271;p2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1272" name="Google Shape;1272;p29"/>
          <p:cNvSpPr txBox="1">
            <a:spLocks noGrp="1"/>
          </p:cNvSpPr>
          <p:nvPr>
            <p:ph type="subTitle" idx="1"/>
          </p:nvPr>
        </p:nvSpPr>
        <p:spPr>
          <a:xfrm>
            <a:off x="119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title"/>
          </p:nvPr>
        </p:nvSpPr>
        <p:spPr>
          <a:xfrm>
            <a:off x="119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4" name="Google Shape;1274;p29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5" name="Google Shape;1275;p29"/>
          <p:cNvSpPr txBox="1">
            <a:spLocks noGrp="1"/>
          </p:cNvSpPr>
          <p:nvPr>
            <p:ph type="subTitle" idx="3"/>
          </p:nvPr>
        </p:nvSpPr>
        <p:spPr>
          <a:xfrm>
            <a:off x="462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6" name="Google Shape;1276;p29"/>
          <p:cNvSpPr txBox="1">
            <a:spLocks noGrp="1"/>
          </p:cNvSpPr>
          <p:nvPr>
            <p:ph type="title" idx="4"/>
          </p:nvPr>
        </p:nvSpPr>
        <p:spPr>
          <a:xfrm>
            <a:off x="462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7" name="Google Shape;1277;p29"/>
          <p:cNvSpPr txBox="1">
            <a:spLocks noGrp="1"/>
          </p:cNvSpPr>
          <p:nvPr>
            <p:ph type="subTitle" idx="5"/>
          </p:nvPr>
        </p:nvSpPr>
        <p:spPr>
          <a:xfrm>
            <a:off x="8054800" y="4338828"/>
            <a:ext cx="2942400" cy="1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8" name="Google Shape;1278;p29"/>
          <p:cNvSpPr txBox="1">
            <a:spLocks noGrp="1"/>
          </p:cNvSpPr>
          <p:nvPr>
            <p:ph type="title" idx="6"/>
          </p:nvPr>
        </p:nvSpPr>
        <p:spPr>
          <a:xfrm>
            <a:off x="8054800" y="3547872"/>
            <a:ext cx="29424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0448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>
            <a:spLocks noGrp="1"/>
          </p:cNvSpPr>
          <p:nvPr>
            <p:ph type="title"/>
          </p:nvPr>
        </p:nvSpPr>
        <p:spPr>
          <a:xfrm>
            <a:off x="2438408" y="2360717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1" name="Google Shape;1281;p30"/>
          <p:cNvSpPr txBox="1">
            <a:spLocks noGrp="1"/>
          </p:cNvSpPr>
          <p:nvPr>
            <p:ph type="title" idx="2"/>
          </p:nvPr>
        </p:nvSpPr>
        <p:spPr>
          <a:xfrm>
            <a:off x="7339584" y="2360717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2" name="Google Shape;1282;p30"/>
          <p:cNvSpPr txBox="1">
            <a:spLocks noGrp="1"/>
          </p:cNvSpPr>
          <p:nvPr>
            <p:ph type="subTitle" idx="1"/>
          </p:nvPr>
        </p:nvSpPr>
        <p:spPr>
          <a:xfrm>
            <a:off x="2438400" y="2970329"/>
            <a:ext cx="341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3" name="Google Shape;1283;p30"/>
          <p:cNvSpPr txBox="1">
            <a:spLocks noGrp="1"/>
          </p:cNvSpPr>
          <p:nvPr>
            <p:ph type="subTitle" idx="3"/>
          </p:nvPr>
        </p:nvSpPr>
        <p:spPr>
          <a:xfrm>
            <a:off x="7339607" y="2970329"/>
            <a:ext cx="341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4" name="Google Shape;1284;p30"/>
          <p:cNvSpPr txBox="1">
            <a:spLocks noGrp="1"/>
          </p:cNvSpPr>
          <p:nvPr>
            <p:ph type="title" idx="4"/>
          </p:nvPr>
        </p:nvSpPr>
        <p:spPr>
          <a:xfrm>
            <a:off x="2438401" y="4192712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5" name="Google Shape;1285;p30"/>
          <p:cNvSpPr txBox="1">
            <a:spLocks noGrp="1"/>
          </p:cNvSpPr>
          <p:nvPr>
            <p:ph type="title" idx="5"/>
          </p:nvPr>
        </p:nvSpPr>
        <p:spPr>
          <a:xfrm>
            <a:off x="7339599" y="4192712"/>
            <a:ext cx="341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6"/>
          </p:nvPr>
        </p:nvSpPr>
        <p:spPr>
          <a:xfrm>
            <a:off x="2438400" y="4801969"/>
            <a:ext cx="3413600" cy="7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7"/>
          </p:nvPr>
        </p:nvSpPr>
        <p:spPr>
          <a:xfrm>
            <a:off x="7339600" y="4802272"/>
            <a:ext cx="3413600" cy="7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title" idx="8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89" name="Google Shape;1289;p30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1290" name="Google Shape;1290;p30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1291" name="Google Shape;1291;p30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6" name="Google Shape;1296;p30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298" name="Google Shape;1298;p30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299" name="Google Shape;1299;p30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00" name="Google Shape;1300;p30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02" name="Google Shape;1302;p30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03" name="Google Shape;1303;p30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04" name="Google Shape;1304;p30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05" name="Google Shape;1305;p30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306" name="Google Shape;1306;p30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30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8" name="Google Shape;1308;p30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1309" name="Google Shape;1309;p30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4" name="Google Shape;1314;p30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16" name="Google Shape;1316;p30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317" name="Google Shape;1317;p30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18" name="Google Shape;1318;p30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19" name="Google Shape;1319;p30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20" name="Google Shape;1320;p30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21" name="Google Shape;1321;p30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22" name="Google Shape;1322;p30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23" name="Google Shape;1323;p30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324" name="Google Shape;1324;p30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30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26" name="Google Shape;1326;p30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202457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31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330" name="Google Shape;1330;p31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331" name="Google Shape;1331;p31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32" name="Google Shape;1332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3" name="Google Shape;1333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4" name="Google Shape;1334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5" name="Google Shape;1335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6" name="Google Shape;1336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7" name="Google Shape;1337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8" name="Google Shape;1338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9" name="Google Shape;1339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340" name="Google Shape;1340;p31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31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42" name="Google Shape;1342;p31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43" name="Google Shape;1343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4" name="Google Shape;1344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5" name="Google Shape;1345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6" name="Google Shape;1346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7" name="Google Shape;1347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8" name="Google Shape;1348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49" name="Google Shape;1349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0" name="Google Shape;1350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351" name="Google Shape;1351;p31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352" name="Google Shape;1352;p31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53" name="Google Shape;1353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4" name="Google Shape;1354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5" name="Google Shape;1355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6" name="Google Shape;1356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7" name="Google Shape;1357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8" name="Google Shape;1358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9" name="Google Shape;1359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0" name="Google Shape;1360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361" name="Google Shape;1361;p31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31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3" name="Google Shape;1363;p31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364" name="Google Shape;1364;p31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5" name="Google Shape;1365;p31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6" name="Google Shape;1366;p31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7" name="Google Shape;1367;p31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8" name="Google Shape;1368;p31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69" name="Google Shape;1369;p31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70" name="Google Shape;1370;p31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71" name="Google Shape;1371;p31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1372" name="Google Shape;1372;p31"/>
          <p:cNvSpPr txBox="1">
            <a:spLocks noGrp="1"/>
          </p:cNvSpPr>
          <p:nvPr>
            <p:ph type="title"/>
          </p:nvPr>
        </p:nvSpPr>
        <p:spPr>
          <a:xfrm>
            <a:off x="1194800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1194800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title" idx="3"/>
          </p:nvPr>
        </p:nvSpPr>
        <p:spPr>
          <a:xfrm>
            <a:off x="3766025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3766025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title" idx="5"/>
          </p:nvPr>
        </p:nvSpPr>
        <p:spPr>
          <a:xfrm>
            <a:off x="6340004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6340004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 idx="7"/>
          </p:nvPr>
        </p:nvSpPr>
        <p:spPr>
          <a:xfrm>
            <a:off x="8910795" y="3429000"/>
            <a:ext cx="20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8"/>
          </p:nvPr>
        </p:nvSpPr>
        <p:spPr>
          <a:xfrm>
            <a:off x="8910795" y="4157472"/>
            <a:ext cx="2086400" cy="12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015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2"/>
          <p:cNvGrpSpPr/>
          <p:nvPr/>
        </p:nvGrpSpPr>
        <p:grpSpPr>
          <a:xfrm>
            <a:off x="244001" y="244034"/>
            <a:ext cx="11704001" cy="6369951"/>
            <a:chOff x="183000" y="183025"/>
            <a:chExt cx="8778001" cy="4777463"/>
          </a:xfrm>
        </p:grpSpPr>
        <p:grpSp>
          <p:nvGrpSpPr>
            <p:cNvPr id="1383" name="Google Shape;1383;p32"/>
            <p:cNvGrpSpPr/>
            <p:nvPr/>
          </p:nvGrpSpPr>
          <p:grpSpPr>
            <a:xfrm>
              <a:off x="183000" y="183025"/>
              <a:ext cx="8778001" cy="2388738"/>
              <a:chOff x="183000" y="183025"/>
              <a:chExt cx="8778001" cy="2388738"/>
            </a:xfrm>
          </p:grpSpPr>
          <p:sp>
            <p:nvSpPr>
              <p:cNvPr id="1384" name="Google Shape;1384;p32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5" name="Google Shape;1385;p32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6" name="Google Shape;1386;p32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7" name="Google Shape;1387;p32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8" name="Google Shape;1388;p32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89" name="Google Shape;1389;p32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0" name="Google Shape;1390;p32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91" name="Google Shape;1391;p32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392" name="Google Shape;1392;p32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3" name="Google Shape;1393;p32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4" name="Google Shape;1394;p32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5" name="Google Shape;1395;p32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6" name="Google Shape;1396;p32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399" name="Google Shape;1399;p32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32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1" name="Google Shape;1401;p32"/>
            <p:cNvGrpSpPr/>
            <p:nvPr/>
          </p:nvGrpSpPr>
          <p:grpSpPr>
            <a:xfrm rot="10800000" flipH="1">
              <a:off x="183000" y="2571750"/>
              <a:ext cx="8778001" cy="2388738"/>
              <a:chOff x="183000" y="183025"/>
              <a:chExt cx="8778001" cy="2388738"/>
            </a:xfrm>
          </p:grpSpPr>
          <p:sp>
            <p:nvSpPr>
              <p:cNvPr id="1402" name="Google Shape;1402;p32"/>
              <p:cNvSpPr/>
              <p:nvPr/>
            </p:nvSpPr>
            <p:spPr>
              <a:xfrm>
                <a:off x="548640" y="183025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32"/>
              <p:cNvSpPr/>
              <p:nvPr/>
            </p:nvSpPr>
            <p:spPr>
              <a:xfrm>
                <a:off x="2170285" y="267180"/>
                <a:ext cx="1431418" cy="220168"/>
              </a:xfrm>
              <a:custGeom>
                <a:avLst/>
                <a:gdLst/>
                <a:ahLst/>
                <a:cxnLst/>
                <a:rect l="l" t="t" r="r" b="b"/>
                <a:pathLst>
                  <a:path w="46388" h="7135" fill="none" extrusionOk="0">
                    <a:moveTo>
                      <a:pt x="4768" y="4275"/>
                    </a:moveTo>
                    <a:cubicBezTo>
                      <a:pt x="5130" y="5918"/>
                      <a:pt x="2697" y="7135"/>
                      <a:pt x="1349" y="6116"/>
                    </a:cubicBezTo>
                    <a:cubicBezTo>
                      <a:pt x="1" y="5064"/>
                      <a:pt x="132" y="2861"/>
                      <a:pt x="1250" y="1645"/>
                    </a:cubicBezTo>
                    <a:cubicBezTo>
                      <a:pt x="2368" y="395"/>
                      <a:pt x="4209" y="1"/>
                      <a:pt x="5886" y="132"/>
                    </a:cubicBezTo>
                    <a:cubicBezTo>
                      <a:pt x="10324" y="461"/>
                      <a:pt x="14104" y="3716"/>
                      <a:pt x="18477" y="4439"/>
                    </a:cubicBezTo>
                    <a:cubicBezTo>
                      <a:pt x="21764" y="4965"/>
                      <a:pt x="25118" y="4012"/>
                      <a:pt x="28274" y="2927"/>
                    </a:cubicBezTo>
                    <a:cubicBezTo>
                      <a:pt x="31430" y="1809"/>
                      <a:pt x="34618" y="593"/>
                      <a:pt x="37939" y="560"/>
                    </a:cubicBezTo>
                    <a:cubicBezTo>
                      <a:pt x="41292" y="494"/>
                      <a:pt x="44875" y="1875"/>
                      <a:pt x="46388" y="48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32"/>
              <p:cNvSpPr/>
              <p:nvPr/>
            </p:nvSpPr>
            <p:spPr>
              <a:xfrm rot="-5400000" flipH="1">
                <a:off x="-358698" y="1090343"/>
                <a:ext cx="1564290" cy="480883"/>
              </a:xfrm>
              <a:custGeom>
                <a:avLst/>
                <a:gdLst/>
                <a:ahLst/>
                <a:cxnLst/>
                <a:rect l="l" t="t" r="r" b="b"/>
                <a:pathLst>
                  <a:path w="50694" h="15584" fill="none" extrusionOk="0">
                    <a:moveTo>
                      <a:pt x="45401" y="2367"/>
                    </a:moveTo>
                    <a:cubicBezTo>
                      <a:pt x="46025" y="822"/>
                      <a:pt x="48425" y="625"/>
                      <a:pt x="49543" y="1841"/>
                    </a:cubicBezTo>
                    <a:cubicBezTo>
                      <a:pt x="50694" y="3058"/>
                      <a:pt x="50496" y="5129"/>
                      <a:pt x="49444" y="6411"/>
                    </a:cubicBezTo>
                    <a:cubicBezTo>
                      <a:pt x="48359" y="7693"/>
                      <a:pt x="46650" y="8252"/>
                      <a:pt x="44973" y="8252"/>
                    </a:cubicBezTo>
                    <a:cubicBezTo>
                      <a:pt x="43297" y="8285"/>
                      <a:pt x="41686" y="7825"/>
                      <a:pt x="40075" y="7364"/>
                    </a:cubicBezTo>
                    <a:lnTo>
                      <a:pt x="27287" y="3715"/>
                    </a:lnTo>
                    <a:cubicBezTo>
                      <a:pt x="20744" y="1874"/>
                      <a:pt x="13841" y="0"/>
                      <a:pt x="7266" y="1677"/>
                    </a:cubicBezTo>
                    <a:cubicBezTo>
                      <a:pt x="3945" y="2499"/>
                      <a:pt x="493" y="4767"/>
                      <a:pt x="230" y="8186"/>
                    </a:cubicBezTo>
                    <a:cubicBezTo>
                      <a:pt x="0" y="11244"/>
                      <a:pt x="2663" y="14005"/>
                      <a:pt x="5655" y="14794"/>
                    </a:cubicBezTo>
                    <a:cubicBezTo>
                      <a:pt x="8646" y="15583"/>
                      <a:pt x="11802" y="14860"/>
                      <a:pt x="14728" y="13808"/>
                    </a:cubicBezTo>
                    <a:cubicBezTo>
                      <a:pt x="18345" y="12526"/>
                      <a:pt x="21796" y="10750"/>
                      <a:pt x="24985" y="854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>
                <a:off x="183000" y="183025"/>
                <a:ext cx="548700" cy="548700"/>
              </a:xfrm>
              <a:prstGeom prst="ellipse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365525" y="368050"/>
                <a:ext cx="4206079" cy="2203712"/>
              </a:xfrm>
              <a:custGeom>
                <a:avLst/>
                <a:gdLst/>
                <a:ahLst/>
                <a:cxnLst/>
                <a:rect l="l" t="t" r="r" b="b"/>
                <a:pathLst>
                  <a:path w="176005" h="96253" extrusionOk="0">
                    <a:moveTo>
                      <a:pt x="176005" y="0"/>
                    </a:moveTo>
                    <a:lnTo>
                      <a:pt x="0" y="0"/>
                    </a:lnTo>
                    <a:lnTo>
                      <a:pt x="0" y="9625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07" name="Google Shape;1407;p32"/>
              <p:cNvSpPr/>
              <p:nvPr/>
            </p:nvSpPr>
            <p:spPr>
              <a:xfrm>
                <a:off x="424007" y="1932170"/>
                <a:ext cx="223302" cy="639577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21337" fill="none" extrusionOk="0">
                    <a:moveTo>
                      <a:pt x="888" y="21337"/>
                    </a:moveTo>
                    <a:cubicBezTo>
                      <a:pt x="4044" y="16866"/>
                      <a:pt x="7036" y="11967"/>
                      <a:pt x="7365" y="6543"/>
                    </a:cubicBezTo>
                    <a:cubicBezTo>
                      <a:pt x="7430" y="5064"/>
                      <a:pt x="7299" y="3551"/>
                      <a:pt x="6608" y="2269"/>
                    </a:cubicBezTo>
                    <a:cubicBezTo>
                      <a:pt x="5885" y="987"/>
                      <a:pt x="4537" y="1"/>
                      <a:pt x="3058" y="34"/>
                    </a:cubicBezTo>
                    <a:cubicBezTo>
                      <a:pt x="1710" y="34"/>
                      <a:pt x="395" y="1053"/>
                      <a:pt x="165" y="2368"/>
                    </a:cubicBezTo>
                    <a:cubicBezTo>
                      <a:pt x="1" y="3781"/>
                      <a:pt x="1020" y="5031"/>
                      <a:pt x="2400" y="5162"/>
                    </a:cubicBezTo>
                    <a:cubicBezTo>
                      <a:pt x="3157" y="5195"/>
                      <a:pt x="3847" y="4801"/>
                      <a:pt x="4176" y="4110"/>
                    </a:cubicBezTo>
                    <a:cubicBezTo>
                      <a:pt x="4472" y="3420"/>
                      <a:pt x="4110" y="2631"/>
                      <a:pt x="3387" y="23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 rot="10800000" flipH="1">
                <a:off x="278267" y="281407"/>
                <a:ext cx="387493" cy="377816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0849" fill="none" extrusionOk="0">
                    <a:moveTo>
                      <a:pt x="1" y="0"/>
                    </a:moveTo>
                    <a:cubicBezTo>
                      <a:pt x="2499" y="5227"/>
                      <a:pt x="7102" y="9139"/>
                      <a:pt x="12658" y="1084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409" name="Google Shape;1409;p32"/>
              <p:cNvGrpSpPr/>
              <p:nvPr/>
            </p:nvGrpSpPr>
            <p:grpSpPr>
              <a:xfrm flipH="1">
                <a:off x="4571620" y="183026"/>
                <a:ext cx="4389381" cy="2388737"/>
                <a:chOff x="183000" y="183025"/>
                <a:chExt cx="4205999" cy="2388737"/>
              </a:xfrm>
            </p:grpSpPr>
            <p:sp>
              <p:nvSpPr>
                <p:cNvPr id="1410" name="Google Shape;1410;p32"/>
                <p:cNvSpPr/>
                <p:nvPr/>
              </p:nvSpPr>
              <p:spPr>
                <a:xfrm>
                  <a:off x="548640" y="183025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1" name="Google Shape;1411;p32"/>
                <p:cNvSpPr/>
                <p:nvPr/>
              </p:nvSpPr>
              <p:spPr>
                <a:xfrm>
                  <a:off x="2170285" y="267180"/>
                  <a:ext cx="1431418" cy="22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8" h="7135" fill="none" extrusionOk="0">
                      <a:moveTo>
                        <a:pt x="4768" y="4275"/>
                      </a:moveTo>
                      <a:cubicBezTo>
                        <a:pt x="5130" y="5918"/>
                        <a:pt x="2697" y="7135"/>
                        <a:pt x="1349" y="6116"/>
                      </a:cubicBezTo>
                      <a:cubicBezTo>
                        <a:pt x="1" y="5064"/>
                        <a:pt x="132" y="2861"/>
                        <a:pt x="1250" y="1645"/>
                      </a:cubicBezTo>
                      <a:cubicBezTo>
                        <a:pt x="2368" y="395"/>
                        <a:pt x="4209" y="1"/>
                        <a:pt x="5886" y="132"/>
                      </a:cubicBezTo>
                      <a:cubicBezTo>
                        <a:pt x="10324" y="461"/>
                        <a:pt x="14104" y="3716"/>
                        <a:pt x="18477" y="4439"/>
                      </a:cubicBezTo>
                      <a:cubicBezTo>
                        <a:pt x="21764" y="4965"/>
                        <a:pt x="25118" y="4012"/>
                        <a:pt x="28274" y="2927"/>
                      </a:cubicBezTo>
                      <a:cubicBezTo>
                        <a:pt x="31430" y="1809"/>
                        <a:pt x="34618" y="593"/>
                        <a:pt x="37939" y="560"/>
                      </a:cubicBezTo>
                      <a:cubicBezTo>
                        <a:pt x="41292" y="494"/>
                        <a:pt x="44875" y="1875"/>
                        <a:pt x="46388" y="483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 rot="-5400000" flipH="1">
                  <a:off x="-358698" y="1090343"/>
                  <a:ext cx="1564290" cy="48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4" h="15584" fill="none" extrusionOk="0">
                      <a:moveTo>
                        <a:pt x="45401" y="2367"/>
                      </a:moveTo>
                      <a:cubicBezTo>
                        <a:pt x="46025" y="822"/>
                        <a:pt x="48425" y="625"/>
                        <a:pt x="49543" y="1841"/>
                      </a:cubicBezTo>
                      <a:cubicBezTo>
                        <a:pt x="50694" y="3058"/>
                        <a:pt x="50496" y="5129"/>
                        <a:pt x="49444" y="6411"/>
                      </a:cubicBezTo>
                      <a:cubicBezTo>
                        <a:pt x="48359" y="7693"/>
                        <a:pt x="46650" y="8252"/>
                        <a:pt x="44973" y="8252"/>
                      </a:cubicBezTo>
                      <a:cubicBezTo>
                        <a:pt x="43297" y="8285"/>
                        <a:pt x="41686" y="7825"/>
                        <a:pt x="40075" y="7364"/>
                      </a:cubicBezTo>
                      <a:lnTo>
                        <a:pt x="27287" y="3715"/>
                      </a:lnTo>
                      <a:cubicBezTo>
                        <a:pt x="20744" y="1874"/>
                        <a:pt x="13841" y="0"/>
                        <a:pt x="7266" y="1677"/>
                      </a:cubicBezTo>
                      <a:cubicBezTo>
                        <a:pt x="3945" y="2499"/>
                        <a:pt x="493" y="4767"/>
                        <a:pt x="230" y="8186"/>
                      </a:cubicBezTo>
                      <a:cubicBezTo>
                        <a:pt x="0" y="11244"/>
                        <a:pt x="2663" y="14005"/>
                        <a:pt x="5655" y="14794"/>
                      </a:cubicBezTo>
                      <a:cubicBezTo>
                        <a:pt x="8646" y="15583"/>
                        <a:pt x="11802" y="14860"/>
                        <a:pt x="14728" y="13808"/>
                      </a:cubicBezTo>
                      <a:cubicBezTo>
                        <a:pt x="18345" y="12526"/>
                        <a:pt x="21796" y="10750"/>
                        <a:pt x="24985" y="85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183000" y="183025"/>
                  <a:ext cx="548700" cy="548700"/>
                </a:xfrm>
                <a:prstGeom prst="ellipse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365525" y="368050"/>
                  <a:ext cx="4023474" cy="220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5" h="96253" extrusionOk="0">
                      <a:moveTo>
                        <a:pt x="176005" y="0"/>
                      </a:moveTo>
                      <a:lnTo>
                        <a:pt x="0" y="0"/>
                      </a:lnTo>
                      <a:lnTo>
                        <a:pt x="0" y="9625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15" name="Google Shape;1415;p32"/>
                <p:cNvSpPr/>
                <p:nvPr/>
              </p:nvSpPr>
              <p:spPr>
                <a:xfrm>
                  <a:off x="424007" y="1932170"/>
                  <a:ext cx="223302" cy="63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6" name="Google Shape;1416;p32"/>
                <p:cNvSpPr/>
                <p:nvPr/>
              </p:nvSpPr>
              <p:spPr>
                <a:xfrm rot="10800000" flipH="1">
                  <a:off x="278267" y="281407"/>
                  <a:ext cx="387493" cy="37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417" name="Google Shape;1417;p32"/>
              <p:cNvCxnSpPr/>
              <p:nvPr/>
            </p:nvCxnSpPr>
            <p:spPr>
              <a:xfrm>
                <a:off x="3998200" y="368050"/>
                <a:ext cx="10974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32"/>
              <p:cNvCxnSpPr/>
              <p:nvPr/>
            </p:nvCxnSpPr>
            <p:spPr>
              <a:xfrm>
                <a:off x="3886200" y="457200"/>
                <a:ext cx="1371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9" name="Google Shape;1419;p32"/>
            <p:cNvCxnSpPr/>
            <p:nvPr/>
          </p:nvCxnSpPr>
          <p:spPr>
            <a:xfrm>
              <a:off x="183000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32"/>
            <p:cNvCxnSpPr/>
            <p:nvPr/>
          </p:nvCxnSpPr>
          <p:spPr>
            <a:xfrm>
              <a:off x="8430901" y="2571750"/>
              <a:ext cx="5301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19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subTitle" idx="1"/>
          </p:nvPr>
        </p:nvSpPr>
        <p:spPr>
          <a:xfrm>
            <a:off x="119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title" idx="2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4" name="Google Shape;1424;p32"/>
          <p:cNvSpPr txBox="1">
            <a:spLocks noGrp="1"/>
          </p:cNvSpPr>
          <p:nvPr>
            <p:ph type="title" idx="3"/>
          </p:nvPr>
        </p:nvSpPr>
        <p:spPr>
          <a:xfrm>
            <a:off x="462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5" name="Google Shape;1425;p32"/>
          <p:cNvSpPr txBox="1">
            <a:spLocks noGrp="1"/>
          </p:cNvSpPr>
          <p:nvPr>
            <p:ph type="subTitle" idx="4"/>
          </p:nvPr>
        </p:nvSpPr>
        <p:spPr>
          <a:xfrm>
            <a:off x="462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6" name="Google Shape;1426;p32"/>
          <p:cNvSpPr txBox="1">
            <a:spLocks noGrp="1"/>
          </p:cNvSpPr>
          <p:nvPr>
            <p:ph type="title" idx="5"/>
          </p:nvPr>
        </p:nvSpPr>
        <p:spPr>
          <a:xfrm>
            <a:off x="8054800" y="1999500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7" name="Google Shape;1427;p32"/>
          <p:cNvSpPr txBox="1">
            <a:spLocks noGrp="1"/>
          </p:cNvSpPr>
          <p:nvPr>
            <p:ph type="subTitle" idx="6"/>
          </p:nvPr>
        </p:nvSpPr>
        <p:spPr>
          <a:xfrm>
            <a:off x="8054800" y="2731008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8" name="Google Shape;1428;p32"/>
          <p:cNvSpPr txBox="1">
            <a:spLocks noGrp="1"/>
          </p:cNvSpPr>
          <p:nvPr>
            <p:ph type="title" idx="7"/>
          </p:nvPr>
        </p:nvSpPr>
        <p:spPr>
          <a:xfrm>
            <a:off x="119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9" name="Google Shape;1429;p32"/>
          <p:cNvSpPr txBox="1">
            <a:spLocks noGrp="1"/>
          </p:cNvSpPr>
          <p:nvPr>
            <p:ph type="subTitle" idx="8"/>
          </p:nvPr>
        </p:nvSpPr>
        <p:spPr>
          <a:xfrm>
            <a:off x="1194800" y="4919589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0" name="Google Shape;1430;p32"/>
          <p:cNvSpPr txBox="1">
            <a:spLocks noGrp="1"/>
          </p:cNvSpPr>
          <p:nvPr>
            <p:ph type="title" idx="9"/>
          </p:nvPr>
        </p:nvSpPr>
        <p:spPr>
          <a:xfrm>
            <a:off x="462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32"/>
          <p:cNvSpPr txBox="1">
            <a:spLocks noGrp="1"/>
          </p:cNvSpPr>
          <p:nvPr>
            <p:ph type="subTitle" idx="13"/>
          </p:nvPr>
        </p:nvSpPr>
        <p:spPr>
          <a:xfrm>
            <a:off x="4624800" y="4919589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2" name="Google Shape;1432;p32"/>
          <p:cNvSpPr txBox="1">
            <a:spLocks noGrp="1"/>
          </p:cNvSpPr>
          <p:nvPr>
            <p:ph type="title" idx="14"/>
          </p:nvPr>
        </p:nvSpPr>
        <p:spPr>
          <a:xfrm>
            <a:off x="8054800" y="4188081"/>
            <a:ext cx="294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3" name="Google Shape;1433;p32"/>
          <p:cNvSpPr txBox="1">
            <a:spLocks noGrp="1"/>
          </p:cNvSpPr>
          <p:nvPr>
            <p:ph type="subTitle" idx="15"/>
          </p:nvPr>
        </p:nvSpPr>
        <p:spPr>
          <a:xfrm>
            <a:off x="8054800" y="4919583"/>
            <a:ext cx="29424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0957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Title and ten columns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3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436" name="Google Shape;1436;p33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437" name="Google Shape;1437;p33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33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33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1" name="Google Shape;1451;p33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2" name="Google Shape;1452;p33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33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33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33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6" name="Google Shape;1456;p33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57" name="Google Shape;1457;p33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8" name="Google Shape;1458;p33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459" name="Google Shape;1459;p33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9" name="Google Shape;1479;p33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0" name="Google Shape;1480;p33"/>
          <p:cNvSpPr txBox="1">
            <a:spLocks noGrp="1"/>
          </p:cNvSpPr>
          <p:nvPr>
            <p:ph type="subTitle" idx="1"/>
          </p:nvPr>
        </p:nvSpPr>
        <p:spPr>
          <a:xfrm>
            <a:off x="2048000" y="272796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1" name="Google Shape;1481;p33"/>
          <p:cNvSpPr txBox="1">
            <a:spLocks noGrp="1"/>
          </p:cNvSpPr>
          <p:nvPr>
            <p:ph type="subTitle" idx="2"/>
          </p:nvPr>
        </p:nvSpPr>
        <p:spPr>
          <a:xfrm>
            <a:off x="2048000" y="345643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2" name="Google Shape;1482;p33"/>
          <p:cNvSpPr txBox="1">
            <a:spLocks noGrp="1"/>
          </p:cNvSpPr>
          <p:nvPr>
            <p:ph type="subTitle" idx="3"/>
          </p:nvPr>
        </p:nvSpPr>
        <p:spPr>
          <a:xfrm>
            <a:off x="2048000" y="4184907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3" name="Google Shape;1483;p33"/>
          <p:cNvSpPr txBox="1">
            <a:spLocks noGrp="1"/>
          </p:cNvSpPr>
          <p:nvPr>
            <p:ph type="subTitle" idx="4"/>
          </p:nvPr>
        </p:nvSpPr>
        <p:spPr>
          <a:xfrm>
            <a:off x="2048000" y="4913376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4" name="Google Shape;1484;p33"/>
          <p:cNvSpPr txBox="1">
            <a:spLocks noGrp="1"/>
          </p:cNvSpPr>
          <p:nvPr>
            <p:ph type="title"/>
          </p:nvPr>
        </p:nvSpPr>
        <p:spPr>
          <a:xfrm>
            <a:off x="1194800" y="963200"/>
            <a:ext cx="9802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5" name="Google Shape;1485;p33"/>
          <p:cNvSpPr txBox="1">
            <a:spLocks noGrp="1"/>
          </p:cNvSpPr>
          <p:nvPr>
            <p:ph type="subTitle" idx="5"/>
          </p:nvPr>
        </p:nvSpPr>
        <p:spPr>
          <a:xfrm>
            <a:off x="2048000" y="1999500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6" name="Google Shape;1486;p33"/>
          <p:cNvSpPr txBox="1">
            <a:spLocks noGrp="1"/>
          </p:cNvSpPr>
          <p:nvPr>
            <p:ph type="subTitle" idx="6"/>
          </p:nvPr>
        </p:nvSpPr>
        <p:spPr>
          <a:xfrm>
            <a:off x="7193216" y="272796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7"/>
          </p:nvPr>
        </p:nvSpPr>
        <p:spPr>
          <a:xfrm>
            <a:off x="7193216" y="3456439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8"/>
          </p:nvPr>
        </p:nvSpPr>
        <p:spPr>
          <a:xfrm>
            <a:off x="7193216" y="4184907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9"/>
          </p:nvPr>
        </p:nvSpPr>
        <p:spPr>
          <a:xfrm>
            <a:off x="7193216" y="4913376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13"/>
          </p:nvPr>
        </p:nvSpPr>
        <p:spPr>
          <a:xfrm>
            <a:off x="7193216" y="1999500"/>
            <a:ext cx="3804000" cy="609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54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8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277" name="Google Shape;277;p8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278" name="Google Shape;278;p8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279" name="Google Shape;279;p8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84" name="Google Shape;284;p8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285" name="Google Shape;285;p8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90" name="Google Shape;290;p8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291" name="Google Shape;291;p8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96" name="Google Shape;296;p8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297" name="Google Shape;297;p8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02" name="Google Shape;302;p8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3" name="Google Shape;303;p8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304" name="Google Shape;304;p8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Google Shape;306;p8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307" name="Google Shape;307;p8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9" name="Google Shape;309;p8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0" name="Google Shape;310;p8"/>
          <p:cNvSpPr txBox="1">
            <a:spLocks noGrp="1"/>
          </p:cNvSpPr>
          <p:nvPr>
            <p:ph type="title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6549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34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1493" name="Google Shape;1493;p34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1494" name="Google Shape;1494;p34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495" name="Google Shape;1495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6" name="Google Shape;1496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7" name="Google Shape;1497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503" name="Google Shape;1503;p34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4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05" name="Google Shape;1505;p34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06" name="Google Shape;1506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514" name="Google Shape;1514;p34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1515" name="Google Shape;1515;p34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16" name="Google Shape;1516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1524" name="Google Shape;1524;p34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34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26" name="Google Shape;1526;p34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1527" name="Google Shape;1527;p34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1535" name="Google Shape;1535;p34"/>
          <p:cNvSpPr txBox="1">
            <a:spLocks noGrp="1"/>
          </p:cNvSpPr>
          <p:nvPr>
            <p:ph type="ctrTitle"/>
          </p:nvPr>
        </p:nvSpPr>
        <p:spPr>
          <a:xfrm>
            <a:off x="3048000" y="963200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6" name="Google Shape;1536;p34"/>
          <p:cNvSpPr txBox="1">
            <a:spLocks noGrp="1"/>
          </p:cNvSpPr>
          <p:nvPr>
            <p:ph type="subTitle" idx="1"/>
          </p:nvPr>
        </p:nvSpPr>
        <p:spPr>
          <a:xfrm>
            <a:off x="3048000" y="2300299"/>
            <a:ext cx="6096000" cy="1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2"/>
          </p:nvPr>
        </p:nvSpPr>
        <p:spPr>
          <a:xfrm>
            <a:off x="3048000" y="5291408"/>
            <a:ext cx="6096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8" name="Google Shape;1538;p34"/>
          <p:cNvSpPr txBox="1"/>
          <p:nvPr/>
        </p:nvSpPr>
        <p:spPr>
          <a:xfrm>
            <a:off x="3048000" y="4559808"/>
            <a:ext cx="6096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78440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35"/>
          <p:cNvGrpSpPr/>
          <p:nvPr/>
        </p:nvGrpSpPr>
        <p:grpSpPr>
          <a:xfrm>
            <a:off x="243992" y="243967"/>
            <a:ext cx="11704017" cy="6369984"/>
            <a:chOff x="182993" y="182975"/>
            <a:chExt cx="8778013" cy="4777488"/>
          </a:xfrm>
        </p:grpSpPr>
        <p:grpSp>
          <p:nvGrpSpPr>
            <p:cNvPr id="1541" name="Google Shape;1541;p35"/>
            <p:cNvGrpSpPr/>
            <p:nvPr/>
          </p:nvGrpSpPr>
          <p:grpSpPr>
            <a:xfrm>
              <a:off x="182993" y="182975"/>
              <a:ext cx="8778013" cy="4777488"/>
              <a:chOff x="182993" y="182975"/>
              <a:chExt cx="8778013" cy="4777488"/>
            </a:xfrm>
          </p:grpSpPr>
          <p:grpSp>
            <p:nvGrpSpPr>
              <p:cNvPr id="1542" name="Google Shape;1542;p35"/>
              <p:cNvGrpSpPr/>
              <p:nvPr/>
            </p:nvGrpSpPr>
            <p:grpSpPr>
              <a:xfrm>
                <a:off x="182993" y="2660593"/>
                <a:ext cx="2895456" cy="2299870"/>
                <a:chOff x="182993" y="2666918"/>
                <a:chExt cx="2895456" cy="2299870"/>
              </a:xfrm>
            </p:grpSpPr>
            <p:sp>
              <p:nvSpPr>
                <p:cNvPr id="1543" name="Google Shape;1543;p35"/>
                <p:cNvSpPr/>
                <p:nvPr/>
              </p:nvSpPr>
              <p:spPr>
                <a:xfrm>
                  <a:off x="250380" y="4511025"/>
                  <a:ext cx="1200261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1" h="14235" fill="none" extrusionOk="0">
                      <a:moveTo>
                        <a:pt x="5557" y="11013"/>
                      </a:moveTo>
                      <a:cubicBezTo>
                        <a:pt x="6083" y="11145"/>
                        <a:pt x="6609" y="10553"/>
                        <a:pt x="6543" y="9994"/>
                      </a:cubicBezTo>
                      <a:cubicBezTo>
                        <a:pt x="6411" y="9468"/>
                        <a:pt x="6050" y="9008"/>
                        <a:pt x="5524" y="8844"/>
                      </a:cubicBezTo>
                      <a:cubicBezTo>
                        <a:pt x="2401" y="7397"/>
                        <a:pt x="1" y="11835"/>
                        <a:pt x="2927" y="13643"/>
                      </a:cubicBezTo>
                      <a:cubicBezTo>
                        <a:pt x="3781" y="14202"/>
                        <a:pt x="4866" y="14235"/>
                        <a:pt x="5885" y="14104"/>
                      </a:cubicBezTo>
                      <a:cubicBezTo>
                        <a:pt x="9896" y="13545"/>
                        <a:pt x="13151" y="10685"/>
                        <a:pt x="16340" y="8186"/>
                      </a:cubicBezTo>
                      <a:cubicBezTo>
                        <a:pt x="18608" y="6411"/>
                        <a:pt x="20942" y="4767"/>
                        <a:pt x="23375" y="3255"/>
                      </a:cubicBezTo>
                      <a:cubicBezTo>
                        <a:pt x="25841" y="1710"/>
                        <a:pt x="28471" y="296"/>
                        <a:pt x="31364" y="132"/>
                      </a:cubicBezTo>
                      <a:cubicBezTo>
                        <a:pt x="34224" y="0"/>
                        <a:pt x="37380" y="1512"/>
                        <a:pt x="38267" y="4241"/>
                      </a:cubicBezTo>
                      <a:cubicBezTo>
                        <a:pt x="39221" y="7233"/>
                        <a:pt x="36689" y="10750"/>
                        <a:pt x="33566" y="10816"/>
                      </a:cubicBezTo>
                      <a:cubicBezTo>
                        <a:pt x="32087" y="10882"/>
                        <a:pt x="30706" y="10191"/>
                        <a:pt x="29884" y="8942"/>
                      </a:cubicBezTo>
                      <a:cubicBezTo>
                        <a:pt x="29128" y="7726"/>
                        <a:pt x="29292" y="5918"/>
                        <a:pt x="30410" y="4997"/>
                      </a:cubicBezTo>
                      <a:cubicBezTo>
                        <a:pt x="31528" y="4077"/>
                        <a:pt x="33468" y="4373"/>
                        <a:pt x="34125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44" name="Google Shape;1544;p35"/>
                <p:cNvSpPr/>
                <p:nvPr/>
              </p:nvSpPr>
              <p:spPr>
                <a:xfrm>
                  <a:off x="641755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10751"/>
                      </a:moveTo>
                      <a:cubicBezTo>
                        <a:pt x="42113" y="12723"/>
                        <a:pt x="40075" y="14235"/>
                        <a:pt x="37774" y="14465"/>
                      </a:cubicBezTo>
                      <a:cubicBezTo>
                        <a:pt x="35505" y="14696"/>
                        <a:pt x="33072" y="13413"/>
                        <a:pt x="32251" y="11277"/>
                      </a:cubicBezTo>
                      <a:cubicBezTo>
                        <a:pt x="31790" y="10257"/>
                        <a:pt x="31889" y="9074"/>
                        <a:pt x="32448" y="8121"/>
                      </a:cubicBezTo>
                      <a:cubicBezTo>
                        <a:pt x="33072" y="7233"/>
                        <a:pt x="34387" y="6773"/>
                        <a:pt x="35341" y="7299"/>
                      </a:cubicBezTo>
                      <a:cubicBezTo>
                        <a:pt x="37083" y="8252"/>
                        <a:pt x="36261" y="11079"/>
                        <a:pt x="34650" y="12230"/>
                      </a:cubicBezTo>
                      <a:cubicBezTo>
                        <a:pt x="31988" y="14137"/>
                        <a:pt x="28273" y="13742"/>
                        <a:pt x="25380" y="12263"/>
                      </a:cubicBezTo>
                      <a:cubicBezTo>
                        <a:pt x="22487" y="10751"/>
                        <a:pt x="20185" y="8318"/>
                        <a:pt x="17851" y="6082"/>
                      </a:cubicBezTo>
                      <a:cubicBezTo>
                        <a:pt x="15484" y="3814"/>
                        <a:pt x="12920" y="1611"/>
                        <a:pt x="9731" y="789"/>
                      </a:cubicBezTo>
                      <a:cubicBezTo>
                        <a:pt x="6575" y="0"/>
                        <a:pt x="2762" y="954"/>
                        <a:pt x="1184" y="3814"/>
                      </a:cubicBezTo>
                      <a:cubicBezTo>
                        <a:pt x="625" y="4965"/>
                        <a:pt x="296" y="6247"/>
                        <a:pt x="230" y="7529"/>
                      </a:cubicBezTo>
                      <a:cubicBezTo>
                        <a:pt x="33" y="9403"/>
                        <a:pt x="0" y="11408"/>
                        <a:pt x="888" y="13052"/>
                      </a:cubicBezTo>
                      <a:cubicBezTo>
                        <a:pt x="2203" y="15287"/>
                        <a:pt x="4866" y="16405"/>
                        <a:pt x="7397" y="15780"/>
                      </a:cubicBezTo>
                      <a:cubicBezTo>
                        <a:pt x="9863" y="15090"/>
                        <a:pt x="11704" y="12986"/>
                        <a:pt x="12131" y="10455"/>
                      </a:cubicBezTo>
                      <a:cubicBezTo>
                        <a:pt x="12361" y="9205"/>
                        <a:pt x="12098" y="7923"/>
                        <a:pt x="11441" y="6838"/>
                      </a:cubicBezTo>
                      <a:cubicBezTo>
                        <a:pt x="9370" y="3748"/>
                        <a:pt x="4537" y="4932"/>
                        <a:pt x="4175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45" name="Google Shape;1545;p35"/>
                <p:cNvSpPr/>
                <p:nvPr/>
              </p:nvSpPr>
              <p:spPr>
                <a:xfrm>
                  <a:off x="182993" y="3679004"/>
                  <a:ext cx="434647" cy="11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7840" fill="none" extrusionOk="0">
                      <a:moveTo>
                        <a:pt x="3222" y="33632"/>
                      </a:moveTo>
                      <a:cubicBezTo>
                        <a:pt x="3090" y="33106"/>
                        <a:pt x="3682" y="32613"/>
                        <a:pt x="4208" y="32678"/>
                      </a:cubicBezTo>
                      <a:cubicBezTo>
                        <a:pt x="4767" y="32777"/>
                        <a:pt x="5194" y="33171"/>
                        <a:pt x="5392" y="33665"/>
                      </a:cubicBezTo>
                      <a:cubicBezTo>
                        <a:pt x="5918" y="34980"/>
                        <a:pt x="5425" y="36492"/>
                        <a:pt x="4175" y="37215"/>
                      </a:cubicBezTo>
                      <a:cubicBezTo>
                        <a:pt x="2926" y="37840"/>
                        <a:pt x="1381" y="37445"/>
                        <a:pt x="559" y="36262"/>
                      </a:cubicBezTo>
                      <a:cubicBezTo>
                        <a:pt x="33" y="35407"/>
                        <a:pt x="0" y="34355"/>
                        <a:pt x="132" y="33336"/>
                      </a:cubicBezTo>
                      <a:cubicBezTo>
                        <a:pt x="691" y="29292"/>
                        <a:pt x="3551" y="26070"/>
                        <a:pt x="6049" y="22849"/>
                      </a:cubicBezTo>
                      <a:cubicBezTo>
                        <a:pt x="7824" y="20613"/>
                        <a:pt x="9468" y="18246"/>
                        <a:pt x="10980" y="15813"/>
                      </a:cubicBezTo>
                      <a:cubicBezTo>
                        <a:pt x="12493" y="13348"/>
                        <a:pt x="13939" y="10718"/>
                        <a:pt x="14071" y="7858"/>
                      </a:cubicBezTo>
                      <a:cubicBezTo>
                        <a:pt x="14202" y="4965"/>
                        <a:pt x="12690" y="1809"/>
                        <a:pt x="9961" y="954"/>
                      </a:cubicBezTo>
                      <a:cubicBezTo>
                        <a:pt x="7003" y="1"/>
                        <a:pt x="3452" y="2499"/>
                        <a:pt x="3386" y="5622"/>
                      </a:cubicBezTo>
                      <a:cubicBezTo>
                        <a:pt x="3321" y="7102"/>
                        <a:pt x="4044" y="8515"/>
                        <a:pt x="5260" y="9337"/>
                      </a:cubicBezTo>
                      <a:cubicBezTo>
                        <a:pt x="6509" y="10093"/>
                        <a:pt x="8285" y="9929"/>
                        <a:pt x="9205" y="8811"/>
                      </a:cubicBezTo>
                      <a:cubicBezTo>
                        <a:pt x="10126" y="7693"/>
                        <a:pt x="9863" y="5721"/>
                        <a:pt x="8548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46" name="Google Shape;1546;p35"/>
                <p:cNvSpPr/>
                <p:nvPr/>
              </p:nvSpPr>
              <p:spPr>
                <a:xfrm>
                  <a:off x="1887246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7660"/>
                      </a:moveTo>
                      <a:cubicBezTo>
                        <a:pt x="4110" y="8581"/>
                        <a:pt x="2663" y="8482"/>
                        <a:pt x="1743" y="7824"/>
                      </a:cubicBezTo>
                      <a:cubicBezTo>
                        <a:pt x="66" y="6608"/>
                        <a:pt x="0" y="3847"/>
                        <a:pt x="1283" y="2203"/>
                      </a:cubicBezTo>
                      <a:cubicBezTo>
                        <a:pt x="2598" y="559"/>
                        <a:pt x="4932" y="0"/>
                        <a:pt x="7003" y="362"/>
                      </a:cubicBezTo>
                      <a:cubicBezTo>
                        <a:pt x="9074" y="723"/>
                        <a:pt x="10915" y="1907"/>
                        <a:pt x="12493" y="3255"/>
                      </a:cubicBezTo>
                      <a:cubicBezTo>
                        <a:pt x="14104" y="4636"/>
                        <a:pt x="15518" y="6181"/>
                        <a:pt x="17096" y="7529"/>
                      </a:cubicBezTo>
                      <a:cubicBezTo>
                        <a:pt x="20712" y="10586"/>
                        <a:pt x="25544" y="12526"/>
                        <a:pt x="30180" y="11638"/>
                      </a:cubicBezTo>
                      <a:cubicBezTo>
                        <a:pt x="34815" y="10783"/>
                        <a:pt x="38925" y="6509"/>
                        <a:pt x="385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47" name="Google Shape;1547;p35"/>
                <p:cNvSpPr/>
                <p:nvPr/>
              </p:nvSpPr>
              <p:spPr>
                <a:xfrm>
                  <a:off x="199090" y="2666918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1"/>
                      </a:moveTo>
                      <a:cubicBezTo>
                        <a:pt x="10191" y="5524"/>
                        <a:pt x="11769" y="10784"/>
                        <a:pt x="5983" y="15912"/>
                      </a:cubicBezTo>
                      <a:cubicBezTo>
                        <a:pt x="4471" y="17227"/>
                        <a:pt x="2170" y="19430"/>
                        <a:pt x="1940" y="21698"/>
                      </a:cubicBezTo>
                      <a:cubicBezTo>
                        <a:pt x="1710" y="23966"/>
                        <a:pt x="2992" y="26432"/>
                        <a:pt x="5129" y="27254"/>
                      </a:cubicBezTo>
                      <a:cubicBezTo>
                        <a:pt x="6148" y="27681"/>
                        <a:pt x="7331" y="27615"/>
                        <a:pt x="8285" y="27024"/>
                      </a:cubicBezTo>
                      <a:cubicBezTo>
                        <a:pt x="9172" y="26399"/>
                        <a:pt x="9633" y="25117"/>
                        <a:pt x="9107" y="24164"/>
                      </a:cubicBezTo>
                      <a:cubicBezTo>
                        <a:pt x="8153" y="22388"/>
                        <a:pt x="5326" y="23210"/>
                        <a:pt x="4175" y="24821"/>
                      </a:cubicBezTo>
                      <a:cubicBezTo>
                        <a:pt x="2269" y="27484"/>
                        <a:pt x="2630" y="31232"/>
                        <a:pt x="4142" y="34125"/>
                      </a:cubicBezTo>
                      <a:cubicBezTo>
                        <a:pt x="5622" y="37018"/>
                        <a:pt x="8055" y="39286"/>
                        <a:pt x="10323" y="41653"/>
                      </a:cubicBezTo>
                      <a:cubicBezTo>
                        <a:pt x="12591" y="43987"/>
                        <a:pt x="14794" y="46584"/>
                        <a:pt x="15583" y="49740"/>
                      </a:cubicBezTo>
                      <a:cubicBezTo>
                        <a:pt x="16405" y="52929"/>
                        <a:pt x="15419" y="56743"/>
                        <a:pt x="12558" y="58321"/>
                      </a:cubicBezTo>
                      <a:cubicBezTo>
                        <a:pt x="11408" y="58879"/>
                        <a:pt x="10159" y="59208"/>
                        <a:pt x="8876" y="59274"/>
                      </a:cubicBezTo>
                      <a:cubicBezTo>
                        <a:pt x="7003" y="59471"/>
                        <a:pt x="4997" y="59504"/>
                        <a:pt x="3353" y="58584"/>
                      </a:cubicBezTo>
                      <a:cubicBezTo>
                        <a:pt x="1118" y="57400"/>
                        <a:pt x="0" y="54573"/>
                        <a:pt x="625" y="52107"/>
                      </a:cubicBezTo>
                      <a:cubicBezTo>
                        <a:pt x="1315" y="49609"/>
                        <a:pt x="3386" y="47768"/>
                        <a:pt x="5951" y="47373"/>
                      </a:cubicBezTo>
                      <a:cubicBezTo>
                        <a:pt x="7200" y="47143"/>
                        <a:pt x="8482" y="47373"/>
                        <a:pt x="9567" y="48064"/>
                      </a:cubicBezTo>
                      <a:cubicBezTo>
                        <a:pt x="12690" y="50135"/>
                        <a:pt x="11506" y="54967"/>
                        <a:pt x="7792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48" name="Google Shape;1548;p35"/>
              <p:cNvGrpSpPr/>
              <p:nvPr/>
            </p:nvGrpSpPr>
            <p:grpSpPr>
              <a:xfrm>
                <a:off x="6065453" y="182975"/>
                <a:ext cx="2895456" cy="2300880"/>
                <a:chOff x="5988961" y="182975"/>
                <a:chExt cx="2895456" cy="2300880"/>
              </a:xfrm>
            </p:grpSpPr>
            <p:sp>
              <p:nvSpPr>
                <p:cNvPr id="1549" name="Google Shape;1549;p35"/>
                <p:cNvSpPr/>
                <p:nvPr/>
              </p:nvSpPr>
              <p:spPr>
                <a:xfrm>
                  <a:off x="7616738" y="204090"/>
                  <a:ext cx="1158029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1" h="14236" fill="none" extrusionOk="0">
                      <a:moveTo>
                        <a:pt x="33632" y="3223"/>
                      </a:moveTo>
                      <a:cubicBezTo>
                        <a:pt x="33106" y="3091"/>
                        <a:pt x="32613" y="3683"/>
                        <a:pt x="32646" y="4209"/>
                      </a:cubicBezTo>
                      <a:cubicBezTo>
                        <a:pt x="32777" y="4768"/>
                        <a:pt x="33139" y="5195"/>
                        <a:pt x="33665" y="5392"/>
                      </a:cubicBezTo>
                      <a:cubicBezTo>
                        <a:pt x="34980" y="5951"/>
                        <a:pt x="36492" y="5425"/>
                        <a:pt x="37216" y="4209"/>
                      </a:cubicBezTo>
                      <a:cubicBezTo>
                        <a:pt x="37840" y="2927"/>
                        <a:pt x="37446" y="1382"/>
                        <a:pt x="36262" y="593"/>
                      </a:cubicBezTo>
                      <a:cubicBezTo>
                        <a:pt x="35407" y="34"/>
                        <a:pt x="34323" y="1"/>
                        <a:pt x="33336" y="132"/>
                      </a:cubicBezTo>
                      <a:cubicBezTo>
                        <a:pt x="29293" y="691"/>
                        <a:pt x="26038" y="3551"/>
                        <a:pt x="22849" y="6083"/>
                      </a:cubicBezTo>
                      <a:cubicBezTo>
                        <a:pt x="20614" y="7825"/>
                        <a:pt x="18279" y="9469"/>
                        <a:pt x="15847" y="11014"/>
                      </a:cubicBezTo>
                      <a:cubicBezTo>
                        <a:pt x="13381" y="12526"/>
                        <a:pt x="10718" y="13973"/>
                        <a:pt x="7858" y="14104"/>
                      </a:cubicBezTo>
                      <a:cubicBezTo>
                        <a:pt x="4965" y="14236"/>
                        <a:pt x="1809" y="12723"/>
                        <a:pt x="954" y="9995"/>
                      </a:cubicBezTo>
                      <a:cubicBezTo>
                        <a:pt x="1" y="7003"/>
                        <a:pt x="2499" y="3486"/>
                        <a:pt x="5623" y="3420"/>
                      </a:cubicBezTo>
                      <a:cubicBezTo>
                        <a:pt x="7102" y="3354"/>
                        <a:pt x="8516" y="4077"/>
                        <a:pt x="9337" y="5294"/>
                      </a:cubicBezTo>
                      <a:cubicBezTo>
                        <a:pt x="10094" y="6510"/>
                        <a:pt x="9929" y="8318"/>
                        <a:pt x="8811" y="9239"/>
                      </a:cubicBezTo>
                      <a:cubicBezTo>
                        <a:pt x="7694" y="10159"/>
                        <a:pt x="5721" y="9896"/>
                        <a:pt x="509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0" name="Google Shape;1550;p35"/>
                <p:cNvSpPr/>
                <p:nvPr/>
              </p:nvSpPr>
              <p:spPr>
                <a:xfrm>
                  <a:off x="7099648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5655"/>
                      </a:moveTo>
                      <a:cubicBezTo>
                        <a:pt x="1217" y="3683"/>
                        <a:pt x="3222" y="2171"/>
                        <a:pt x="5523" y="1940"/>
                      </a:cubicBezTo>
                      <a:cubicBezTo>
                        <a:pt x="7792" y="1710"/>
                        <a:pt x="10224" y="2992"/>
                        <a:pt x="11046" y="5129"/>
                      </a:cubicBezTo>
                      <a:cubicBezTo>
                        <a:pt x="11506" y="6148"/>
                        <a:pt x="11408" y="7332"/>
                        <a:pt x="10849" y="8285"/>
                      </a:cubicBezTo>
                      <a:cubicBezTo>
                        <a:pt x="10224" y="9173"/>
                        <a:pt x="8942" y="9633"/>
                        <a:pt x="7956" y="9107"/>
                      </a:cubicBezTo>
                      <a:cubicBezTo>
                        <a:pt x="6214" y="8154"/>
                        <a:pt x="7035" y="5327"/>
                        <a:pt x="8646" y="4176"/>
                      </a:cubicBezTo>
                      <a:cubicBezTo>
                        <a:pt x="11309" y="2269"/>
                        <a:pt x="15057" y="2631"/>
                        <a:pt x="17950" y="4143"/>
                      </a:cubicBezTo>
                      <a:cubicBezTo>
                        <a:pt x="20843" y="5622"/>
                        <a:pt x="23111" y="8055"/>
                        <a:pt x="25445" y="10324"/>
                      </a:cubicBezTo>
                      <a:cubicBezTo>
                        <a:pt x="27812" y="12592"/>
                        <a:pt x="30377" y="14795"/>
                        <a:pt x="33566" y="15584"/>
                      </a:cubicBezTo>
                      <a:cubicBezTo>
                        <a:pt x="36722" y="16405"/>
                        <a:pt x="40535" y="15419"/>
                        <a:pt x="42113" y="12559"/>
                      </a:cubicBezTo>
                      <a:cubicBezTo>
                        <a:pt x="42672" y="11408"/>
                        <a:pt x="43001" y="10159"/>
                        <a:pt x="43099" y="8877"/>
                      </a:cubicBezTo>
                      <a:cubicBezTo>
                        <a:pt x="43297" y="7003"/>
                        <a:pt x="43297" y="4998"/>
                        <a:pt x="42409" y="3354"/>
                      </a:cubicBezTo>
                      <a:cubicBezTo>
                        <a:pt x="41193" y="1119"/>
                        <a:pt x="38365" y="1"/>
                        <a:pt x="35933" y="625"/>
                      </a:cubicBezTo>
                      <a:cubicBezTo>
                        <a:pt x="33434" y="1316"/>
                        <a:pt x="31593" y="3387"/>
                        <a:pt x="31199" y="5951"/>
                      </a:cubicBezTo>
                      <a:cubicBezTo>
                        <a:pt x="30968" y="7200"/>
                        <a:pt x="31199" y="8483"/>
                        <a:pt x="31856" y="9535"/>
                      </a:cubicBezTo>
                      <a:cubicBezTo>
                        <a:pt x="33927" y="12658"/>
                        <a:pt x="38760" y="11474"/>
                        <a:pt x="39154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1" name="Google Shape;1551;p35"/>
                <p:cNvSpPr/>
                <p:nvPr/>
              </p:nvSpPr>
              <p:spPr>
                <a:xfrm>
                  <a:off x="8448759" y="272518"/>
                  <a:ext cx="435657" cy="119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9188" fill="none" extrusionOk="0">
                      <a:moveTo>
                        <a:pt x="10981" y="5556"/>
                      </a:moveTo>
                      <a:cubicBezTo>
                        <a:pt x="11112" y="6082"/>
                        <a:pt x="10521" y="6575"/>
                        <a:pt x="9995" y="6510"/>
                      </a:cubicBezTo>
                      <a:cubicBezTo>
                        <a:pt x="9469" y="6411"/>
                        <a:pt x="9008" y="6016"/>
                        <a:pt x="8811" y="5490"/>
                      </a:cubicBezTo>
                      <a:cubicBezTo>
                        <a:pt x="7398" y="2367"/>
                        <a:pt x="11836" y="0"/>
                        <a:pt x="13644" y="2893"/>
                      </a:cubicBezTo>
                      <a:cubicBezTo>
                        <a:pt x="14203" y="3748"/>
                        <a:pt x="14236" y="4833"/>
                        <a:pt x="14071" y="5852"/>
                      </a:cubicBezTo>
                      <a:cubicBezTo>
                        <a:pt x="13545" y="9863"/>
                        <a:pt x="10685" y="13117"/>
                        <a:pt x="8187" y="16306"/>
                      </a:cubicBezTo>
                      <a:cubicBezTo>
                        <a:pt x="6411" y="18575"/>
                        <a:pt x="4767" y="20909"/>
                        <a:pt x="3255" y="23342"/>
                      </a:cubicBezTo>
                      <a:cubicBezTo>
                        <a:pt x="1710" y="25807"/>
                        <a:pt x="296" y="28437"/>
                        <a:pt x="132" y="31330"/>
                      </a:cubicBezTo>
                      <a:cubicBezTo>
                        <a:pt x="1" y="34223"/>
                        <a:pt x="1513" y="37346"/>
                        <a:pt x="4241" y="38234"/>
                      </a:cubicBezTo>
                      <a:cubicBezTo>
                        <a:pt x="7233" y="39187"/>
                        <a:pt x="10751" y="36656"/>
                        <a:pt x="10817" y="33533"/>
                      </a:cubicBezTo>
                      <a:cubicBezTo>
                        <a:pt x="10882" y="32086"/>
                        <a:pt x="10192" y="30673"/>
                        <a:pt x="8943" y="29851"/>
                      </a:cubicBezTo>
                      <a:cubicBezTo>
                        <a:pt x="7726" y="29095"/>
                        <a:pt x="5918" y="29259"/>
                        <a:pt x="4998" y="30377"/>
                      </a:cubicBezTo>
                      <a:cubicBezTo>
                        <a:pt x="4077" y="31494"/>
                        <a:pt x="4373" y="33434"/>
                        <a:pt x="5655" y="3409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2" name="Google Shape;1552;p35"/>
                <p:cNvSpPr/>
                <p:nvPr/>
              </p:nvSpPr>
              <p:spPr>
                <a:xfrm>
                  <a:off x="5988961" y="182975"/>
                  <a:ext cx="1191202" cy="38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59" fill="none" extrusionOk="0">
                      <a:moveTo>
                        <a:pt x="34124" y="4899"/>
                      </a:moveTo>
                      <a:cubicBezTo>
                        <a:pt x="34782" y="3978"/>
                        <a:pt x="36228" y="4044"/>
                        <a:pt x="37149" y="4734"/>
                      </a:cubicBezTo>
                      <a:cubicBezTo>
                        <a:pt x="38826" y="5951"/>
                        <a:pt x="38924" y="8712"/>
                        <a:pt x="37609" y="10323"/>
                      </a:cubicBezTo>
                      <a:cubicBezTo>
                        <a:pt x="36294" y="11967"/>
                        <a:pt x="33960" y="12559"/>
                        <a:pt x="31889" y="12197"/>
                      </a:cubicBezTo>
                      <a:cubicBezTo>
                        <a:pt x="29851" y="11835"/>
                        <a:pt x="28010" y="10652"/>
                        <a:pt x="26399" y="9304"/>
                      </a:cubicBezTo>
                      <a:cubicBezTo>
                        <a:pt x="24821" y="7923"/>
                        <a:pt x="23407" y="6345"/>
                        <a:pt x="21796" y="4997"/>
                      </a:cubicBezTo>
                      <a:cubicBezTo>
                        <a:pt x="18213" y="1940"/>
                        <a:pt x="13380" y="1"/>
                        <a:pt x="8745" y="888"/>
                      </a:cubicBezTo>
                      <a:cubicBezTo>
                        <a:pt x="4077" y="1776"/>
                        <a:pt x="0" y="6049"/>
                        <a:pt x="296" y="1075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3" name="Google Shape;1553;p35"/>
                <p:cNvSpPr/>
                <p:nvPr/>
              </p:nvSpPr>
              <p:spPr>
                <a:xfrm>
                  <a:off x="8365245" y="662852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59504"/>
                      </a:moveTo>
                      <a:cubicBezTo>
                        <a:pt x="6214" y="53981"/>
                        <a:pt x="4636" y="48721"/>
                        <a:pt x="10422" y="43593"/>
                      </a:cubicBezTo>
                      <a:cubicBezTo>
                        <a:pt x="11935" y="42278"/>
                        <a:pt x="14236" y="40075"/>
                        <a:pt x="14466" y="37807"/>
                      </a:cubicBezTo>
                      <a:cubicBezTo>
                        <a:pt x="14696" y="35506"/>
                        <a:pt x="13414" y="33073"/>
                        <a:pt x="11277" y="32251"/>
                      </a:cubicBezTo>
                      <a:cubicBezTo>
                        <a:pt x="10258" y="31824"/>
                        <a:pt x="9074" y="31889"/>
                        <a:pt x="8121" y="32481"/>
                      </a:cubicBezTo>
                      <a:cubicBezTo>
                        <a:pt x="7233" y="33073"/>
                        <a:pt x="6773" y="34388"/>
                        <a:pt x="7299" y="35341"/>
                      </a:cubicBezTo>
                      <a:cubicBezTo>
                        <a:pt x="8253" y="37084"/>
                        <a:pt x="11080" y="36295"/>
                        <a:pt x="12231" y="34651"/>
                      </a:cubicBezTo>
                      <a:cubicBezTo>
                        <a:pt x="14137" y="32021"/>
                        <a:pt x="13776" y="28273"/>
                        <a:pt x="12263" y="25380"/>
                      </a:cubicBezTo>
                      <a:cubicBezTo>
                        <a:pt x="10784" y="22487"/>
                        <a:pt x="8351" y="20186"/>
                        <a:pt x="6083" y="17852"/>
                      </a:cubicBezTo>
                      <a:cubicBezTo>
                        <a:pt x="3814" y="15518"/>
                        <a:pt x="1612" y="12921"/>
                        <a:pt x="823" y="9765"/>
                      </a:cubicBezTo>
                      <a:cubicBezTo>
                        <a:pt x="1" y="6576"/>
                        <a:pt x="987" y="2762"/>
                        <a:pt x="3847" y="1184"/>
                      </a:cubicBezTo>
                      <a:cubicBezTo>
                        <a:pt x="4998" y="625"/>
                        <a:pt x="6247" y="297"/>
                        <a:pt x="7529" y="231"/>
                      </a:cubicBezTo>
                      <a:cubicBezTo>
                        <a:pt x="9403" y="34"/>
                        <a:pt x="11409" y="1"/>
                        <a:pt x="13052" y="921"/>
                      </a:cubicBezTo>
                      <a:cubicBezTo>
                        <a:pt x="15288" y="2105"/>
                        <a:pt x="16406" y="4932"/>
                        <a:pt x="15781" y="7398"/>
                      </a:cubicBezTo>
                      <a:cubicBezTo>
                        <a:pt x="15091" y="9863"/>
                        <a:pt x="13020" y="11737"/>
                        <a:pt x="10455" y="12132"/>
                      </a:cubicBezTo>
                      <a:cubicBezTo>
                        <a:pt x="9206" y="12362"/>
                        <a:pt x="7924" y="12132"/>
                        <a:pt x="6872" y="11474"/>
                      </a:cubicBezTo>
                      <a:cubicBezTo>
                        <a:pt x="3749" y="9370"/>
                        <a:pt x="4932" y="4570"/>
                        <a:pt x="8647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54" name="Google Shape;1554;p35"/>
              <p:cNvGrpSpPr/>
              <p:nvPr/>
            </p:nvGrpSpPr>
            <p:grpSpPr>
              <a:xfrm>
                <a:off x="6066561" y="2660593"/>
                <a:ext cx="2894446" cy="2299870"/>
                <a:chOff x="5988961" y="2666918"/>
                <a:chExt cx="2894446" cy="2299870"/>
              </a:xfrm>
            </p:grpSpPr>
            <p:sp>
              <p:nvSpPr>
                <p:cNvPr id="1555" name="Google Shape;1555;p35"/>
                <p:cNvSpPr/>
                <p:nvPr/>
              </p:nvSpPr>
              <p:spPr>
                <a:xfrm>
                  <a:off x="7615759" y="4511025"/>
                  <a:ext cx="1160998" cy="43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8" h="14235" fill="none" extrusionOk="0">
                      <a:moveTo>
                        <a:pt x="33664" y="11013"/>
                      </a:moveTo>
                      <a:cubicBezTo>
                        <a:pt x="33138" y="11145"/>
                        <a:pt x="32645" y="10553"/>
                        <a:pt x="32678" y="9994"/>
                      </a:cubicBezTo>
                      <a:cubicBezTo>
                        <a:pt x="32809" y="9468"/>
                        <a:pt x="33171" y="9008"/>
                        <a:pt x="33697" y="8844"/>
                      </a:cubicBezTo>
                      <a:cubicBezTo>
                        <a:pt x="35012" y="8219"/>
                        <a:pt x="36590" y="8745"/>
                        <a:pt x="37248" y="10027"/>
                      </a:cubicBezTo>
                      <a:cubicBezTo>
                        <a:pt x="37938" y="11309"/>
                        <a:pt x="37543" y="12887"/>
                        <a:pt x="36294" y="13643"/>
                      </a:cubicBezTo>
                      <a:cubicBezTo>
                        <a:pt x="35439" y="14202"/>
                        <a:pt x="34355" y="14235"/>
                        <a:pt x="33368" y="14104"/>
                      </a:cubicBezTo>
                      <a:cubicBezTo>
                        <a:pt x="29325" y="13545"/>
                        <a:pt x="26070" y="10685"/>
                        <a:pt x="22881" y="8186"/>
                      </a:cubicBezTo>
                      <a:cubicBezTo>
                        <a:pt x="20613" y="6411"/>
                        <a:pt x="18279" y="4767"/>
                        <a:pt x="15846" y="3255"/>
                      </a:cubicBezTo>
                      <a:cubicBezTo>
                        <a:pt x="13380" y="1710"/>
                        <a:pt x="10750" y="296"/>
                        <a:pt x="7890" y="132"/>
                      </a:cubicBezTo>
                      <a:cubicBezTo>
                        <a:pt x="4997" y="0"/>
                        <a:pt x="1841" y="1512"/>
                        <a:pt x="953" y="4241"/>
                      </a:cubicBezTo>
                      <a:cubicBezTo>
                        <a:pt x="0" y="7233"/>
                        <a:pt x="2531" y="10750"/>
                        <a:pt x="5655" y="10816"/>
                      </a:cubicBezTo>
                      <a:cubicBezTo>
                        <a:pt x="7134" y="10882"/>
                        <a:pt x="8515" y="10191"/>
                        <a:pt x="9369" y="8942"/>
                      </a:cubicBezTo>
                      <a:cubicBezTo>
                        <a:pt x="10093" y="7726"/>
                        <a:pt x="9928" y="5918"/>
                        <a:pt x="8843" y="4997"/>
                      </a:cubicBezTo>
                      <a:cubicBezTo>
                        <a:pt x="7726" y="4077"/>
                        <a:pt x="5753" y="4373"/>
                        <a:pt x="5096" y="565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6" name="Google Shape;1556;p35"/>
                <p:cNvSpPr/>
                <p:nvPr/>
              </p:nvSpPr>
              <p:spPr>
                <a:xfrm>
                  <a:off x="7099648" y="4428521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0" y="10751"/>
                      </a:moveTo>
                      <a:cubicBezTo>
                        <a:pt x="1217" y="12723"/>
                        <a:pt x="3222" y="14235"/>
                        <a:pt x="5523" y="14465"/>
                      </a:cubicBezTo>
                      <a:cubicBezTo>
                        <a:pt x="7792" y="14696"/>
                        <a:pt x="10224" y="13413"/>
                        <a:pt x="11046" y="11277"/>
                      </a:cubicBezTo>
                      <a:cubicBezTo>
                        <a:pt x="11506" y="10257"/>
                        <a:pt x="11408" y="9074"/>
                        <a:pt x="10849" y="8121"/>
                      </a:cubicBezTo>
                      <a:cubicBezTo>
                        <a:pt x="10224" y="7233"/>
                        <a:pt x="8942" y="6773"/>
                        <a:pt x="7956" y="7299"/>
                      </a:cubicBezTo>
                      <a:cubicBezTo>
                        <a:pt x="6214" y="8252"/>
                        <a:pt x="7035" y="11079"/>
                        <a:pt x="8646" y="12230"/>
                      </a:cubicBezTo>
                      <a:cubicBezTo>
                        <a:pt x="11309" y="14137"/>
                        <a:pt x="15057" y="13742"/>
                        <a:pt x="17950" y="12263"/>
                      </a:cubicBezTo>
                      <a:cubicBezTo>
                        <a:pt x="20843" y="10751"/>
                        <a:pt x="23111" y="8318"/>
                        <a:pt x="25445" y="6082"/>
                      </a:cubicBezTo>
                      <a:cubicBezTo>
                        <a:pt x="27812" y="3814"/>
                        <a:pt x="30377" y="1611"/>
                        <a:pt x="33566" y="789"/>
                      </a:cubicBezTo>
                      <a:cubicBezTo>
                        <a:pt x="36722" y="0"/>
                        <a:pt x="40535" y="954"/>
                        <a:pt x="42113" y="3814"/>
                      </a:cubicBezTo>
                      <a:cubicBezTo>
                        <a:pt x="42672" y="4965"/>
                        <a:pt x="43001" y="6247"/>
                        <a:pt x="43099" y="7529"/>
                      </a:cubicBezTo>
                      <a:cubicBezTo>
                        <a:pt x="43297" y="9403"/>
                        <a:pt x="43297" y="11408"/>
                        <a:pt x="42409" y="13052"/>
                      </a:cubicBezTo>
                      <a:cubicBezTo>
                        <a:pt x="41094" y="15287"/>
                        <a:pt x="38464" y="16405"/>
                        <a:pt x="35933" y="15780"/>
                      </a:cubicBezTo>
                      <a:cubicBezTo>
                        <a:pt x="33434" y="15090"/>
                        <a:pt x="31593" y="12986"/>
                        <a:pt x="31199" y="10455"/>
                      </a:cubicBezTo>
                      <a:cubicBezTo>
                        <a:pt x="30968" y="9205"/>
                        <a:pt x="31199" y="7923"/>
                        <a:pt x="31856" y="6838"/>
                      </a:cubicBezTo>
                      <a:cubicBezTo>
                        <a:pt x="33927" y="3748"/>
                        <a:pt x="38760" y="4932"/>
                        <a:pt x="39154" y="864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7" name="Google Shape;1557;p35"/>
                <p:cNvSpPr/>
                <p:nvPr/>
              </p:nvSpPr>
              <p:spPr>
                <a:xfrm>
                  <a:off x="8448759" y="3679004"/>
                  <a:ext cx="434647" cy="1198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39155" fill="none" extrusionOk="0">
                      <a:moveTo>
                        <a:pt x="10981" y="33632"/>
                      </a:moveTo>
                      <a:cubicBezTo>
                        <a:pt x="11112" y="33106"/>
                        <a:pt x="10521" y="32613"/>
                        <a:pt x="9995" y="32678"/>
                      </a:cubicBezTo>
                      <a:cubicBezTo>
                        <a:pt x="9469" y="32777"/>
                        <a:pt x="9008" y="33171"/>
                        <a:pt x="8811" y="33665"/>
                      </a:cubicBezTo>
                      <a:cubicBezTo>
                        <a:pt x="7398" y="36788"/>
                        <a:pt x="11803" y="39155"/>
                        <a:pt x="13644" y="36262"/>
                      </a:cubicBezTo>
                      <a:cubicBezTo>
                        <a:pt x="14170" y="35407"/>
                        <a:pt x="14203" y="34355"/>
                        <a:pt x="14071" y="33336"/>
                      </a:cubicBezTo>
                      <a:cubicBezTo>
                        <a:pt x="13512" y="29292"/>
                        <a:pt x="10685" y="26070"/>
                        <a:pt x="8154" y="22849"/>
                      </a:cubicBezTo>
                      <a:cubicBezTo>
                        <a:pt x="6411" y="20613"/>
                        <a:pt x="4767" y="18246"/>
                        <a:pt x="3222" y="15813"/>
                      </a:cubicBezTo>
                      <a:cubicBezTo>
                        <a:pt x="1710" y="13348"/>
                        <a:pt x="264" y="10718"/>
                        <a:pt x="132" y="7858"/>
                      </a:cubicBezTo>
                      <a:cubicBezTo>
                        <a:pt x="1" y="4965"/>
                        <a:pt x="1513" y="1809"/>
                        <a:pt x="4241" y="954"/>
                      </a:cubicBezTo>
                      <a:cubicBezTo>
                        <a:pt x="7233" y="1"/>
                        <a:pt x="10751" y="2499"/>
                        <a:pt x="10817" y="5622"/>
                      </a:cubicBezTo>
                      <a:cubicBezTo>
                        <a:pt x="10882" y="7102"/>
                        <a:pt x="10159" y="8515"/>
                        <a:pt x="8943" y="9337"/>
                      </a:cubicBezTo>
                      <a:cubicBezTo>
                        <a:pt x="7726" y="10093"/>
                        <a:pt x="5918" y="9929"/>
                        <a:pt x="4998" y="8811"/>
                      </a:cubicBezTo>
                      <a:cubicBezTo>
                        <a:pt x="4077" y="7693"/>
                        <a:pt x="4340" y="5721"/>
                        <a:pt x="5655" y="50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8" name="Google Shape;1558;p35"/>
                <p:cNvSpPr/>
                <p:nvPr/>
              </p:nvSpPr>
              <p:spPr>
                <a:xfrm>
                  <a:off x="5988961" y="4583461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34124" y="7660"/>
                      </a:moveTo>
                      <a:cubicBezTo>
                        <a:pt x="34782" y="8581"/>
                        <a:pt x="36228" y="8482"/>
                        <a:pt x="37149" y="7824"/>
                      </a:cubicBezTo>
                      <a:cubicBezTo>
                        <a:pt x="38826" y="6608"/>
                        <a:pt x="38924" y="3847"/>
                        <a:pt x="37609" y="2203"/>
                      </a:cubicBezTo>
                      <a:cubicBezTo>
                        <a:pt x="36294" y="559"/>
                        <a:pt x="33960" y="0"/>
                        <a:pt x="31889" y="362"/>
                      </a:cubicBezTo>
                      <a:cubicBezTo>
                        <a:pt x="29851" y="723"/>
                        <a:pt x="28010" y="1907"/>
                        <a:pt x="26399" y="3255"/>
                      </a:cubicBezTo>
                      <a:cubicBezTo>
                        <a:pt x="24821" y="4636"/>
                        <a:pt x="23407" y="6181"/>
                        <a:pt x="21796" y="7529"/>
                      </a:cubicBezTo>
                      <a:cubicBezTo>
                        <a:pt x="18180" y="10586"/>
                        <a:pt x="13347" y="12526"/>
                        <a:pt x="8712" y="11638"/>
                      </a:cubicBezTo>
                      <a:cubicBezTo>
                        <a:pt x="4077" y="10783"/>
                        <a:pt x="0" y="6509"/>
                        <a:pt x="296" y="177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59" name="Google Shape;1559;p35"/>
                <p:cNvSpPr/>
                <p:nvPr/>
              </p:nvSpPr>
              <p:spPr>
                <a:xfrm>
                  <a:off x="8365245" y="2666918"/>
                  <a:ext cx="502065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6" h="59505" fill="none" extrusionOk="0">
                      <a:moveTo>
                        <a:pt x="7924" y="1"/>
                      </a:moveTo>
                      <a:cubicBezTo>
                        <a:pt x="6214" y="5524"/>
                        <a:pt x="4636" y="10784"/>
                        <a:pt x="10422" y="15912"/>
                      </a:cubicBezTo>
                      <a:cubicBezTo>
                        <a:pt x="11935" y="17227"/>
                        <a:pt x="14236" y="19430"/>
                        <a:pt x="14466" y="21698"/>
                      </a:cubicBezTo>
                      <a:cubicBezTo>
                        <a:pt x="14696" y="23966"/>
                        <a:pt x="13414" y="26432"/>
                        <a:pt x="11277" y="27254"/>
                      </a:cubicBezTo>
                      <a:cubicBezTo>
                        <a:pt x="10258" y="27681"/>
                        <a:pt x="9074" y="27615"/>
                        <a:pt x="8121" y="27024"/>
                      </a:cubicBezTo>
                      <a:cubicBezTo>
                        <a:pt x="7233" y="26399"/>
                        <a:pt x="6773" y="25117"/>
                        <a:pt x="7299" y="24164"/>
                      </a:cubicBezTo>
                      <a:cubicBezTo>
                        <a:pt x="8253" y="22388"/>
                        <a:pt x="11080" y="23210"/>
                        <a:pt x="12231" y="24821"/>
                      </a:cubicBezTo>
                      <a:cubicBezTo>
                        <a:pt x="14137" y="27484"/>
                        <a:pt x="13776" y="31232"/>
                        <a:pt x="12263" y="34125"/>
                      </a:cubicBezTo>
                      <a:cubicBezTo>
                        <a:pt x="10784" y="37018"/>
                        <a:pt x="8351" y="39286"/>
                        <a:pt x="6083" y="41653"/>
                      </a:cubicBezTo>
                      <a:cubicBezTo>
                        <a:pt x="3814" y="43987"/>
                        <a:pt x="1612" y="46584"/>
                        <a:pt x="823" y="49740"/>
                      </a:cubicBezTo>
                      <a:cubicBezTo>
                        <a:pt x="1" y="52929"/>
                        <a:pt x="987" y="56743"/>
                        <a:pt x="3847" y="58321"/>
                      </a:cubicBezTo>
                      <a:cubicBezTo>
                        <a:pt x="4998" y="58879"/>
                        <a:pt x="6247" y="59208"/>
                        <a:pt x="7529" y="59274"/>
                      </a:cubicBezTo>
                      <a:cubicBezTo>
                        <a:pt x="9403" y="59471"/>
                        <a:pt x="11409" y="59504"/>
                        <a:pt x="13052" y="58584"/>
                      </a:cubicBezTo>
                      <a:cubicBezTo>
                        <a:pt x="15288" y="57400"/>
                        <a:pt x="16406" y="54573"/>
                        <a:pt x="15781" y="52107"/>
                      </a:cubicBezTo>
                      <a:cubicBezTo>
                        <a:pt x="15091" y="49609"/>
                        <a:pt x="13020" y="47768"/>
                        <a:pt x="10455" y="47373"/>
                      </a:cubicBezTo>
                      <a:cubicBezTo>
                        <a:pt x="9206" y="47143"/>
                        <a:pt x="7957" y="47373"/>
                        <a:pt x="6872" y="48031"/>
                      </a:cubicBezTo>
                      <a:cubicBezTo>
                        <a:pt x="3749" y="50102"/>
                        <a:pt x="4932" y="54934"/>
                        <a:pt x="8647" y="5532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60" name="Google Shape;1560;p35"/>
              <p:cNvGrpSpPr/>
              <p:nvPr/>
            </p:nvGrpSpPr>
            <p:grpSpPr>
              <a:xfrm>
                <a:off x="182993" y="183035"/>
                <a:ext cx="2895456" cy="2299870"/>
                <a:chOff x="182993" y="183985"/>
                <a:chExt cx="2895456" cy="2299870"/>
              </a:xfrm>
            </p:grpSpPr>
            <p:sp>
              <p:nvSpPr>
                <p:cNvPr id="1561" name="Google Shape;1561;p35"/>
                <p:cNvSpPr/>
                <p:nvPr/>
              </p:nvSpPr>
              <p:spPr>
                <a:xfrm>
                  <a:off x="291632" y="204090"/>
                  <a:ext cx="1159008" cy="435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3" h="14236" fill="none" extrusionOk="0">
                      <a:moveTo>
                        <a:pt x="4209" y="3223"/>
                      </a:moveTo>
                      <a:cubicBezTo>
                        <a:pt x="4735" y="3091"/>
                        <a:pt x="5261" y="3683"/>
                        <a:pt x="5195" y="4209"/>
                      </a:cubicBezTo>
                      <a:cubicBezTo>
                        <a:pt x="5063" y="4768"/>
                        <a:pt x="4702" y="5195"/>
                        <a:pt x="4176" y="5392"/>
                      </a:cubicBezTo>
                      <a:cubicBezTo>
                        <a:pt x="2861" y="5951"/>
                        <a:pt x="1349" y="5425"/>
                        <a:pt x="625" y="4209"/>
                      </a:cubicBezTo>
                      <a:cubicBezTo>
                        <a:pt x="1" y="2927"/>
                        <a:pt x="395" y="1382"/>
                        <a:pt x="1579" y="593"/>
                      </a:cubicBezTo>
                      <a:cubicBezTo>
                        <a:pt x="2433" y="34"/>
                        <a:pt x="3518" y="1"/>
                        <a:pt x="4537" y="132"/>
                      </a:cubicBezTo>
                      <a:cubicBezTo>
                        <a:pt x="8548" y="691"/>
                        <a:pt x="11803" y="3551"/>
                        <a:pt x="14992" y="6083"/>
                      </a:cubicBezTo>
                      <a:cubicBezTo>
                        <a:pt x="17260" y="7825"/>
                        <a:pt x="19594" y="9469"/>
                        <a:pt x="22027" y="11014"/>
                      </a:cubicBezTo>
                      <a:cubicBezTo>
                        <a:pt x="24493" y="12526"/>
                        <a:pt x="27123" y="13973"/>
                        <a:pt x="30016" y="14104"/>
                      </a:cubicBezTo>
                      <a:cubicBezTo>
                        <a:pt x="32876" y="14236"/>
                        <a:pt x="36032" y="12723"/>
                        <a:pt x="36919" y="9995"/>
                      </a:cubicBezTo>
                      <a:cubicBezTo>
                        <a:pt x="37873" y="7003"/>
                        <a:pt x="35341" y="3486"/>
                        <a:pt x="32218" y="3420"/>
                      </a:cubicBezTo>
                      <a:cubicBezTo>
                        <a:pt x="30739" y="3354"/>
                        <a:pt x="29358" y="4077"/>
                        <a:pt x="28536" y="5294"/>
                      </a:cubicBezTo>
                      <a:cubicBezTo>
                        <a:pt x="27780" y="6510"/>
                        <a:pt x="27944" y="8318"/>
                        <a:pt x="29062" y="9239"/>
                      </a:cubicBezTo>
                      <a:cubicBezTo>
                        <a:pt x="30180" y="10159"/>
                        <a:pt x="32120" y="9896"/>
                        <a:pt x="32777" y="85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62" name="Google Shape;1562;p35"/>
                <p:cNvSpPr/>
                <p:nvPr/>
              </p:nvSpPr>
              <p:spPr>
                <a:xfrm>
                  <a:off x="641755" y="220187"/>
                  <a:ext cx="1324996" cy="50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7" h="16406" fill="none" extrusionOk="0">
                      <a:moveTo>
                        <a:pt x="43297" y="5655"/>
                      </a:moveTo>
                      <a:cubicBezTo>
                        <a:pt x="42113" y="3683"/>
                        <a:pt x="40075" y="2171"/>
                        <a:pt x="37774" y="1940"/>
                      </a:cubicBezTo>
                      <a:cubicBezTo>
                        <a:pt x="35505" y="1710"/>
                        <a:pt x="33072" y="2992"/>
                        <a:pt x="32251" y="5129"/>
                      </a:cubicBezTo>
                      <a:cubicBezTo>
                        <a:pt x="31790" y="6148"/>
                        <a:pt x="31889" y="7332"/>
                        <a:pt x="32448" y="8285"/>
                      </a:cubicBezTo>
                      <a:cubicBezTo>
                        <a:pt x="33072" y="9173"/>
                        <a:pt x="34387" y="9633"/>
                        <a:pt x="35341" y="9107"/>
                      </a:cubicBezTo>
                      <a:cubicBezTo>
                        <a:pt x="37083" y="8154"/>
                        <a:pt x="36261" y="5327"/>
                        <a:pt x="34650" y="4176"/>
                      </a:cubicBezTo>
                      <a:cubicBezTo>
                        <a:pt x="31988" y="2269"/>
                        <a:pt x="28273" y="2664"/>
                        <a:pt x="25380" y="4143"/>
                      </a:cubicBezTo>
                      <a:cubicBezTo>
                        <a:pt x="22487" y="5622"/>
                        <a:pt x="20185" y="8088"/>
                        <a:pt x="17851" y="10324"/>
                      </a:cubicBezTo>
                      <a:cubicBezTo>
                        <a:pt x="15484" y="12592"/>
                        <a:pt x="12920" y="14795"/>
                        <a:pt x="9731" y="15616"/>
                      </a:cubicBezTo>
                      <a:cubicBezTo>
                        <a:pt x="6575" y="16405"/>
                        <a:pt x="2762" y="15452"/>
                        <a:pt x="1184" y="12592"/>
                      </a:cubicBezTo>
                      <a:cubicBezTo>
                        <a:pt x="625" y="11408"/>
                        <a:pt x="296" y="10159"/>
                        <a:pt x="230" y="8877"/>
                      </a:cubicBezTo>
                      <a:cubicBezTo>
                        <a:pt x="33" y="7003"/>
                        <a:pt x="0" y="4998"/>
                        <a:pt x="888" y="3354"/>
                      </a:cubicBezTo>
                      <a:cubicBezTo>
                        <a:pt x="2104" y="1151"/>
                        <a:pt x="4931" y="1"/>
                        <a:pt x="7397" y="625"/>
                      </a:cubicBezTo>
                      <a:cubicBezTo>
                        <a:pt x="9863" y="1316"/>
                        <a:pt x="11704" y="3420"/>
                        <a:pt x="12131" y="5951"/>
                      </a:cubicBezTo>
                      <a:cubicBezTo>
                        <a:pt x="12361" y="7200"/>
                        <a:pt x="12098" y="8483"/>
                        <a:pt x="11441" y="9567"/>
                      </a:cubicBezTo>
                      <a:cubicBezTo>
                        <a:pt x="9370" y="12658"/>
                        <a:pt x="4537" y="11474"/>
                        <a:pt x="4175" y="775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63" name="Google Shape;1563;p35"/>
                <p:cNvSpPr/>
                <p:nvPr/>
              </p:nvSpPr>
              <p:spPr>
                <a:xfrm>
                  <a:off x="182993" y="312760"/>
                  <a:ext cx="435657" cy="115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6" h="37873" fill="none" extrusionOk="0">
                      <a:moveTo>
                        <a:pt x="3222" y="4241"/>
                      </a:moveTo>
                      <a:cubicBezTo>
                        <a:pt x="3090" y="4767"/>
                        <a:pt x="3682" y="5260"/>
                        <a:pt x="4208" y="5195"/>
                      </a:cubicBezTo>
                      <a:cubicBezTo>
                        <a:pt x="4767" y="5096"/>
                        <a:pt x="5194" y="4701"/>
                        <a:pt x="5392" y="4175"/>
                      </a:cubicBezTo>
                      <a:cubicBezTo>
                        <a:pt x="5918" y="2860"/>
                        <a:pt x="5425" y="1348"/>
                        <a:pt x="4175" y="658"/>
                      </a:cubicBezTo>
                      <a:cubicBezTo>
                        <a:pt x="2926" y="0"/>
                        <a:pt x="1381" y="428"/>
                        <a:pt x="559" y="1578"/>
                      </a:cubicBezTo>
                      <a:cubicBezTo>
                        <a:pt x="33" y="2433"/>
                        <a:pt x="0" y="3518"/>
                        <a:pt x="132" y="4537"/>
                      </a:cubicBezTo>
                      <a:cubicBezTo>
                        <a:pt x="691" y="8548"/>
                        <a:pt x="3551" y="11802"/>
                        <a:pt x="6049" y="14991"/>
                      </a:cubicBezTo>
                      <a:cubicBezTo>
                        <a:pt x="7824" y="17260"/>
                        <a:pt x="9468" y="19594"/>
                        <a:pt x="10980" y="22027"/>
                      </a:cubicBezTo>
                      <a:cubicBezTo>
                        <a:pt x="12526" y="24492"/>
                        <a:pt x="13939" y="27122"/>
                        <a:pt x="14104" y="30015"/>
                      </a:cubicBezTo>
                      <a:cubicBezTo>
                        <a:pt x="14235" y="32908"/>
                        <a:pt x="12723" y="36064"/>
                        <a:pt x="9994" y="36919"/>
                      </a:cubicBezTo>
                      <a:cubicBezTo>
                        <a:pt x="7003" y="37872"/>
                        <a:pt x="3485" y="35341"/>
                        <a:pt x="3419" y="32218"/>
                      </a:cubicBezTo>
                      <a:cubicBezTo>
                        <a:pt x="3353" y="30771"/>
                        <a:pt x="4044" y="29358"/>
                        <a:pt x="5293" y="28536"/>
                      </a:cubicBezTo>
                      <a:cubicBezTo>
                        <a:pt x="6509" y="27780"/>
                        <a:pt x="8318" y="27944"/>
                        <a:pt x="9238" y="29062"/>
                      </a:cubicBezTo>
                      <a:cubicBezTo>
                        <a:pt x="10159" y="30179"/>
                        <a:pt x="9863" y="32119"/>
                        <a:pt x="8581" y="32777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64" name="Google Shape;1564;p35"/>
                <p:cNvSpPr/>
                <p:nvPr/>
              </p:nvSpPr>
              <p:spPr>
                <a:xfrm>
                  <a:off x="199090" y="662852"/>
                  <a:ext cx="502034" cy="182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" h="59505" fill="none" extrusionOk="0">
                      <a:moveTo>
                        <a:pt x="8482" y="59504"/>
                      </a:moveTo>
                      <a:cubicBezTo>
                        <a:pt x="10191" y="53981"/>
                        <a:pt x="11769" y="48721"/>
                        <a:pt x="5983" y="43593"/>
                      </a:cubicBezTo>
                      <a:cubicBezTo>
                        <a:pt x="4471" y="42278"/>
                        <a:pt x="2170" y="40075"/>
                        <a:pt x="1940" y="37807"/>
                      </a:cubicBezTo>
                      <a:cubicBezTo>
                        <a:pt x="1710" y="35506"/>
                        <a:pt x="2992" y="33073"/>
                        <a:pt x="5129" y="32251"/>
                      </a:cubicBezTo>
                      <a:cubicBezTo>
                        <a:pt x="6148" y="31824"/>
                        <a:pt x="7331" y="31889"/>
                        <a:pt x="8285" y="32481"/>
                      </a:cubicBezTo>
                      <a:cubicBezTo>
                        <a:pt x="9172" y="33073"/>
                        <a:pt x="9633" y="34388"/>
                        <a:pt x="9107" y="35341"/>
                      </a:cubicBezTo>
                      <a:cubicBezTo>
                        <a:pt x="8153" y="37084"/>
                        <a:pt x="5326" y="36295"/>
                        <a:pt x="4175" y="34651"/>
                      </a:cubicBezTo>
                      <a:cubicBezTo>
                        <a:pt x="2269" y="32021"/>
                        <a:pt x="2630" y="28273"/>
                        <a:pt x="4142" y="25380"/>
                      </a:cubicBezTo>
                      <a:cubicBezTo>
                        <a:pt x="5622" y="22487"/>
                        <a:pt x="8055" y="20186"/>
                        <a:pt x="10323" y="17852"/>
                      </a:cubicBezTo>
                      <a:cubicBezTo>
                        <a:pt x="12591" y="15518"/>
                        <a:pt x="14794" y="12921"/>
                        <a:pt x="15583" y="9765"/>
                      </a:cubicBezTo>
                      <a:cubicBezTo>
                        <a:pt x="16405" y="6576"/>
                        <a:pt x="15419" y="2762"/>
                        <a:pt x="12558" y="1184"/>
                      </a:cubicBezTo>
                      <a:cubicBezTo>
                        <a:pt x="11408" y="625"/>
                        <a:pt x="10159" y="297"/>
                        <a:pt x="8876" y="231"/>
                      </a:cubicBezTo>
                      <a:cubicBezTo>
                        <a:pt x="7003" y="34"/>
                        <a:pt x="4997" y="1"/>
                        <a:pt x="3353" y="921"/>
                      </a:cubicBezTo>
                      <a:cubicBezTo>
                        <a:pt x="1118" y="2105"/>
                        <a:pt x="0" y="4932"/>
                        <a:pt x="625" y="7398"/>
                      </a:cubicBezTo>
                      <a:cubicBezTo>
                        <a:pt x="1315" y="9863"/>
                        <a:pt x="3386" y="11737"/>
                        <a:pt x="5951" y="12132"/>
                      </a:cubicBezTo>
                      <a:cubicBezTo>
                        <a:pt x="7200" y="12362"/>
                        <a:pt x="8482" y="12132"/>
                        <a:pt x="9534" y="11474"/>
                      </a:cubicBezTo>
                      <a:cubicBezTo>
                        <a:pt x="12657" y="9370"/>
                        <a:pt x="11474" y="4570"/>
                        <a:pt x="7759" y="417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65" name="Google Shape;1565;p35"/>
                <p:cNvSpPr/>
                <p:nvPr/>
              </p:nvSpPr>
              <p:spPr>
                <a:xfrm>
                  <a:off x="1887246" y="183985"/>
                  <a:ext cx="1191202" cy="383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5" h="12526" fill="none" extrusionOk="0">
                      <a:moveTo>
                        <a:pt x="4767" y="4866"/>
                      </a:moveTo>
                      <a:cubicBezTo>
                        <a:pt x="4110" y="3945"/>
                        <a:pt x="2663" y="4011"/>
                        <a:pt x="1743" y="4701"/>
                      </a:cubicBezTo>
                      <a:cubicBezTo>
                        <a:pt x="66" y="5918"/>
                        <a:pt x="0" y="8679"/>
                        <a:pt x="1283" y="10290"/>
                      </a:cubicBezTo>
                      <a:cubicBezTo>
                        <a:pt x="2598" y="11934"/>
                        <a:pt x="4932" y="12526"/>
                        <a:pt x="7003" y="12164"/>
                      </a:cubicBezTo>
                      <a:cubicBezTo>
                        <a:pt x="9074" y="11802"/>
                        <a:pt x="10915" y="10619"/>
                        <a:pt x="12493" y="9271"/>
                      </a:cubicBezTo>
                      <a:cubicBezTo>
                        <a:pt x="14104" y="7890"/>
                        <a:pt x="15518" y="6345"/>
                        <a:pt x="17096" y="4964"/>
                      </a:cubicBezTo>
                      <a:cubicBezTo>
                        <a:pt x="20712" y="1907"/>
                        <a:pt x="25544" y="0"/>
                        <a:pt x="30180" y="855"/>
                      </a:cubicBezTo>
                      <a:cubicBezTo>
                        <a:pt x="34815" y="1743"/>
                        <a:pt x="38925" y="6016"/>
                        <a:pt x="38596" y="1071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cxnSp>
          <p:nvCxnSpPr>
            <p:cNvPr id="1566" name="Google Shape;1566;p35"/>
            <p:cNvCxnSpPr/>
            <p:nvPr/>
          </p:nvCxnSpPr>
          <p:spPr>
            <a:xfrm>
              <a:off x="3200400" y="344438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7" name="Google Shape;1567;p35"/>
            <p:cNvGrpSpPr/>
            <p:nvPr/>
          </p:nvGrpSpPr>
          <p:grpSpPr>
            <a:xfrm>
              <a:off x="182993" y="1822050"/>
              <a:ext cx="654300" cy="1499400"/>
              <a:chOff x="120575" y="1822050"/>
              <a:chExt cx="654300" cy="1499400"/>
            </a:xfrm>
          </p:grpSpPr>
          <p:cxnSp>
            <p:nvCxnSpPr>
              <p:cNvPr id="1568" name="Google Shape;1568;p35"/>
              <p:cNvCxnSpPr/>
              <p:nvPr/>
            </p:nvCxnSpPr>
            <p:spPr>
              <a:xfrm>
                <a:off x="12057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35"/>
              <p:cNvCxnSpPr/>
              <p:nvPr/>
            </p:nvCxnSpPr>
            <p:spPr>
              <a:xfrm>
                <a:off x="619675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0" name="Google Shape;1570;p35"/>
            <p:cNvGrpSpPr/>
            <p:nvPr/>
          </p:nvGrpSpPr>
          <p:grpSpPr>
            <a:xfrm>
              <a:off x="8306706" y="1822050"/>
              <a:ext cx="654300" cy="1499400"/>
              <a:chOff x="8369125" y="1822050"/>
              <a:chExt cx="654300" cy="1499400"/>
            </a:xfrm>
          </p:grpSpPr>
          <p:cxnSp>
            <p:nvCxnSpPr>
              <p:cNvPr id="1571" name="Google Shape;1571;p35"/>
              <p:cNvCxnSpPr/>
              <p:nvPr/>
            </p:nvCxnSpPr>
            <p:spPr>
              <a:xfrm>
                <a:off x="8369125" y="2571725"/>
                <a:ext cx="6543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35"/>
              <p:cNvCxnSpPr/>
              <p:nvPr/>
            </p:nvCxnSpPr>
            <p:spPr>
              <a:xfrm>
                <a:off x="8524350" y="1822050"/>
                <a:ext cx="0" cy="14994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73" name="Google Shape;1573;p35"/>
            <p:cNvCxnSpPr/>
            <p:nvPr/>
          </p:nvCxnSpPr>
          <p:spPr>
            <a:xfrm>
              <a:off x="3200400" y="4799063"/>
              <a:ext cx="2743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80449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36"/>
          <p:cNvGrpSpPr/>
          <p:nvPr/>
        </p:nvGrpSpPr>
        <p:grpSpPr>
          <a:xfrm>
            <a:off x="244001" y="244041"/>
            <a:ext cx="11703993" cy="6369925"/>
            <a:chOff x="183000" y="183031"/>
            <a:chExt cx="8777995" cy="4777444"/>
          </a:xfrm>
        </p:grpSpPr>
        <p:grpSp>
          <p:nvGrpSpPr>
            <p:cNvPr id="1576" name="Google Shape;1576;p36"/>
            <p:cNvGrpSpPr/>
            <p:nvPr/>
          </p:nvGrpSpPr>
          <p:grpSpPr>
            <a:xfrm>
              <a:off x="183000" y="3492531"/>
              <a:ext cx="8777995" cy="1467944"/>
              <a:chOff x="183000" y="3492531"/>
              <a:chExt cx="8777995" cy="1467944"/>
            </a:xfrm>
          </p:grpSpPr>
          <p:sp>
            <p:nvSpPr>
              <p:cNvPr id="1577" name="Google Shape;1577;p36"/>
              <p:cNvSpPr/>
              <p:nvPr/>
            </p:nvSpPr>
            <p:spPr>
              <a:xfrm>
                <a:off x="183000" y="35598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699342" y="4287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763382" y="4612231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188022" y="3904049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8377596" y="3492531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7677168" y="4286006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7825246" y="46122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8670770" y="3836749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1602286" y="4574193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2804049" y="4569201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3327392" y="4569201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1488155" y="4637229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5615835" y="4574193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4424085" y="4569201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5098520" y="4569201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7623779" y="4637229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183000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274320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 flipH="1">
                <a:off x="8595295" y="4594763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 flipH="1">
                <a:off x="8503975" y="449884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97" name="Google Shape;1597;p36"/>
            <p:cNvCxnSpPr/>
            <p:nvPr/>
          </p:nvCxnSpPr>
          <p:spPr>
            <a:xfrm rot="10800000">
              <a:off x="2635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8" name="Google Shape;1598;p36"/>
            <p:cNvGrpSpPr/>
            <p:nvPr/>
          </p:nvGrpSpPr>
          <p:grpSpPr>
            <a:xfrm>
              <a:off x="183000" y="183031"/>
              <a:ext cx="8777995" cy="1467944"/>
              <a:chOff x="183000" y="183031"/>
              <a:chExt cx="8777995" cy="1467944"/>
            </a:xfrm>
          </p:grpSpPr>
          <p:sp>
            <p:nvSpPr>
              <p:cNvPr id="1599" name="Google Shape;1599;p36"/>
              <p:cNvSpPr/>
              <p:nvPr/>
            </p:nvSpPr>
            <p:spPr>
              <a:xfrm rot="10800000" flipH="1">
                <a:off x="183000" y="7081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888" y="5819"/>
                    </a:moveTo>
                    <a:cubicBezTo>
                      <a:pt x="198" y="4603"/>
                      <a:pt x="1" y="3189"/>
                      <a:pt x="362" y="1841"/>
                    </a:cubicBezTo>
                    <a:cubicBezTo>
                      <a:pt x="461" y="1447"/>
                      <a:pt x="625" y="1085"/>
                      <a:pt x="888" y="789"/>
                    </a:cubicBezTo>
                    <a:cubicBezTo>
                      <a:pt x="1710" y="0"/>
                      <a:pt x="3190" y="526"/>
                      <a:pt x="3781" y="1545"/>
                    </a:cubicBezTo>
                    <a:cubicBezTo>
                      <a:pt x="4373" y="2531"/>
                      <a:pt x="4274" y="3715"/>
                      <a:pt x="4209" y="4866"/>
                    </a:cubicBezTo>
                    <a:cubicBezTo>
                      <a:pt x="3913" y="9205"/>
                      <a:pt x="2335" y="13643"/>
                      <a:pt x="3617" y="17818"/>
                    </a:cubicBezTo>
                    <a:cubicBezTo>
                      <a:pt x="4932" y="21960"/>
                      <a:pt x="7595" y="25840"/>
                      <a:pt x="11507" y="27779"/>
                    </a:cubicBezTo>
                    <a:cubicBezTo>
                      <a:pt x="12723" y="28470"/>
                      <a:pt x="14137" y="28766"/>
                      <a:pt x="15518" y="28667"/>
                    </a:cubicBezTo>
                    <a:cubicBezTo>
                      <a:pt x="16898" y="28503"/>
                      <a:pt x="18279" y="27681"/>
                      <a:pt x="18805" y="26399"/>
                    </a:cubicBezTo>
                    <a:cubicBezTo>
                      <a:pt x="19167" y="25445"/>
                      <a:pt x="19134" y="24393"/>
                      <a:pt x="18739" y="23440"/>
                    </a:cubicBezTo>
                    <a:cubicBezTo>
                      <a:pt x="18279" y="22256"/>
                      <a:pt x="17293" y="21336"/>
                      <a:pt x="16077" y="20941"/>
                    </a:cubicBezTo>
                    <a:cubicBezTo>
                      <a:pt x="14827" y="20613"/>
                      <a:pt x="13479" y="21073"/>
                      <a:pt x="12756" y="22158"/>
                    </a:cubicBezTo>
                    <a:cubicBezTo>
                      <a:pt x="12099" y="23210"/>
                      <a:pt x="12427" y="24853"/>
                      <a:pt x="13545" y="25445"/>
                    </a:cubicBezTo>
                    <a:cubicBezTo>
                      <a:pt x="14663" y="26004"/>
                      <a:pt x="16307" y="25248"/>
                      <a:pt x="16372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 rot="10800000" flipH="1">
                <a:off x="699342" y="289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4734" y="3190"/>
                    </a:moveTo>
                    <a:cubicBezTo>
                      <a:pt x="3945" y="4110"/>
                      <a:pt x="4668" y="5754"/>
                      <a:pt x="5852" y="5984"/>
                    </a:cubicBezTo>
                    <a:cubicBezTo>
                      <a:pt x="7035" y="6181"/>
                      <a:pt x="8219" y="5162"/>
                      <a:pt x="8350" y="3946"/>
                    </a:cubicBezTo>
                    <a:cubicBezTo>
                      <a:pt x="8416" y="2697"/>
                      <a:pt x="7726" y="1546"/>
                      <a:pt x="6608" y="1020"/>
                    </a:cubicBezTo>
                    <a:cubicBezTo>
                      <a:pt x="4570" y="1"/>
                      <a:pt x="1841" y="1250"/>
                      <a:pt x="921" y="3354"/>
                    </a:cubicBezTo>
                    <a:cubicBezTo>
                      <a:pt x="0" y="5425"/>
                      <a:pt x="625" y="7989"/>
                      <a:pt x="2071" y="9765"/>
                    </a:cubicBezTo>
                    <a:cubicBezTo>
                      <a:pt x="3551" y="11540"/>
                      <a:pt x="5688" y="12625"/>
                      <a:pt x="7890" y="13282"/>
                    </a:cubicBezTo>
                    <a:cubicBezTo>
                      <a:pt x="10093" y="13940"/>
                      <a:pt x="12394" y="14203"/>
                      <a:pt x="14630" y="14696"/>
                    </a:cubicBezTo>
                    <a:cubicBezTo>
                      <a:pt x="18344" y="15485"/>
                      <a:pt x="21895" y="16800"/>
                      <a:pt x="25248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 rot="10800000" flipH="1">
                <a:off x="763382" y="183040"/>
                <a:ext cx="555363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46" h="11441" fill="none" extrusionOk="0">
                    <a:moveTo>
                      <a:pt x="0" y="3452"/>
                    </a:moveTo>
                    <a:cubicBezTo>
                      <a:pt x="329" y="7233"/>
                      <a:pt x="3025" y="10356"/>
                      <a:pt x="6707" y="11211"/>
                    </a:cubicBezTo>
                    <a:cubicBezTo>
                      <a:pt x="7693" y="11441"/>
                      <a:pt x="8745" y="11408"/>
                      <a:pt x="9698" y="11145"/>
                    </a:cubicBezTo>
                    <a:cubicBezTo>
                      <a:pt x="10948" y="10619"/>
                      <a:pt x="11967" y="9764"/>
                      <a:pt x="12690" y="8613"/>
                    </a:cubicBezTo>
                    <a:cubicBezTo>
                      <a:pt x="13545" y="7430"/>
                      <a:pt x="14038" y="6016"/>
                      <a:pt x="14104" y="4537"/>
                    </a:cubicBezTo>
                    <a:cubicBezTo>
                      <a:pt x="14136" y="3058"/>
                      <a:pt x="13413" y="1644"/>
                      <a:pt x="12197" y="789"/>
                    </a:cubicBezTo>
                    <a:cubicBezTo>
                      <a:pt x="10948" y="0"/>
                      <a:pt x="9139" y="132"/>
                      <a:pt x="8186" y="1249"/>
                    </a:cubicBezTo>
                    <a:cubicBezTo>
                      <a:pt x="6904" y="2762"/>
                      <a:pt x="7660" y="5162"/>
                      <a:pt x="9008" y="6608"/>
                    </a:cubicBezTo>
                    <a:cubicBezTo>
                      <a:pt x="11441" y="9041"/>
                      <a:pt x="15123" y="9698"/>
                      <a:pt x="18246" y="831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 rot="10800000" flipH="1">
                <a:off x="188022" y="765150"/>
                <a:ext cx="285199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370" h="15583" fill="none" extrusionOk="0">
                    <a:moveTo>
                      <a:pt x="2597" y="15583"/>
                    </a:moveTo>
                    <a:cubicBezTo>
                      <a:pt x="756" y="15024"/>
                      <a:pt x="0" y="12788"/>
                      <a:pt x="33" y="10849"/>
                    </a:cubicBezTo>
                    <a:cubicBezTo>
                      <a:pt x="66" y="8383"/>
                      <a:pt x="1085" y="5753"/>
                      <a:pt x="3222" y="4570"/>
                    </a:cubicBezTo>
                    <a:cubicBezTo>
                      <a:pt x="5392" y="3386"/>
                      <a:pt x="8679" y="4372"/>
                      <a:pt x="9238" y="6772"/>
                    </a:cubicBezTo>
                    <a:cubicBezTo>
                      <a:pt x="9369" y="7331"/>
                      <a:pt x="9337" y="7956"/>
                      <a:pt x="9074" y="8482"/>
                    </a:cubicBezTo>
                    <a:cubicBezTo>
                      <a:pt x="8515" y="9665"/>
                      <a:pt x="7035" y="10060"/>
                      <a:pt x="5753" y="9862"/>
                    </a:cubicBezTo>
                    <a:cubicBezTo>
                      <a:pt x="3682" y="9567"/>
                      <a:pt x="1907" y="8022"/>
                      <a:pt x="1052" y="6115"/>
                    </a:cubicBezTo>
                    <a:cubicBezTo>
                      <a:pt x="164" y="4241"/>
                      <a:pt x="33" y="2071"/>
                      <a:pt x="395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 rot="10800000" flipH="1">
                <a:off x="8377596" y="775410"/>
                <a:ext cx="583396" cy="875565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28766" fill="none" extrusionOk="0">
                    <a:moveTo>
                      <a:pt x="18279" y="5819"/>
                    </a:moveTo>
                    <a:cubicBezTo>
                      <a:pt x="18970" y="4603"/>
                      <a:pt x="19167" y="3189"/>
                      <a:pt x="18838" y="1841"/>
                    </a:cubicBezTo>
                    <a:cubicBezTo>
                      <a:pt x="18739" y="1447"/>
                      <a:pt x="18575" y="1085"/>
                      <a:pt x="18279" y="789"/>
                    </a:cubicBezTo>
                    <a:cubicBezTo>
                      <a:pt x="17457" y="0"/>
                      <a:pt x="15978" y="526"/>
                      <a:pt x="15419" y="1545"/>
                    </a:cubicBezTo>
                    <a:cubicBezTo>
                      <a:pt x="14827" y="2531"/>
                      <a:pt x="14926" y="3715"/>
                      <a:pt x="14992" y="4866"/>
                    </a:cubicBezTo>
                    <a:cubicBezTo>
                      <a:pt x="15288" y="9205"/>
                      <a:pt x="16866" y="13643"/>
                      <a:pt x="15583" y="17818"/>
                    </a:cubicBezTo>
                    <a:cubicBezTo>
                      <a:pt x="14268" y="21960"/>
                      <a:pt x="11573" y="25840"/>
                      <a:pt x="7693" y="27779"/>
                    </a:cubicBezTo>
                    <a:cubicBezTo>
                      <a:pt x="6444" y="28470"/>
                      <a:pt x="5063" y="28766"/>
                      <a:pt x="3650" y="28667"/>
                    </a:cubicBezTo>
                    <a:cubicBezTo>
                      <a:pt x="2269" y="28503"/>
                      <a:pt x="921" y="27681"/>
                      <a:pt x="362" y="26399"/>
                    </a:cubicBezTo>
                    <a:cubicBezTo>
                      <a:pt x="1" y="25445"/>
                      <a:pt x="33" y="24393"/>
                      <a:pt x="461" y="23440"/>
                    </a:cubicBezTo>
                    <a:cubicBezTo>
                      <a:pt x="888" y="22256"/>
                      <a:pt x="1874" y="21336"/>
                      <a:pt x="3124" y="20941"/>
                    </a:cubicBezTo>
                    <a:cubicBezTo>
                      <a:pt x="4373" y="20613"/>
                      <a:pt x="5688" y="21073"/>
                      <a:pt x="6444" y="22158"/>
                    </a:cubicBezTo>
                    <a:cubicBezTo>
                      <a:pt x="7102" y="23210"/>
                      <a:pt x="6773" y="24853"/>
                      <a:pt x="5655" y="25445"/>
                    </a:cubicBezTo>
                    <a:cubicBezTo>
                      <a:pt x="4537" y="26004"/>
                      <a:pt x="2894" y="25215"/>
                      <a:pt x="2828" y="2396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 rot="10800000" flipH="1">
                <a:off x="7677168" y="290114"/>
                <a:ext cx="768516" cy="567385"/>
              </a:xfrm>
              <a:custGeom>
                <a:avLst/>
                <a:gdLst/>
                <a:ahLst/>
                <a:cxnLst/>
                <a:rect l="l" t="t" r="r" b="b"/>
                <a:pathLst>
                  <a:path w="25249" h="18641" fill="none" extrusionOk="0">
                    <a:moveTo>
                      <a:pt x="20481" y="3190"/>
                    </a:moveTo>
                    <a:cubicBezTo>
                      <a:pt x="21270" y="4110"/>
                      <a:pt x="20580" y="5754"/>
                      <a:pt x="19396" y="5984"/>
                    </a:cubicBezTo>
                    <a:cubicBezTo>
                      <a:pt x="18213" y="6181"/>
                      <a:pt x="17029" y="5162"/>
                      <a:pt x="16898" y="3946"/>
                    </a:cubicBezTo>
                    <a:cubicBezTo>
                      <a:pt x="16832" y="2697"/>
                      <a:pt x="17522" y="1546"/>
                      <a:pt x="18640" y="1020"/>
                    </a:cubicBezTo>
                    <a:cubicBezTo>
                      <a:pt x="20678" y="1"/>
                      <a:pt x="23407" y="1250"/>
                      <a:pt x="24328" y="3354"/>
                    </a:cubicBezTo>
                    <a:cubicBezTo>
                      <a:pt x="25248" y="5425"/>
                      <a:pt x="24623" y="7989"/>
                      <a:pt x="23177" y="9765"/>
                    </a:cubicBezTo>
                    <a:cubicBezTo>
                      <a:pt x="21698" y="11540"/>
                      <a:pt x="19561" y="12625"/>
                      <a:pt x="17358" y="13282"/>
                    </a:cubicBezTo>
                    <a:cubicBezTo>
                      <a:pt x="15123" y="13940"/>
                      <a:pt x="12854" y="14203"/>
                      <a:pt x="10619" y="14696"/>
                    </a:cubicBezTo>
                    <a:cubicBezTo>
                      <a:pt x="6904" y="15485"/>
                      <a:pt x="3320" y="16833"/>
                      <a:pt x="0" y="1864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 rot="10800000" flipH="1">
                <a:off x="7825246" y="183035"/>
                <a:ext cx="556398" cy="34823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1441" fill="none" extrusionOk="0">
                    <a:moveTo>
                      <a:pt x="18279" y="3419"/>
                    </a:moveTo>
                    <a:cubicBezTo>
                      <a:pt x="17950" y="7200"/>
                      <a:pt x="15255" y="10323"/>
                      <a:pt x="11573" y="11178"/>
                    </a:cubicBezTo>
                    <a:cubicBezTo>
                      <a:pt x="10586" y="11441"/>
                      <a:pt x="9534" y="11408"/>
                      <a:pt x="8581" y="11112"/>
                    </a:cubicBezTo>
                    <a:cubicBezTo>
                      <a:pt x="7332" y="10619"/>
                      <a:pt x="6280" y="9731"/>
                      <a:pt x="5589" y="8613"/>
                    </a:cubicBezTo>
                    <a:cubicBezTo>
                      <a:pt x="4735" y="7397"/>
                      <a:pt x="4241" y="5983"/>
                      <a:pt x="4176" y="4504"/>
                    </a:cubicBezTo>
                    <a:cubicBezTo>
                      <a:pt x="4143" y="3025"/>
                      <a:pt x="4833" y="1611"/>
                      <a:pt x="6082" y="756"/>
                    </a:cubicBezTo>
                    <a:cubicBezTo>
                      <a:pt x="7299" y="0"/>
                      <a:pt x="9107" y="99"/>
                      <a:pt x="10060" y="1216"/>
                    </a:cubicBezTo>
                    <a:cubicBezTo>
                      <a:pt x="11342" y="2729"/>
                      <a:pt x="10586" y="5129"/>
                      <a:pt x="9238" y="6575"/>
                    </a:cubicBezTo>
                    <a:cubicBezTo>
                      <a:pt x="6839" y="9008"/>
                      <a:pt x="3157" y="9698"/>
                      <a:pt x="1" y="828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 rot="10800000" flipH="1">
                <a:off x="8670770" y="832450"/>
                <a:ext cx="286234" cy="474308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15583" fill="none" extrusionOk="0">
                    <a:moveTo>
                      <a:pt x="6806" y="15583"/>
                    </a:moveTo>
                    <a:cubicBezTo>
                      <a:pt x="8647" y="15024"/>
                      <a:pt x="9403" y="12788"/>
                      <a:pt x="9370" y="10882"/>
                    </a:cubicBezTo>
                    <a:cubicBezTo>
                      <a:pt x="9338" y="8416"/>
                      <a:pt x="8318" y="5786"/>
                      <a:pt x="6149" y="4570"/>
                    </a:cubicBezTo>
                    <a:cubicBezTo>
                      <a:pt x="4012" y="3386"/>
                      <a:pt x="724" y="4372"/>
                      <a:pt x="165" y="6772"/>
                    </a:cubicBezTo>
                    <a:cubicBezTo>
                      <a:pt x="1" y="7364"/>
                      <a:pt x="67" y="7956"/>
                      <a:pt x="330" y="8515"/>
                    </a:cubicBezTo>
                    <a:cubicBezTo>
                      <a:pt x="889" y="9665"/>
                      <a:pt x="2368" y="10060"/>
                      <a:pt x="3650" y="9895"/>
                    </a:cubicBezTo>
                    <a:cubicBezTo>
                      <a:pt x="5721" y="9567"/>
                      <a:pt x="7464" y="8022"/>
                      <a:pt x="8351" y="6148"/>
                    </a:cubicBezTo>
                    <a:cubicBezTo>
                      <a:pt x="9239" y="4241"/>
                      <a:pt x="9338" y="2071"/>
                      <a:pt x="900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 rot="10800000" flipH="1">
                <a:off x="1602286" y="184036"/>
                <a:ext cx="1922250" cy="385278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58" fill="none" extrusionOk="0">
                    <a:moveTo>
                      <a:pt x="3157" y="3288"/>
                    </a:moveTo>
                    <a:cubicBezTo>
                      <a:pt x="2302" y="4866"/>
                      <a:pt x="3946" y="7036"/>
                      <a:pt x="5721" y="6871"/>
                    </a:cubicBezTo>
                    <a:cubicBezTo>
                      <a:pt x="7529" y="6674"/>
                      <a:pt x="8745" y="4570"/>
                      <a:pt x="8252" y="2861"/>
                    </a:cubicBezTo>
                    <a:cubicBezTo>
                      <a:pt x="7759" y="1118"/>
                      <a:pt x="5852" y="1"/>
                      <a:pt x="4077" y="99"/>
                    </a:cubicBezTo>
                    <a:cubicBezTo>
                      <a:pt x="2664" y="165"/>
                      <a:pt x="1414" y="921"/>
                      <a:pt x="691" y="2137"/>
                    </a:cubicBezTo>
                    <a:cubicBezTo>
                      <a:pt x="362" y="2762"/>
                      <a:pt x="165" y="3452"/>
                      <a:pt x="165" y="4176"/>
                    </a:cubicBezTo>
                    <a:cubicBezTo>
                      <a:pt x="1" y="9403"/>
                      <a:pt x="5721" y="12657"/>
                      <a:pt x="10126" y="9896"/>
                    </a:cubicBezTo>
                    <a:cubicBezTo>
                      <a:pt x="10718" y="9567"/>
                      <a:pt x="11145" y="9074"/>
                      <a:pt x="11408" y="8482"/>
                    </a:cubicBezTo>
                    <a:cubicBezTo>
                      <a:pt x="11638" y="7825"/>
                      <a:pt x="11343" y="7102"/>
                      <a:pt x="10718" y="6839"/>
                    </a:cubicBezTo>
                    <a:cubicBezTo>
                      <a:pt x="9797" y="6477"/>
                      <a:pt x="8943" y="7792"/>
                      <a:pt x="9271" y="8712"/>
                    </a:cubicBezTo>
                    <a:cubicBezTo>
                      <a:pt x="9633" y="9633"/>
                      <a:pt x="10619" y="10126"/>
                      <a:pt x="11540" y="10455"/>
                    </a:cubicBezTo>
                    <a:cubicBezTo>
                      <a:pt x="14926" y="11605"/>
                      <a:pt x="18608" y="11474"/>
                      <a:pt x="22158" y="11342"/>
                    </a:cubicBezTo>
                    <a:cubicBezTo>
                      <a:pt x="35835" y="10915"/>
                      <a:pt x="49511" y="5589"/>
                      <a:pt x="63154" y="60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 rot="10800000" flipH="1">
                <a:off x="2804049" y="201050"/>
                <a:ext cx="1911232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792" h="12263" fill="none" extrusionOk="0">
                    <a:moveTo>
                      <a:pt x="7595" y="6871"/>
                    </a:moveTo>
                    <a:cubicBezTo>
                      <a:pt x="8877" y="7364"/>
                      <a:pt x="8943" y="9370"/>
                      <a:pt x="7924" y="10323"/>
                    </a:cubicBezTo>
                    <a:cubicBezTo>
                      <a:pt x="6904" y="11243"/>
                      <a:pt x="5326" y="11243"/>
                      <a:pt x="4011" y="10816"/>
                    </a:cubicBezTo>
                    <a:cubicBezTo>
                      <a:pt x="2696" y="10389"/>
                      <a:pt x="1381" y="9468"/>
                      <a:pt x="855" y="8120"/>
                    </a:cubicBezTo>
                    <a:cubicBezTo>
                      <a:pt x="1" y="5918"/>
                      <a:pt x="1513" y="3419"/>
                      <a:pt x="3518" y="2104"/>
                    </a:cubicBezTo>
                    <a:cubicBezTo>
                      <a:pt x="6148" y="329"/>
                      <a:pt x="9469" y="0"/>
                      <a:pt x="12658" y="99"/>
                    </a:cubicBezTo>
                    <a:cubicBezTo>
                      <a:pt x="15123" y="165"/>
                      <a:pt x="17589" y="559"/>
                      <a:pt x="19956" y="1249"/>
                    </a:cubicBezTo>
                    <a:cubicBezTo>
                      <a:pt x="25479" y="2926"/>
                      <a:pt x="30180" y="6542"/>
                      <a:pt x="35473" y="8811"/>
                    </a:cubicBezTo>
                    <a:cubicBezTo>
                      <a:pt x="41588" y="11474"/>
                      <a:pt x="48327" y="12263"/>
                      <a:pt x="54902" y="11145"/>
                    </a:cubicBezTo>
                    <a:cubicBezTo>
                      <a:pt x="56940" y="10816"/>
                      <a:pt x="59011" y="10224"/>
                      <a:pt x="60524" y="8844"/>
                    </a:cubicBezTo>
                    <a:cubicBezTo>
                      <a:pt x="62003" y="7496"/>
                      <a:pt x="62792" y="5096"/>
                      <a:pt x="61806" y="3321"/>
                    </a:cubicBezTo>
                    <a:cubicBezTo>
                      <a:pt x="60820" y="1512"/>
                      <a:pt x="58518" y="954"/>
                      <a:pt x="56546" y="1348"/>
                    </a:cubicBezTo>
                    <a:cubicBezTo>
                      <a:pt x="54606" y="1775"/>
                      <a:pt x="52929" y="2992"/>
                      <a:pt x="51319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 rot="10800000" flipH="1">
                <a:off x="3327392" y="213073"/>
                <a:ext cx="714490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74" h="11868" fill="none" extrusionOk="0">
                    <a:moveTo>
                      <a:pt x="2762" y="3452"/>
                    </a:moveTo>
                    <a:cubicBezTo>
                      <a:pt x="2729" y="4175"/>
                      <a:pt x="1776" y="4636"/>
                      <a:pt x="1085" y="4373"/>
                    </a:cubicBezTo>
                    <a:cubicBezTo>
                      <a:pt x="395" y="4011"/>
                      <a:pt x="0" y="3288"/>
                      <a:pt x="99" y="2532"/>
                    </a:cubicBezTo>
                    <a:cubicBezTo>
                      <a:pt x="230" y="1019"/>
                      <a:pt x="1874" y="0"/>
                      <a:pt x="3386" y="99"/>
                    </a:cubicBezTo>
                    <a:cubicBezTo>
                      <a:pt x="4899" y="230"/>
                      <a:pt x="6181" y="1184"/>
                      <a:pt x="7200" y="2301"/>
                    </a:cubicBezTo>
                    <a:cubicBezTo>
                      <a:pt x="9501" y="4899"/>
                      <a:pt x="10750" y="8515"/>
                      <a:pt x="13643" y="10454"/>
                    </a:cubicBezTo>
                    <a:cubicBezTo>
                      <a:pt x="15254" y="11539"/>
                      <a:pt x="17260" y="11868"/>
                      <a:pt x="19134" y="11375"/>
                    </a:cubicBezTo>
                    <a:cubicBezTo>
                      <a:pt x="21007" y="10882"/>
                      <a:pt x="22487" y="9402"/>
                      <a:pt x="23013" y="7529"/>
                    </a:cubicBezTo>
                    <a:cubicBezTo>
                      <a:pt x="23473" y="5622"/>
                      <a:pt x="22717" y="3616"/>
                      <a:pt x="21106" y="2499"/>
                    </a:cubicBezTo>
                    <a:cubicBezTo>
                      <a:pt x="20317" y="1973"/>
                      <a:pt x="19331" y="1808"/>
                      <a:pt x="18443" y="2104"/>
                    </a:cubicBezTo>
                    <a:cubicBezTo>
                      <a:pt x="17523" y="2499"/>
                      <a:pt x="16898" y="3321"/>
                      <a:pt x="16734" y="4307"/>
                    </a:cubicBezTo>
                    <a:cubicBezTo>
                      <a:pt x="16569" y="5326"/>
                      <a:pt x="16964" y="6575"/>
                      <a:pt x="17983" y="6970"/>
                    </a:cubicBezTo>
                    <a:cubicBezTo>
                      <a:pt x="18969" y="7364"/>
                      <a:pt x="20317" y="6345"/>
                      <a:pt x="19923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 rot="10800000" flipH="1">
                <a:off x="1488155" y="370161"/>
                <a:ext cx="33055" cy="13611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4472" fill="none" extrusionOk="0">
                    <a:moveTo>
                      <a:pt x="856" y="1"/>
                    </a:moveTo>
                    <a:cubicBezTo>
                      <a:pt x="1" y="1414"/>
                      <a:pt x="99" y="3190"/>
                      <a:pt x="1086" y="44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 rot="10800000" flipH="1">
                <a:off x="5615835" y="183031"/>
                <a:ext cx="1922250" cy="386282"/>
              </a:xfrm>
              <a:custGeom>
                <a:avLst/>
                <a:gdLst/>
                <a:ahLst/>
                <a:cxnLst/>
                <a:rect l="l" t="t" r="r" b="b"/>
                <a:pathLst>
                  <a:path w="63154" h="12691" fill="none" extrusionOk="0">
                    <a:moveTo>
                      <a:pt x="59998" y="3288"/>
                    </a:moveTo>
                    <a:cubicBezTo>
                      <a:pt x="60852" y="4866"/>
                      <a:pt x="59209" y="7036"/>
                      <a:pt x="57433" y="6871"/>
                    </a:cubicBezTo>
                    <a:cubicBezTo>
                      <a:pt x="55625" y="6674"/>
                      <a:pt x="54409" y="4570"/>
                      <a:pt x="54902" y="2861"/>
                    </a:cubicBezTo>
                    <a:cubicBezTo>
                      <a:pt x="55395" y="1118"/>
                      <a:pt x="57302" y="1"/>
                      <a:pt x="59077" y="99"/>
                    </a:cubicBezTo>
                    <a:cubicBezTo>
                      <a:pt x="60491" y="165"/>
                      <a:pt x="61740" y="921"/>
                      <a:pt x="62463" y="2137"/>
                    </a:cubicBezTo>
                    <a:cubicBezTo>
                      <a:pt x="62792" y="2762"/>
                      <a:pt x="62956" y="3485"/>
                      <a:pt x="62989" y="4176"/>
                    </a:cubicBezTo>
                    <a:cubicBezTo>
                      <a:pt x="63154" y="9403"/>
                      <a:pt x="57433" y="12690"/>
                      <a:pt x="52995" y="9896"/>
                    </a:cubicBezTo>
                    <a:cubicBezTo>
                      <a:pt x="52436" y="9600"/>
                      <a:pt x="51976" y="9074"/>
                      <a:pt x="51746" y="8482"/>
                    </a:cubicBezTo>
                    <a:cubicBezTo>
                      <a:pt x="51516" y="7825"/>
                      <a:pt x="51812" y="7134"/>
                      <a:pt x="52436" y="6839"/>
                    </a:cubicBezTo>
                    <a:cubicBezTo>
                      <a:pt x="53357" y="6510"/>
                      <a:pt x="54212" y="7792"/>
                      <a:pt x="53850" y="8712"/>
                    </a:cubicBezTo>
                    <a:cubicBezTo>
                      <a:pt x="53521" y="9633"/>
                      <a:pt x="52535" y="10159"/>
                      <a:pt x="51582" y="10488"/>
                    </a:cubicBezTo>
                    <a:cubicBezTo>
                      <a:pt x="48195" y="11605"/>
                      <a:pt x="44546" y="11474"/>
                      <a:pt x="40963" y="11375"/>
                    </a:cubicBezTo>
                    <a:cubicBezTo>
                      <a:pt x="27320" y="10915"/>
                      <a:pt x="13644" y="5622"/>
                      <a:pt x="1" y="61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 rot="10800000" flipH="1">
                <a:off x="4424085" y="201050"/>
                <a:ext cx="1912236" cy="373255"/>
              </a:xfrm>
              <a:custGeom>
                <a:avLst/>
                <a:gdLst/>
                <a:ahLst/>
                <a:cxnLst/>
                <a:rect l="l" t="t" r="r" b="b"/>
                <a:pathLst>
                  <a:path w="62825" h="12263" fill="none" extrusionOk="0">
                    <a:moveTo>
                      <a:pt x="55198" y="6871"/>
                    </a:moveTo>
                    <a:cubicBezTo>
                      <a:pt x="53948" y="7364"/>
                      <a:pt x="53883" y="9402"/>
                      <a:pt x="54902" y="10323"/>
                    </a:cubicBezTo>
                    <a:cubicBezTo>
                      <a:pt x="55921" y="11243"/>
                      <a:pt x="57499" y="11243"/>
                      <a:pt x="58814" y="10816"/>
                    </a:cubicBezTo>
                    <a:cubicBezTo>
                      <a:pt x="60129" y="10389"/>
                      <a:pt x="61444" y="9468"/>
                      <a:pt x="61937" y="8153"/>
                    </a:cubicBezTo>
                    <a:cubicBezTo>
                      <a:pt x="62825" y="5918"/>
                      <a:pt x="61279" y="3419"/>
                      <a:pt x="59307" y="2104"/>
                    </a:cubicBezTo>
                    <a:cubicBezTo>
                      <a:pt x="56677" y="329"/>
                      <a:pt x="53324" y="0"/>
                      <a:pt x="50168" y="132"/>
                    </a:cubicBezTo>
                    <a:cubicBezTo>
                      <a:pt x="47702" y="197"/>
                      <a:pt x="45236" y="559"/>
                      <a:pt x="42837" y="1249"/>
                    </a:cubicBezTo>
                    <a:cubicBezTo>
                      <a:pt x="37346" y="2926"/>
                      <a:pt x="32645" y="6542"/>
                      <a:pt x="27352" y="8811"/>
                    </a:cubicBezTo>
                    <a:cubicBezTo>
                      <a:pt x="21238" y="11474"/>
                      <a:pt x="14465" y="12263"/>
                      <a:pt x="7923" y="11145"/>
                    </a:cubicBezTo>
                    <a:cubicBezTo>
                      <a:pt x="5885" y="10816"/>
                      <a:pt x="3814" y="10224"/>
                      <a:pt x="2302" y="8876"/>
                    </a:cubicBezTo>
                    <a:cubicBezTo>
                      <a:pt x="789" y="7496"/>
                      <a:pt x="0" y="5096"/>
                      <a:pt x="1020" y="3321"/>
                    </a:cubicBezTo>
                    <a:cubicBezTo>
                      <a:pt x="2006" y="1545"/>
                      <a:pt x="4307" y="954"/>
                      <a:pt x="6247" y="1381"/>
                    </a:cubicBezTo>
                    <a:cubicBezTo>
                      <a:pt x="8219" y="1775"/>
                      <a:pt x="9896" y="2992"/>
                      <a:pt x="11507" y="417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 rot="10800000" flipH="1">
                <a:off x="5098520" y="213073"/>
                <a:ext cx="713485" cy="361232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11868" fill="none" extrusionOk="0">
                    <a:moveTo>
                      <a:pt x="20711" y="3452"/>
                    </a:moveTo>
                    <a:cubicBezTo>
                      <a:pt x="20744" y="4175"/>
                      <a:pt x="21698" y="4636"/>
                      <a:pt x="22388" y="4373"/>
                    </a:cubicBezTo>
                    <a:cubicBezTo>
                      <a:pt x="23046" y="4011"/>
                      <a:pt x="23440" y="3288"/>
                      <a:pt x="23374" y="2532"/>
                    </a:cubicBezTo>
                    <a:cubicBezTo>
                      <a:pt x="23210" y="1019"/>
                      <a:pt x="21599" y="0"/>
                      <a:pt x="20087" y="99"/>
                    </a:cubicBezTo>
                    <a:cubicBezTo>
                      <a:pt x="18575" y="230"/>
                      <a:pt x="17260" y="1184"/>
                      <a:pt x="16273" y="2301"/>
                    </a:cubicBezTo>
                    <a:cubicBezTo>
                      <a:pt x="13939" y="4899"/>
                      <a:pt x="12723" y="8515"/>
                      <a:pt x="9830" y="10454"/>
                    </a:cubicBezTo>
                    <a:cubicBezTo>
                      <a:pt x="8219" y="11539"/>
                      <a:pt x="6214" y="11868"/>
                      <a:pt x="4340" y="11375"/>
                    </a:cubicBezTo>
                    <a:cubicBezTo>
                      <a:pt x="2466" y="10882"/>
                      <a:pt x="986" y="9402"/>
                      <a:pt x="460" y="7529"/>
                    </a:cubicBezTo>
                    <a:cubicBezTo>
                      <a:pt x="0" y="5622"/>
                      <a:pt x="756" y="3616"/>
                      <a:pt x="2367" y="2499"/>
                    </a:cubicBezTo>
                    <a:cubicBezTo>
                      <a:pt x="3156" y="1973"/>
                      <a:pt x="4142" y="1808"/>
                      <a:pt x="5030" y="2104"/>
                    </a:cubicBezTo>
                    <a:cubicBezTo>
                      <a:pt x="5951" y="2499"/>
                      <a:pt x="6575" y="3321"/>
                      <a:pt x="6707" y="4307"/>
                    </a:cubicBezTo>
                    <a:cubicBezTo>
                      <a:pt x="6904" y="5326"/>
                      <a:pt x="6477" y="6575"/>
                      <a:pt x="5490" y="6970"/>
                    </a:cubicBezTo>
                    <a:cubicBezTo>
                      <a:pt x="4471" y="7364"/>
                      <a:pt x="3156" y="6345"/>
                      <a:pt x="3551" y="535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 rot="10800000" flipH="1">
                <a:off x="7623779" y="369156"/>
                <a:ext cx="32051" cy="13712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505" fill="none" extrusionOk="0">
                    <a:moveTo>
                      <a:pt x="198" y="1"/>
                    </a:moveTo>
                    <a:cubicBezTo>
                      <a:pt x="1053" y="1414"/>
                      <a:pt x="987" y="3190"/>
                      <a:pt x="1" y="450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 rot="10800000" flipH="1">
                <a:off x="183000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 rot="10800000" flipH="1">
                <a:off x="274320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 rot="10800000">
                <a:off x="8595295" y="183044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 rot="10800000">
                <a:off x="8503975" y="278958"/>
                <a:ext cx="365700" cy="365700"/>
              </a:xfrm>
              <a:prstGeom prst="rect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19" name="Google Shape;1619;p36"/>
            <p:cNvCxnSpPr/>
            <p:nvPr/>
          </p:nvCxnSpPr>
          <p:spPr>
            <a:xfrm rot="10800000">
              <a:off x="8880450" y="1703100"/>
              <a:ext cx="0" cy="17373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49992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62600" y="1745967"/>
            <a:ext cx="8368400" cy="25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27600" y="4495567"/>
            <a:ext cx="6314800" cy="63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9000" y="676000"/>
            <a:ext cx="10774000" cy="5506000"/>
          </a:xfrm>
          <a:prstGeom prst="plaque">
            <a:avLst>
              <a:gd name="adj" fmla="val 16667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" name="Google Shape;13;p2"/>
          <p:cNvGrpSpPr/>
          <p:nvPr/>
        </p:nvGrpSpPr>
        <p:grpSpPr>
          <a:xfrm>
            <a:off x="10670592" y="676000"/>
            <a:ext cx="812408" cy="811373"/>
            <a:chOff x="7946024" y="89525"/>
            <a:chExt cx="1126051" cy="1124617"/>
          </a:xfrm>
        </p:grpSpPr>
        <p:sp>
          <p:nvSpPr>
            <p:cNvPr id="14" name="Google Shape;14;p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630275" y="4708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0800000">
            <a:off x="709000" y="5370627"/>
            <a:ext cx="812408" cy="811373"/>
            <a:chOff x="7946024" y="89525"/>
            <a:chExt cx="1126051" cy="1124617"/>
          </a:xfrm>
        </p:grpSpPr>
        <p:sp>
          <p:nvSpPr>
            <p:cNvPr id="20" name="Google Shape;20;p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 flipH="1">
            <a:off x="709001" y="676001"/>
            <a:ext cx="715719" cy="714807"/>
            <a:chOff x="7946024" y="89525"/>
            <a:chExt cx="1126051" cy="1124617"/>
          </a:xfrm>
        </p:grpSpPr>
        <p:sp>
          <p:nvSpPr>
            <p:cNvPr id="26" name="Google Shape;26;p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10800000" flipH="1">
            <a:off x="10670592" y="5370627"/>
            <a:ext cx="812408" cy="811373"/>
            <a:chOff x="7946024" y="89525"/>
            <a:chExt cx="1126051" cy="1124617"/>
          </a:xfrm>
        </p:grpSpPr>
        <p:sp>
          <p:nvSpPr>
            <p:cNvPr id="32" name="Google Shape;32;p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630275" y="4708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929737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4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70" name="Google Shape;70;p4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" name="Google Shape;75;p4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76" name="Google Shape;76;p4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82" name="Google Shape;82;p4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" name="Google Shape;87;p4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88" name="Google Shape;88;p4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3" name="Google Shape;93;p4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●"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5pPr>
            <a:lvl6pPr marL="3657509" lvl="5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1653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6564333" y="3432200"/>
            <a:ext cx="3340800" cy="1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2287167" y="3432200"/>
            <a:ext cx="3340800" cy="1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2287167" y="3010833"/>
            <a:ext cx="3340800" cy="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564333" y="3010900"/>
            <a:ext cx="3340800" cy="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ora Medium"/>
              <a:buNone/>
              <a:defRPr sz="32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104" name="Google Shape;104;p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" name="Google Shape;109;p5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110" name="Google Shape;110;p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116" name="Google Shape;116;p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" name="Google Shape;121;p5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122" name="Google Shape;122;p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7" name="Google Shape;127;p5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123142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132" name="Google Shape;132;p6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" name="Google Shape;137;p6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138" name="Google Shape;138;p6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3" name="Google Shape;143;p6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144" name="Google Shape;144;p6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9" name="Google Shape;149;p6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150" name="Google Shape;150;p6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" name="Google Shape;155;p6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128270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082633" y="901700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subTitle" idx="1"/>
          </p:nvPr>
        </p:nvSpPr>
        <p:spPr>
          <a:xfrm>
            <a:off x="1082633" y="2877367"/>
            <a:ext cx="5726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7"/>
          <p:cNvSpPr>
            <a:spLocks noGrp="1"/>
          </p:cNvSpPr>
          <p:nvPr>
            <p:ph type="pic" idx="2"/>
          </p:nvPr>
        </p:nvSpPr>
        <p:spPr>
          <a:xfrm>
            <a:off x="7153967" y="825335"/>
            <a:ext cx="3470800" cy="52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2" name="Google Shape;162;p7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163" name="Google Shape;163;p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8" name="Google Shape;168;p7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169" name="Google Shape;169;p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4" name="Google Shape;174;p7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175" name="Google Shape;175;p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0" name="Google Shape;180;p7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181" name="Google Shape;181;p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131028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8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Parisienne"/>
              <a:buNone/>
              <a:defRPr sz="9333" b="0"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190" name="Google Shape;190;p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196" name="Google Shape;196;p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1" name="Google Shape;201;p8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202" name="Google Shape;202;p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7" name="Google Shape;207;p8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208" name="Google Shape;208;p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3" name="Google Shape;213;p8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4" name="Google Shape;214;p8"/>
          <p:cNvGrpSpPr/>
          <p:nvPr/>
        </p:nvGrpSpPr>
        <p:grpSpPr>
          <a:xfrm rot="5400000">
            <a:off x="6626722" y="5902648"/>
            <a:ext cx="380441" cy="1000392"/>
            <a:chOff x="3328375" y="1166325"/>
            <a:chExt cx="177500" cy="466775"/>
          </a:xfrm>
        </p:grpSpPr>
        <p:sp>
          <p:nvSpPr>
            <p:cNvPr id="215" name="Google Shape;215;p8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8" name="Google Shape;218;p8"/>
          <p:cNvGrpSpPr/>
          <p:nvPr/>
        </p:nvGrpSpPr>
        <p:grpSpPr>
          <a:xfrm rot="-5400000" flipH="1">
            <a:off x="5184838" y="5902648"/>
            <a:ext cx="380441" cy="1000392"/>
            <a:chOff x="3328375" y="1166325"/>
            <a:chExt cx="177500" cy="466775"/>
          </a:xfrm>
        </p:grpSpPr>
        <p:sp>
          <p:nvSpPr>
            <p:cNvPr id="219" name="Google Shape;219;p8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762302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9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arisienne"/>
              <a:buNone/>
              <a:defRPr sz="8000" b="0"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2133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6" name="Google Shape;226;p9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227" name="Google Shape;227;p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233" name="Google Shape;233;p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8" name="Google Shape;238;p9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239" name="Google Shape;239;p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9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245" name="Google Shape;245;p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0" name="Google Shape;250;p9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1" name="Google Shape;251;p9"/>
          <p:cNvGrpSpPr/>
          <p:nvPr/>
        </p:nvGrpSpPr>
        <p:grpSpPr>
          <a:xfrm rot="5400000">
            <a:off x="6626722" y="5902648"/>
            <a:ext cx="380441" cy="1000392"/>
            <a:chOff x="3328375" y="1166325"/>
            <a:chExt cx="177500" cy="466775"/>
          </a:xfrm>
        </p:grpSpPr>
        <p:sp>
          <p:nvSpPr>
            <p:cNvPr id="252" name="Google Shape;252;p9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5" name="Google Shape;255;p9"/>
          <p:cNvGrpSpPr/>
          <p:nvPr/>
        </p:nvGrpSpPr>
        <p:grpSpPr>
          <a:xfrm rot="-5400000" flipH="1">
            <a:off x="5184838" y="5902648"/>
            <a:ext cx="380441" cy="1000392"/>
            <a:chOff x="3328375" y="1166325"/>
            <a:chExt cx="177500" cy="466775"/>
          </a:xfrm>
        </p:grpSpPr>
        <p:sp>
          <p:nvSpPr>
            <p:cNvPr id="256" name="Google Shape;256;p9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8285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9"/>
          <p:cNvGrpSpPr/>
          <p:nvPr/>
        </p:nvGrpSpPr>
        <p:grpSpPr>
          <a:xfrm>
            <a:off x="244001" y="244020"/>
            <a:ext cx="11703977" cy="6370065"/>
            <a:chOff x="183000" y="183014"/>
            <a:chExt cx="8777983" cy="4777549"/>
          </a:xfrm>
        </p:grpSpPr>
        <p:grpSp>
          <p:nvGrpSpPr>
            <p:cNvPr id="313" name="Google Shape;313;p9"/>
            <p:cNvGrpSpPr/>
            <p:nvPr/>
          </p:nvGrpSpPr>
          <p:grpSpPr>
            <a:xfrm>
              <a:off x="183000" y="2571689"/>
              <a:ext cx="8777983" cy="2388874"/>
              <a:chOff x="183000" y="2571689"/>
              <a:chExt cx="8777983" cy="2388874"/>
            </a:xfrm>
          </p:grpSpPr>
          <p:grpSp>
            <p:nvGrpSpPr>
              <p:cNvPr id="314" name="Google Shape;314;p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15" name="Google Shape;315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323" name="Google Shape;323;p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5" name="Google Shape;325;p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26" name="Google Shape;326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34" name="Google Shape;334;p9"/>
            <p:cNvGrpSpPr/>
            <p:nvPr/>
          </p:nvGrpSpPr>
          <p:grpSpPr>
            <a:xfrm rot="10800000" flipH="1">
              <a:off x="183000" y="183014"/>
              <a:ext cx="8777983" cy="2388874"/>
              <a:chOff x="183000" y="2571689"/>
              <a:chExt cx="8777983" cy="2388874"/>
            </a:xfrm>
          </p:grpSpPr>
          <p:grpSp>
            <p:nvGrpSpPr>
              <p:cNvPr id="335" name="Google Shape;335;p9"/>
              <p:cNvGrpSpPr/>
              <p:nvPr/>
            </p:nvGrpSpPr>
            <p:grpSpPr>
              <a:xfrm>
                <a:off x="1830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36" name="Google Shape;336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7" name="Google Shape;337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344" name="Google Shape;344;p9"/>
              <p:cNvCxnSpPr/>
              <p:nvPr/>
            </p:nvCxnSpPr>
            <p:spPr>
              <a:xfrm>
                <a:off x="3200400" y="4818888"/>
                <a:ext cx="2743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 rot="5400000">
                <a:off x="4343400" y="4731963"/>
                <a:ext cx="4572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46" name="Google Shape;346;p9"/>
              <p:cNvGrpSpPr/>
              <p:nvPr/>
            </p:nvGrpSpPr>
            <p:grpSpPr>
              <a:xfrm flipH="1">
                <a:off x="5889500" y="2571689"/>
                <a:ext cx="3071483" cy="2388757"/>
                <a:chOff x="182999" y="2565829"/>
                <a:chExt cx="3071483" cy="2394743"/>
              </a:xfrm>
            </p:grpSpPr>
            <p:sp>
              <p:nvSpPr>
                <p:cNvPr id="347" name="Google Shape;347;p9"/>
                <p:cNvSpPr/>
                <p:nvPr/>
              </p:nvSpPr>
              <p:spPr>
                <a:xfrm>
                  <a:off x="182999" y="2565829"/>
                  <a:ext cx="544356" cy="127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5" h="42410" fill="none" extrusionOk="0">
                      <a:moveTo>
                        <a:pt x="4833" y="1"/>
                      </a:moveTo>
                      <a:cubicBezTo>
                        <a:pt x="3387" y="1776"/>
                        <a:pt x="3124" y="4275"/>
                        <a:pt x="4209" y="6313"/>
                      </a:cubicBezTo>
                      <a:cubicBezTo>
                        <a:pt x="4932" y="7628"/>
                        <a:pt x="6378" y="8680"/>
                        <a:pt x="7891" y="8548"/>
                      </a:cubicBezTo>
                      <a:cubicBezTo>
                        <a:pt x="9436" y="8384"/>
                        <a:pt x="10718" y="6707"/>
                        <a:pt x="10159" y="5294"/>
                      </a:cubicBezTo>
                      <a:cubicBezTo>
                        <a:pt x="9732" y="4242"/>
                        <a:pt x="8482" y="3716"/>
                        <a:pt x="7332" y="3650"/>
                      </a:cubicBezTo>
                      <a:cubicBezTo>
                        <a:pt x="4011" y="3519"/>
                        <a:pt x="1184" y="6576"/>
                        <a:pt x="592" y="9831"/>
                      </a:cubicBezTo>
                      <a:cubicBezTo>
                        <a:pt x="1" y="13085"/>
                        <a:pt x="1217" y="16471"/>
                        <a:pt x="2828" y="19364"/>
                      </a:cubicBezTo>
                      <a:cubicBezTo>
                        <a:pt x="4439" y="22290"/>
                        <a:pt x="6510" y="24953"/>
                        <a:pt x="7891" y="28010"/>
                      </a:cubicBezTo>
                      <a:cubicBezTo>
                        <a:pt x="9764" y="32054"/>
                        <a:pt x="10290" y="36887"/>
                        <a:pt x="8417" y="40930"/>
                      </a:cubicBezTo>
                      <a:cubicBezTo>
                        <a:pt x="8121" y="41522"/>
                        <a:pt x="7726" y="42114"/>
                        <a:pt x="7102" y="42278"/>
                      </a:cubicBezTo>
                      <a:cubicBezTo>
                        <a:pt x="6543" y="42410"/>
                        <a:pt x="5984" y="42245"/>
                        <a:pt x="5556" y="41884"/>
                      </a:cubicBezTo>
                      <a:cubicBezTo>
                        <a:pt x="4209" y="40864"/>
                        <a:pt x="3748" y="38958"/>
                        <a:pt x="4077" y="37314"/>
                      </a:cubicBezTo>
                      <a:cubicBezTo>
                        <a:pt x="4406" y="35637"/>
                        <a:pt x="5392" y="34191"/>
                        <a:pt x="6444" y="32876"/>
                      </a:cubicBezTo>
                      <a:cubicBezTo>
                        <a:pt x="7693" y="31364"/>
                        <a:pt x="9206" y="29884"/>
                        <a:pt x="11145" y="29457"/>
                      </a:cubicBezTo>
                      <a:cubicBezTo>
                        <a:pt x="13907" y="28865"/>
                        <a:pt x="16668" y="30542"/>
                        <a:pt x="17391" y="33270"/>
                      </a:cubicBezTo>
                      <a:cubicBezTo>
                        <a:pt x="18115" y="35999"/>
                        <a:pt x="16570" y="38826"/>
                        <a:pt x="13874" y="3968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314382" y="2910633"/>
                  <a:ext cx="380373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0849" fill="none" extrusionOk="0">
                      <a:moveTo>
                        <a:pt x="1" y="0"/>
                      </a:moveTo>
                      <a:cubicBezTo>
                        <a:pt x="2499" y="5227"/>
                        <a:pt x="7102" y="9139"/>
                        <a:pt x="12658" y="10849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533723" y="4470544"/>
                  <a:ext cx="331962" cy="32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0850" fill="none" extrusionOk="0">
                      <a:moveTo>
                        <a:pt x="0" y="10718"/>
                      </a:moveTo>
                      <a:cubicBezTo>
                        <a:pt x="2795" y="10849"/>
                        <a:pt x="5589" y="9567"/>
                        <a:pt x="7529" y="7529"/>
                      </a:cubicBezTo>
                      <a:cubicBezTo>
                        <a:pt x="9435" y="5425"/>
                        <a:pt x="10652" y="2795"/>
                        <a:pt x="11046" y="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210676" y="4380662"/>
                  <a:ext cx="945433" cy="5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2" h="17490" fill="none" extrusionOk="0">
                      <a:moveTo>
                        <a:pt x="31461" y="7265"/>
                      </a:moveTo>
                      <a:cubicBezTo>
                        <a:pt x="28897" y="11112"/>
                        <a:pt x="25215" y="14071"/>
                        <a:pt x="20909" y="15780"/>
                      </a:cubicBezTo>
                      <a:cubicBezTo>
                        <a:pt x="16569" y="17457"/>
                        <a:pt x="11736" y="17490"/>
                        <a:pt x="7364" y="15879"/>
                      </a:cubicBezTo>
                      <a:cubicBezTo>
                        <a:pt x="4635" y="14794"/>
                        <a:pt x="2104" y="12920"/>
                        <a:pt x="1052" y="10257"/>
                      </a:cubicBezTo>
                      <a:cubicBezTo>
                        <a:pt x="0" y="7528"/>
                        <a:pt x="559" y="4471"/>
                        <a:pt x="2499" y="2334"/>
                      </a:cubicBezTo>
                      <a:cubicBezTo>
                        <a:pt x="3814" y="855"/>
                        <a:pt x="5687" y="0"/>
                        <a:pt x="7693" y="33"/>
                      </a:cubicBezTo>
                      <a:cubicBezTo>
                        <a:pt x="9632" y="99"/>
                        <a:pt x="11572" y="1282"/>
                        <a:pt x="12328" y="3025"/>
                      </a:cubicBezTo>
                      <a:cubicBezTo>
                        <a:pt x="13117" y="4866"/>
                        <a:pt x="12525" y="7002"/>
                        <a:pt x="10915" y="8153"/>
                      </a:cubicBezTo>
                      <a:cubicBezTo>
                        <a:pt x="9271" y="9238"/>
                        <a:pt x="6739" y="8778"/>
                        <a:pt x="5786" y="7101"/>
                      </a:cubicBezTo>
                      <a:cubicBezTo>
                        <a:pt x="4800" y="5424"/>
                        <a:pt x="5819" y="2926"/>
                        <a:pt x="7759" y="25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827140" y="4751129"/>
                  <a:ext cx="516680" cy="15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4" h="5030" fill="none" extrusionOk="0">
                      <a:moveTo>
                        <a:pt x="15254" y="2367"/>
                      </a:moveTo>
                      <a:cubicBezTo>
                        <a:pt x="14597" y="2104"/>
                        <a:pt x="13873" y="2466"/>
                        <a:pt x="13643" y="3123"/>
                      </a:cubicBezTo>
                      <a:cubicBezTo>
                        <a:pt x="13512" y="3814"/>
                        <a:pt x="13873" y="4504"/>
                        <a:pt x="14498" y="4767"/>
                      </a:cubicBezTo>
                      <a:cubicBezTo>
                        <a:pt x="15155" y="5030"/>
                        <a:pt x="15879" y="4866"/>
                        <a:pt x="16372" y="4373"/>
                      </a:cubicBezTo>
                      <a:cubicBezTo>
                        <a:pt x="17128" y="3584"/>
                        <a:pt x="17194" y="2367"/>
                        <a:pt x="16569" y="1480"/>
                      </a:cubicBezTo>
                      <a:cubicBezTo>
                        <a:pt x="15944" y="625"/>
                        <a:pt x="14958" y="99"/>
                        <a:pt x="13873" y="66"/>
                      </a:cubicBezTo>
                      <a:cubicBezTo>
                        <a:pt x="12821" y="0"/>
                        <a:pt x="11769" y="165"/>
                        <a:pt x="10783" y="559"/>
                      </a:cubicBezTo>
                      <a:cubicBezTo>
                        <a:pt x="7167" y="1808"/>
                        <a:pt x="3846" y="4208"/>
                        <a:pt x="0" y="4274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2" name="Google Shape;352;p9"/>
                <p:cNvSpPr/>
                <p:nvPr/>
              </p:nvSpPr>
              <p:spPr>
                <a:xfrm>
                  <a:off x="198806" y="3854080"/>
                  <a:ext cx="223302" cy="641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21337" fill="none" extrusionOk="0">
                      <a:moveTo>
                        <a:pt x="888" y="21337"/>
                      </a:moveTo>
                      <a:cubicBezTo>
                        <a:pt x="4044" y="16866"/>
                        <a:pt x="7036" y="11967"/>
                        <a:pt x="7365" y="6543"/>
                      </a:cubicBezTo>
                      <a:cubicBezTo>
                        <a:pt x="7430" y="5064"/>
                        <a:pt x="7299" y="3551"/>
                        <a:pt x="6608" y="2269"/>
                      </a:cubicBezTo>
                      <a:cubicBezTo>
                        <a:pt x="5885" y="987"/>
                        <a:pt x="4537" y="1"/>
                        <a:pt x="3058" y="34"/>
                      </a:cubicBezTo>
                      <a:cubicBezTo>
                        <a:pt x="1710" y="34"/>
                        <a:pt x="395" y="1053"/>
                        <a:pt x="165" y="2368"/>
                      </a:cubicBezTo>
                      <a:cubicBezTo>
                        <a:pt x="1" y="3781"/>
                        <a:pt x="1020" y="5031"/>
                        <a:pt x="2400" y="5162"/>
                      </a:cubicBezTo>
                      <a:cubicBezTo>
                        <a:pt x="3157" y="5195"/>
                        <a:pt x="3847" y="4801"/>
                        <a:pt x="4176" y="4110"/>
                      </a:cubicBezTo>
                      <a:cubicBezTo>
                        <a:pt x="4472" y="3420"/>
                        <a:pt x="4110" y="2631"/>
                        <a:pt x="3387" y="236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3" name="Google Shape;353;p9"/>
                <p:cNvSpPr/>
                <p:nvPr/>
              </p:nvSpPr>
              <p:spPr>
                <a:xfrm>
                  <a:off x="2654775" y="4571305"/>
                  <a:ext cx="599708" cy="38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7" h="12954" fill="none" extrusionOk="0">
                      <a:moveTo>
                        <a:pt x="19956" y="1"/>
                      </a:moveTo>
                      <a:cubicBezTo>
                        <a:pt x="17589" y="8581"/>
                        <a:pt x="8055" y="12954"/>
                        <a:pt x="1" y="917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9"/>
                <p:cNvSpPr/>
                <p:nvPr/>
              </p:nvSpPr>
              <p:spPr>
                <a:xfrm>
                  <a:off x="1174889" y="4545641"/>
                  <a:ext cx="1730820" cy="3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8" h="11901" fill="none" extrusionOk="0">
                      <a:moveTo>
                        <a:pt x="3485" y="4175"/>
                      </a:moveTo>
                      <a:cubicBezTo>
                        <a:pt x="3123" y="5227"/>
                        <a:pt x="1348" y="5293"/>
                        <a:pt x="690" y="4373"/>
                      </a:cubicBezTo>
                      <a:cubicBezTo>
                        <a:pt x="0" y="3485"/>
                        <a:pt x="362" y="2137"/>
                        <a:pt x="1249" y="1381"/>
                      </a:cubicBezTo>
                      <a:cubicBezTo>
                        <a:pt x="2104" y="658"/>
                        <a:pt x="3320" y="460"/>
                        <a:pt x="4471" y="493"/>
                      </a:cubicBezTo>
                      <a:cubicBezTo>
                        <a:pt x="6542" y="592"/>
                        <a:pt x="8515" y="1282"/>
                        <a:pt x="10224" y="2400"/>
                      </a:cubicBezTo>
                      <a:cubicBezTo>
                        <a:pt x="12986" y="4142"/>
                        <a:pt x="15386" y="6805"/>
                        <a:pt x="18640" y="7266"/>
                      </a:cubicBezTo>
                      <a:cubicBezTo>
                        <a:pt x="19692" y="7463"/>
                        <a:pt x="20777" y="7233"/>
                        <a:pt x="21632" y="6641"/>
                      </a:cubicBezTo>
                      <a:cubicBezTo>
                        <a:pt x="22454" y="5983"/>
                        <a:pt x="22815" y="4767"/>
                        <a:pt x="22191" y="3945"/>
                      </a:cubicBezTo>
                      <a:cubicBezTo>
                        <a:pt x="21566" y="3189"/>
                        <a:pt x="20547" y="2992"/>
                        <a:pt x="19692" y="3419"/>
                      </a:cubicBezTo>
                      <a:cubicBezTo>
                        <a:pt x="18870" y="3847"/>
                        <a:pt x="18279" y="4668"/>
                        <a:pt x="18180" y="5589"/>
                      </a:cubicBezTo>
                      <a:cubicBezTo>
                        <a:pt x="17983" y="7134"/>
                        <a:pt x="18837" y="8679"/>
                        <a:pt x="20251" y="9337"/>
                      </a:cubicBezTo>
                      <a:cubicBezTo>
                        <a:pt x="21369" y="9896"/>
                        <a:pt x="22684" y="9863"/>
                        <a:pt x="23966" y="9698"/>
                      </a:cubicBezTo>
                      <a:cubicBezTo>
                        <a:pt x="29456" y="9139"/>
                        <a:pt x="35012" y="6871"/>
                        <a:pt x="40338" y="8285"/>
                      </a:cubicBezTo>
                      <a:cubicBezTo>
                        <a:pt x="41028" y="8416"/>
                        <a:pt x="41620" y="8712"/>
                        <a:pt x="42146" y="9172"/>
                      </a:cubicBezTo>
                      <a:cubicBezTo>
                        <a:pt x="42639" y="9600"/>
                        <a:pt x="42836" y="10323"/>
                        <a:pt x="42606" y="10948"/>
                      </a:cubicBezTo>
                      <a:cubicBezTo>
                        <a:pt x="42146" y="11901"/>
                        <a:pt x="40667" y="11901"/>
                        <a:pt x="39746" y="11342"/>
                      </a:cubicBezTo>
                      <a:cubicBezTo>
                        <a:pt x="38102" y="10290"/>
                        <a:pt x="37642" y="8055"/>
                        <a:pt x="38793" y="6411"/>
                      </a:cubicBezTo>
                      <a:cubicBezTo>
                        <a:pt x="39943" y="4931"/>
                        <a:pt x="42508" y="4636"/>
                        <a:pt x="43987" y="5852"/>
                      </a:cubicBezTo>
                      <a:cubicBezTo>
                        <a:pt x="46650" y="8120"/>
                        <a:pt x="49773" y="8679"/>
                        <a:pt x="52370" y="7956"/>
                      </a:cubicBezTo>
                      <a:cubicBezTo>
                        <a:pt x="54277" y="7430"/>
                        <a:pt x="56184" y="6378"/>
                        <a:pt x="57038" y="4668"/>
                      </a:cubicBezTo>
                      <a:cubicBezTo>
                        <a:pt x="57499" y="3847"/>
                        <a:pt x="57597" y="2926"/>
                        <a:pt x="57367" y="2038"/>
                      </a:cubicBezTo>
                      <a:cubicBezTo>
                        <a:pt x="57071" y="1118"/>
                        <a:pt x="56348" y="428"/>
                        <a:pt x="55427" y="230"/>
                      </a:cubicBezTo>
                      <a:cubicBezTo>
                        <a:pt x="54474" y="0"/>
                        <a:pt x="53488" y="460"/>
                        <a:pt x="53028" y="1282"/>
                      </a:cubicBezTo>
                      <a:cubicBezTo>
                        <a:pt x="52666" y="2170"/>
                        <a:pt x="53159" y="3189"/>
                        <a:pt x="54112" y="3452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55" name="Google Shape;355;p9"/>
          <p:cNvSpPr txBox="1">
            <a:spLocks noGrp="1"/>
          </p:cNvSpPr>
          <p:nvPr>
            <p:ph type="body" idx="1"/>
          </p:nvPr>
        </p:nvSpPr>
        <p:spPr>
          <a:xfrm>
            <a:off x="2525000" y="3190567"/>
            <a:ext cx="6692000" cy="2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6" name="Google Shape;356;p9"/>
          <p:cNvSpPr txBox="1">
            <a:spLocks noGrp="1"/>
          </p:cNvSpPr>
          <p:nvPr>
            <p:ph type="title"/>
          </p:nvPr>
        </p:nvSpPr>
        <p:spPr>
          <a:xfrm>
            <a:off x="2525000" y="1427533"/>
            <a:ext cx="7142000" cy="1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70009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1001100" y="4221833"/>
            <a:ext cx="3678400" cy="2132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4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2" name="Google Shape;262;p10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263" name="Google Shape;263;p1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10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269" name="Google Shape;269;p1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4" name="Google Shape;274;p10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275" name="Google Shape;275;p1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0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281" name="Google Shape;281;p1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140402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>
            <a:spLocks noGrp="1"/>
          </p:cNvSpPr>
          <p:nvPr>
            <p:ph type="title" hasCustomPrompt="1"/>
          </p:nvPr>
        </p:nvSpPr>
        <p:spPr>
          <a:xfrm>
            <a:off x="1711967" y="2495433"/>
            <a:ext cx="8768000" cy="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1"/>
          </p:nvPr>
        </p:nvSpPr>
        <p:spPr>
          <a:xfrm>
            <a:off x="1711967" y="35640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0" name="Google Shape;290;p11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291" name="Google Shape;291;p1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6" name="Google Shape;296;p11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297" name="Google Shape;297;p1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2" name="Google Shape;302;p11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303" name="Google Shape;303;p1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8" name="Google Shape;308;p11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309" name="Google Shape;309;p1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4" name="Google Shape;314;p11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125498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9250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9" name="Google Shape;319;p13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320" name="Google Shape;320;p1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326" name="Google Shape;326;p1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1" name="Google Shape;331;p13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332" name="Google Shape;332;p1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338" name="Google Shape;338;p1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 rot="5400000">
            <a:off x="6626722" y="5902648"/>
            <a:ext cx="380441" cy="1000392"/>
            <a:chOff x="3328375" y="1166325"/>
            <a:chExt cx="177500" cy="466775"/>
          </a:xfrm>
        </p:grpSpPr>
        <p:sp>
          <p:nvSpPr>
            <p:cNvPr id="345" name="Google Shape;345;p13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" name="Google Shape;348;p13"/>
          <p:cNvGrpSpPr/>
          <p:nvPr/>
        </p:nvGrpSpPr>
        <p:grpSpPr>
          <a:xfrm rot="-5400000" flipH="1">
            <a:off x="5184838" y="5902648"/>
            <a:ext cx="380441" cy="1000392"/>
            <a:chOff x="3328375" y="1166325"/>
            <a:chExt cx="177500" cy="466775"/>
          </a:xfrm>
        </p:grpSpPr>
        <p:sp>
          <p:nvSpPr>
            <p:cNvPr id="349" name="Google Shape;349;p13"/>
            <p:cNvSpPr/>
            <p:nvPr/>
          </p:nvSpPr>
          <p:spPr>
            <a:xfrm>
              <a:off x="3328375" y="1166325"/>
              <a:ext cx="167025" cy="466775"/>
            </a:xfrm>
            <a:custGeom>
              <a:avLst/>
              <a:gdLst/>
              <a:ahLst/>
              <a:cxnLst/>
              <a:rect l="l" t="t" r="r" b="b"/>
              <a:pathLst>
                <a:path w="6681" h="18671" extrusionOk="0">
                  <a:moveTo>
                    <a:pt x="1893" y="17251"/>
                  </a:moveTo>
                  <a:lnTo>
                    <a:pt x="1893" y="17264"/>
                  </a:lnTo>
                  <a:lnTo>
                    <a:pt x="2042" y="17400"/>
                  </a:lnTo>
                  <a:lnTo>
                    <a:pt x="1893" y="17251"/>
                  </a:lnTo>
                  <a:close/>
                  <a:moveTo>
                    <a:pt x="4489" y="0"/>
                  </a:moveTo>
                  <a:cubicBezTo>
                    <a:pt x="4233" y="0"/>
                    <a:pt x="3976" y="27"/>
                    <a:pt x="3719" y="89"/>
                  </a:cubicBezTo>
                  <a:cubicBezTo>
                    <a:pt x="3327" y="184"/>
                    <a:pt x="2962" y="360"/>
                    <a:pt x="2637" y="590"/>
                  </a:cubicBezTo>
                  <a:cubicBezTo>
                    <a:pt x="2475" y="711"/>
                    <a:pt x="2326" y="833"/>
                    <a:pt x="2191" y="982"/>
                  </a:cubicBezTo>
                  <a:cubicBezTo>
                    <a:pt x="2056" y="1131"/>
                    <a:pt x="1934" y="1306"/>
                    <a:pt x="1853" y="1496"/>
                  </a:cubicBezTo>
                  <a:cubicBezTo>
                    <a:pt x="1677" y="1861"/>
                    <a:pt x="1663" y="2321"/>
                    <a:pt x="1866" y="2699"/>
                  </a:cubicBezTo>
                  <a:lnTo>
                    <a:pt x="1853" y="2686"/>
                  </a:lnTo>
                  <a:lnTo>
                    <a:pt x="1853" y="2686"/>
                  </a:lnTo>
                  <a:cubicBezTo>
                    <a:pt x="1947" y="2943"/>
                    <a:pt x="2110" y="3159"/>
                    <a:pt x="2299" y="3348"/>
                  </a:cubicBezTo>
                  <a:cubicBezTo>
                    <a:pt x="2488" y="3538"/>
                    <a:pt x="2732" y="3673"/>
                    <a:pt x="3002" y="3727"/>
                  </a:cubicBezTo>
                  <a:cubicBezTo>
                    <a:pt x="3101" y="3748"/>
                    <a:pt x="3202" y="3759"/>
                    <a:pt x="3304" y="3759"/>
                  </a:cubicBezTo>
                  <a:cubicBezTo>
                    <a:pt x="3466" y="3759"/>
                    <a:pt x="3629" y="3731"/>
                    <a:pt x="3787" y="3673"/>
                  </a:cubicBezTo>
                  <a:cubicBezTo>
                    <a:pt x="4044" y="3592"/>
                    <a:pt x="4260" y="3389"/>
                    <a:pt x="4368" y="3146"/>
                  </a:cubicBezTo>
                  <a:cubicBezTo>
                    <a:pt x="4422" y="2956"/>
                    <a:pt x="4395" y="2753"/>
                    <a:pt x="4341" y="2564"/>
                  </a:cubicBezTo>
                  <a:cubicBezTo>
                    <a:pt x="4274" y="2388"/>
                    <a:pt x="4179" y="2226"/>
                    <a:pt x="4057" y="2091"/>
                  </a:cubicBezTo>
                  <a:cubicBezTo>
                    <a:pt x="3800" y="1807"/>
                    <a:pt x="3462" y="1617"/>
                    <a:pt x="3097" y="1563"/>
                  </a:cubicBezTo>
                  <a:lnTo>
                    <a:pt x="3097" y="1563"/>
                  </a:lnTo>
                  <a:cubicBezTo>
                    <a:pt x="3462" y="1631"/>
                    <a:pt x="3787" y="1847"/>
                    <a:pt x="4003" y="2118"/>
                  </a:cubicBezTo>
                  <a:cubicBezTo>
                    <a:pt x="4125" y="2267"/>
                    <a:pt x="4206" y="2429"/>
                    <a:pt x="4260" y="2591"/>
                  </a:cubicBezTo>
                  <a:cubicBezTo>
                    <a:pt x="4301" y="2767"/>
                    <a:pt x="4314" y="2943"/>
                    <a:pt x="4260" y="3105"/>
                  </a:cubicBezTo>
                  <a:cubicBezTo>
                    <a:pt x="4152" y="3308"/>
                    <a:pt x="3962" y="3470"/>
                    <a:pt x="3733" y="3538"/>
                  </a:cubicBezTo>
                  <a:cubicBezTo>
                    <a:pt x="3630" y="3570"/>
                    <a:pt x="3522" y="3584"/>
                    <a:pt x="3412" y="3584"/>
                  </a:cubicBezTo>
                  <a:cubicBezTo>
                    <a:pt x="3289" y="3584"/>
                    <a:pt x="3164" y="3566"/>
                    <a:pt x="3043" y="3538"/>
                  </a:cubicBezTo>
                  <a:cubicBezTo>
                    <a:pt x="2813" y="3484"/>
                    <a:pt x="2624" y="3348"/>
                    <a:pt x="2461" y="3186"/>
                  </a:cubicBezTo>
                  <a:cubicBezTo>
                    <a:pt x="2299" y="3024"/>
                    <a:pt x="2137" y="2821"/>
                    <a:pt x="2069" y="2618"/>
                  </a:cubicBezTo>
                  <a:lnTo>
                    <a:pt x="2069" y="2605"/>
                  </a:lnTo>
                  <a:lnTo>
                    <a:pt x="2056" y="2591"/>
                  </a:lnTo>
                  <a:cubicBezTo>
                    <a:pt x="1893" y="2294"/>
                    <a:pt x="1907" y="1901"/>
                    <a:pt x="2056" y="1577"/>
                  </a:cubicBezTo>
                  <a:cubicBezTo>
                    <a:pt x="2137" y="1415"/>
                    <a:pt x="2231" y="1266"/>
                    <a:pt x="2353" y="1131"/>
                  </a:cubicBezTo>
                  <a:cubicBezTo>
                    <a:pt x="2475" y="1009"/>
                    <a:pt x="2624" y="887"/>
                    <a:pt x="2772" y="779"/>
                  </a:cubicBezTo>
                  <a:cubicBezTo>
                    <a:pt x="3070" y="563"/>
                    <a:pt x="3408" y="400"/>
                    <a:pt x="3773" y="306"/>
                  </a:cubicBezTo>
                  <a:cubicBezTo>
                    <a:pt x="4028" y="249"/>
                    <a:pt x="4282" y="225"/>
                    <a:pt x="4541" y="225"/>
                  </a:cubicBezTo>
                  <a:cubicBezTo>
                    <a:pt x="4654" y="225"/>
                    <a:pt x="4767" y="230"/>
                    <a:pt x="4882" y="238"/>
                  </a:cubicBezTo>
                  <a:lnTo>
                    <a:pt x="4869" y="238"/>
                  </a:lnTo>
                  <a:cubicBezTo>
                    <a:pt x="5693" y="441"/>
                    <a:pt x="6343" y="1225"/>
                    <a:pt x="6370" y="2091"/>
                  </a:cubicBezTo>
                  <a:cubicBezTo>
                    <a:pt x="6451" y="2970"/>
                    <a:pt x="6397" y="3862"/>
                    <a:pt x="6207" y="4741"/>
                  </a:cubicBezTo>
                  <a:cubicBezTo>
                    <a:pt x="5815" y="6472"/>
                    <a:pt x="4950" y="8068"/>
                    <a:pt x="3962" y="9556"/>
                  </a:cubicBezTo>
                  <a:cubicBezTo>
                    <a:pt x="3476" y="10313"/>
                    <a:pt x="2962" y="11043"/>
                    <a:pt x="2421" y="11760"/>
                  </a:cubicBezTo>
                  <a:cubicBezTo>
                    <a:pt x="1893" y="12491"/>
                    <a:pt x="1339" y="13207"/>
                    <a:pt x="893" y="13992"/>
                  </a:cubicBezTo>
                  <a:cubicBezTo>
                    <a:pt x="433" y="14790"/>
                    <a:pt x="108" y="15655"/>
                    <a:pt x="14" y="16575"/>
                  </a:cubicBezTo>
                  <a:cubicBezTo>
                    <a:pt x="0" y="17048"/>
                    <a:pt x="81" y="17521"/>
                    <a:pt x="325" y="17941"/>
                  </a:cubicBezTo>
                  <a:cubicBezTo>
                    <a:pt x="446" y="18143"/>
                    <a:pt x="622" y="18333"/>
                    <a:pt x="825" y="18454"/>
                  </a:cubicBezTo>
                  <a:cubicBezTo>
                    <a:pt x="1028" y="18590"/>
                    <a:pt x="1258" y="18657"/>
                    <a:pt x="1501" y="18671"/>
                  </a:cubicBezTo>
                  <a:cubicBezTo>
                    <a:pt x="1812" y="18671"/>
                    <a:pt x="2123" y="18522"/>
                    <a:pt x="2313" y="18292"/>
                  </a:cubicBezTo>
                  <a:cubicBezTo>
                    <a:pt x="2529" y="18062"/>
                    <a:pt x="2610" y="17738"/>
                    <a:pt x="2542" y="17440"/>
                  </a:cubicBezTo>
                  <a:lnTo>
                    <a:pt x="2542" y="17440"/>
                  </a:lnTo>
                  <a:lnTo>
                    <a:pt x="2542" y="17454"/>
                  </a:lnTo>
                  <a:cubicBezTo>
                    <a:pt x="2542" y="17346"/>
                    <a:pt x="2488" y="17264"/>
                    <a:pt x="2421" y="17197"/>
                  </a:cubicBezTo>
                  <a:cubicBezTo>
                    <a:pt x="2353" y="17129"/>
                    <a:pt x="2272" y="17089"/>
                    <a:pt x="2204" y="17034"/>
                  </a:cubicBezTo>
                  <a:lnTo>
                    <a:pt x="2204" y="17021"/>
                  </a:lnTo>
                  <a:cubicBezTo>
                    <a:pt x="2160" y="17014"/>
                    <a:pt x="2116" y="17002"/>
                    <a:pt x="2071" y="17002"/>
                  </a:cubicBezTo>
                  <a:cubicBezTo>
                    <a:pt x="2034" y="17002"/>
                    <a:pt x="1998" y="17010"/>
                    <a:pt x="1961" y="17034"/>
                  </a:cubicBezTo>
                  <a:cubicBezTo>
                    <a:pt x="1880" y="17089"/>
                    <a:pt x="1880" y="17183"/>
                    <a:pt x="1893" y="17251"/>
                  </a:cubicBezTo>
                  <a:cubicBezTo>
                    <a:pt x="1893" y="17183"/>
                    <a:pt x="1907" y="17089"/>
                    <a:pt x="1974" y="17048"/>
                  </a:cubicBezTo>
                  <a:cubicBezTo>
                    <a:pt x="2000" y="17038"/>
                    <a:pt x="2028" y="17033"/>
                    <a:pt x="2056" y="17033"/>
                  </a:cubicBezTo>
                  <a:cubicBezTo>
                    <a:pt x="2102" y="17033"/>
                    <a:pt x="2149" y="17045"/>
                    <a:pt x="2191" y="17062"/>
                  </a:cubicBezTo>
                  <a:cubicBezTo>
                    <a:pt x="2245" y="17116"/>
                    <a:pt x="2326" y="17170"/>
                    <a:pt x="2380" y="17237"/>
                  </a:cubicBezTo>
                  <a:cubicBezTo>
                    <a:pt x="2434" y="17291"/>
                    <a:pt x="2475" y="17373"/>
                    <a:pt x="2475" y="17454"/>
                  </a:cubicBezTo>
                  <a:cubicBezTo>
                    <a:pt x="2529" y="17738"/>
                    <a:pt x="2434" y="18022"/>
                    <a:pt x="2231" y="18225"/>
                  </a:cubicBezTo>
                  <a:cubicBezTo>
                    <a:pt x="2045" y="18411"/>
                    <a:pt x="1780" y="18519"/>
                    <a:pt x="1514" y="18522"/>
                  </a:cubicBezTo>
                  <a:lnTo>
                    <a:pt x="1514" y="18522"/>
                  </a:lnTo>
                  <a:cubicBezTo>
                    <a:pt x="1081" y="18481"/>
                    <a:pt x="717" y="18197"/>
                    <a:pt x="527" y="17832"/>
                  </a:cubicBezTo>
                  <a:cubicBezTo>
                    <a:pt x="325" y="17454"/>
                    <a:pt x="230" y="17021"/>
                    <a:pt x="243" y="16588"/>
                  </a:cubicBezTo>
                  <a:cubicBezTo>
                    <a:pt x="325" y="15723"/>
                    <a:pt x="649" y="14871"/>
                    <a:pt x="1082" y="14113"/>
                  </a:cubicBezTo>
                  <a:cubicBezTo>
                    <a:pt x="1528" y="13329"/>
                    <a:pt x="2069" y="12626"/>
                    <a:pt x="2597" y="11895"/>
                  </a:cubicBezTo>
                  <a:cubicBezTo>
                    <a:pt x="3138" y="11179"/>
                    <a:pt x="3651" y="10435"/>
                    <a:pt x="4152" y="9691"/>
                  </a:cubicBezTo>
                  <a:cubicBezTo>
                    <a:pt x="5139" y="8190"/>
                    <a:pt x="6032" y="6567"/>
                    <a:pt x="6424" y="4782"/>
                  </a:cubicBezTo>
                  <a:cubicBezTo>
                    <a:pt x="6627" y="3889"/>
                    <a:pt x="6681" y="2970"/>
                    <a:pt x="6586" y="2064"/>
                  </a:cubicBezTo>
                  <a:cubicBezTo>
                    <a:pt x="6573" y="1617"/>
                    <a:pt x="6397" y="1131"/>
                    <a:pt x="6099" y="765"/>
                  </a:cubicBezTo>
                  <a:cubicBezTo>
                    <a:pt x="5802" y="400"/>
                    <a:pt x="5382" y="130"/>
                    <a:pt x="4909" y="22"/>
                  </a:cubicBezTo>
                  <a:lnTo>
                    <a:pt x="4896" y="22"/>
                  </a:lnTo>
                  <a:cubicBezTo>
                    <a:pt x="4760" y="8"/>
                    <a:pt x="4625" y="0"/>
                    <a:pt x="4489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340875" y="1337250"/>
              <a:ext cx="165000" cy="281525"/>
            </a:xfrm>
            <a:custGeom>
              <a:avLst/>
              <a:gdLst/>
              <a:ahLst/>
              <a:cxnLst/>
              <a:rect l="l" t="t" r="r" b="b"/>
              <a:pathLst>
                <a:path w="6600" h="11261" extrusionOk="0">
                  <a:moveTo>
                    <a:pt x="6167" y="1"/>
                  </a:moveTo>
                  <a:cubicBezTo>
                    <a:pt x="6343" y="1001"/>
                    <a:pt x="6154" y="2056"/>
                    <a:pt x="5653" y="2922"/>
                  </a:cubicBezTo>
                  <a:cubicBezTo>
                    <a:pt x="5396" y="3354"/>
                    <a:pt x="5085" y="3747"/>
                    <a:pt x="4707" y="4071"/>
                  </a:cubicBezTo>
                  <a:cubicBezTo>
                    <a:pt x="4395" y="4339"/>
                    <a:pt x="4037" y="4560"/>
                    <a:pt x="3663" y="4728"/>
                  </a:cubicBezTo>
                  <a:lnTo>
                    <a:pt x="3663" y="4728"/>
                  </a:lnTo>
                  <a:cubicBezTo>
                    <a:pt x="3600" y="4751"/>
                    <a:pt x="3538" y="4778"/>
                    <a:pt x="3477" y="4807"/>
                  </a:cubicBezTo>
                  <a:lnTo>
                    <a:pt x="3477" y="4807"/>
                  </a:lnTo>
                  <a:cubicBezTo>
                    <a:pt x="3459" y="4814"/>
                    <a:pt x="3440" y="4822"/>
                    <a:pt x="3422" y="4829"/>
                  </a:cubicBezTo>
                  <a:lnTo>
                    <a:pt x="3424" y="4834"/>
                  </a:lnTo>
                  <a:lnTo>
                    <a:pt x="3424" y="4834"/>
                  </a:lnTo>
                  <a:cubicBezTo>
                    <a:pt x="3419" y="4836"/>
                    <a:pt x="3414" y="4839"/>
                    <a:pt x="3408" y="4842"/>
                  </a:cubicBezTo>
                  <a:lnTo>
                    <a:pt x="3503" y="5045"/>
                  </a:lnTo>
                  <a:cubicBezTo>
                    <a:pt x="3614" y="5002"/>
                    <a:pt x="3723" y="4955"/>
                    <a:pt x="3831" y="4903"/>
                  </a:cubicBezTo>
                  <a:lnTo>
                    <a:pt x="3831" y="4903"/>
                  </a:lnTo>
                  <a:cubicBezTo>
                    <a:pt x="4003" y="4852"/>
                    <a:pt x="4185" y="4827"/>
                    <a:pt x="4366" y="4827"/>
                  </a:cubicBezTo>
                  <a:cubicBezTo>
                    <a:pt x="4826" y="4827"/>
                    <a:pt x="5289" y="4989"/>
                    <a:pt x="5626" y="5302"/>
                  </a:cubicBezTo>
                  <a:cubicBezTo>
                    <a:pt x="6194" y="5802"/>
                    <a:pt x="6357" y="6708"/>
                    <a:pt x="6018" y="7371"/>
                  </a:cubicBezTo>
                  <a:cubicBezTo>
                    <a:pt x="5753" y="7924"/>
                    <a:pt x="5135" y="8278"/>
                    <a:pt x="4527" y="8278"/>
                  </a:cubicBezTo>
                  <a:cubicBezTo>
                    <a:pt x="4391" y="8278"/>
                    <a:pt x="4256" y="8260"/>
                    <a:pt x="4125" y="8223"/>
                  </a:cubicBezTo>
                  <a:cubicBezTo>
                    <a:pt x="3774" y="8128"/>
                    <a:pt x="3435" y="7871"/>
                    <a:pt x="3368" y="7533"/>
                  </a:cubicBezTo>
                  <a:cubicBezTo>
                    <a:pt x="3327" y="7371"/>
                    <a:pt x="3381" y="7195"/>
                    <a:pt x="3503" y="7074"/>
                  </a:cubicBezTo>
                  <a:cubicBezTo>
                    <a:pt x="3550" y="7015"/>
                    <a:pt x="3606" y="6972"/>
                    <a:pt x="3667" y="6946"/>
                  </a:cubicBezTo>
                  <a:lnTo>
                    <a:pt x="3667" y="6946"/>
                  </a:lnTo>
                  <a:cubicBezTo>
                    <a:pt x="3646" y="7007"/>
                    <a:pt x="3638" y="7070"/>
                    <a:pt x="3638" y="7141"/>
                  </a:cubicBezTo>
                  <a:cubicBezTo>
                    <a:pt x="3638" y="7222"/>
                    <a:pt x="3692" y="7330"/>
                    <a:pt x="3746" y="7385"/>
                  </a:cubicBezTo>
                  <a:cubicBezTo>
                    <a:pt x="3801" y="7452"/>
                    <a:pt x="3882" y="7493"/>
                    <a:pt x="3949" y="7533"/>
                  </a:cubicBezTo>
                  <a:cubicBezTo>
                    <a:pt x="4046" y="7567"/>
                    <a:pt x="4143" y="7582"/>
                    <a:pt x="4239" y="7582"/>
                  </a:cubicBezTo>
                  <a:cubicBezTo>
                    <a:pt x="4454" y="7582"/>
                    <a:pt x="4660" y="7506"/>
                    <a:pt x="4828" y="7385"/>
                  </a:cubicBezTo>
                  <a:cubicBezTo>
                    <a:pt x="5058" y="7209"/>
                    <a:pt x="5234" y="6938"/>
                    <a:pt x="5261" y="6627"/>
                  </a:cubicBezTo>
                  <a:cubicBezTo>
                    <a:pt x="5302" y="6330"/>
                    <a:pt x="5180" y="6019"/>
                    <a:pt x="4977" y="5802"/>
                  </a:cubicBezTo>
                  <a:cubicBezTo>
                    <a:pt x="4788" y="5586"/>
                    <a:pt x="4531" y="5424"/>
                    <a:pt x="4247" y="5356"/>
                  </a:cubicBezTo>
                  <a:cubicBezTo>
                    <a:pt x="4105" y="5315"/>
                    <a:pt x="3963" y="5299"/>
                    <a:pt x="3821" y="5299"/>
                  </a:cubicBezTo>
                  <a:cubicBezTo>
                    <a:pt x="3679" y="5299"/>
                    <a:pt x="3537" y="5315"/>
                    <a:pt x="3395" y="5342"/>
                  </a:cubicBezTo>
                  <a:cubicBezTo>
                    <a:pt x="2840" y="5478"/>
                    <a:pt x="2367" y="5775"/>
                    <a:pt x="1934" y="6100"/>
                  </a:cubicBezTo>
                  <a:cubicBezTo>
                    <a:pt x="1502" y="6438"/>
                    <a:pt x="1123" y="6844"/>
                    <a:pt x="812" y="7290"/>
                  </a:cubicBezTo>
                  <a:cubicBezTo>
                    <a:pt x="501" y="7750"/>
                    <a:pt x="257" y="8250"/>
                    <a:pt x="136" y="8791"/>
                  </a:cubicBezTo>
                  <a:cubicBezTo>
                    <a:pt x="14" y="9318"/>
                    <a:pt x="0" y="9886"/>
                    <a:pt x="109" y="10427"/>
                  </a:cubicBezTo>
                  <a:cubicBezTo>
                    <a:pt x="163" y="10684"/>
                    <a:pt x="284" y="10955"/>
                    <a:pt x="514" y="11117"/>
                  </a:cubicBezTo>
                  <a:cubicBezTo>
                    <a:pt x="643" y="11208"/>
                    <a:pt x="802" y="11261"/>
                    <a:pt x="955" y="11261"/>
                  </a:cubicBezTo>
                  <a:cubicBezTo>
                    <a:pt x="1075" y="11261"/>
                    <a:pt x="1190" y="11229"/>
                    <a:pt x="1285" y="11158"/>
                  </a:cubicBezTo>
                  <a:lnTo>
                    <a:pt x="1285" y="11158"/>
                  </a:lnTo>
                  <a:cubicBezTo>
                    <a:pt x="1197" y="11215"/>
                    <a:pt x="1098" y="11240"/>
                    <a:pt x="998" y="11240"/>
                  </a:cubicBezTo>
                  <a:cubicBezTo>
                    <a:pt x="840" y="11240"/>
                    <a:pt x="680" y="11176"/>
                    <a:pt x="555" y="11077"/>
                  </a:cubicBezTo>
                  <a:cubicBezTo>
                    <a:pt x="352" y="10914"/>
                    <a:pt x="257" y="10657"/>
                    <a:pt x="203" y="10400"/>
                  </a:cubicBezTo>
                  <a:cubicBezTo>
                    <a:pt x="136" y="9886"/>
                    <a:pt x="190" y="9345"/>
                    <a:pt x="338" y="8845"/>
                  </a:cubicBezTo>
                  <a:cubicBezTo>
                    <a:pt x="622" y="7831"/>
                    <a:pt x="1245" y="6925"/>
                    <a:pt x="2070" y="6276"/>
                  </a:cubicBezTo>
                  <a:cubicBezTo>
                    <a:pt x="2489" y="5965"/>
                    <a:pt x="2949" y="5681"/>
                    <a:pt x="3449" y="5572"/>
                  </a:cubicBezTo>
                  <a:cubicBezTo>
                    <a:pt x="3577" y="5544"/>
                    <a:pt x="3713" y="5527"/>
                    <a:pt x="3847" y="5527"/>
                  </a:cubicBezTo>
                  <a:cubicBezTo>
                    <a:pt x="3966" y="5527"/>
                    <a:pt x="4084" y="5540"/>
                    <a:pt x="4193" y="5572"/>
                  </a:cubicBezTo>
                  <a:cubicBezTo>
                    <a:pt x="4423" y="5640"/>
                    <a:pt x="4653" y="5762"/>
                    <a:pt x="4815" y="5951"/>
                  </a:cubicBezTo>
                  <a:cubicBezTo>
                    <a:pt x="4977" y="6140"/>
                    <a:pt x="5058" y="6370"/>
                    <a:pt x="5045" y="6600"/>
                  </a:cubicBezTo>
                  <a:cubicBezTo>
                    <a:pt x="5018" y="6844"/>
                    <a:pt x="4882" y="7060"/>
                    <a:pt x="4693" y="7195"/>
                  </a:cubicBezTo>
                  <a:cubicBezTo>
                    <a:pt x="4563" y="7297"/>
                    <a:pt x="4402" y="7355"/>
                    <a:pt x="4248" y="7355"/>
                  </a:cubicBezTo>
                  <a:cubicBezTo>
                    <a:pt x="4177" y="7355"/>
                    <a:pt x="4108" y="7342"/>
                    <a:pt x="4044" y="7317"/>
                  </a:cubicBezTo>
                  <a:cubicBezTo>
                    <a:pt x="3936" y="7276"/>
                    <a:pt x="3868" y="7209"/>
                    <a:pt x="3868" y="7128"/>
                  </a:cubicBezTo>
                  <a:cubicBezTo>
                    <a:pt x="3855" y="7033"/>
                    <a:pt x="3909" y="6938"/>
                    <a:pt x="3963" y="6938"/>
                  </a:cubicBezTo>
                  <a:lnTo>
                    <a:pt x="4544" y="6925"/>
                  </a:lnTo>
                  <a:lnTo>
                    <a:pt x="3990" y="6722"/>
                  </a:lnTo>
                  <a:cubicBezTo>
                    <a:pt x="3929" y="6702"/>
                    <a:pt x="3865" y="6691"/>
                    <a:pt x="3802" y="6691"/>
                  </a:cubicBezTo>
                  <a:cubicBezTo>
                    <a:pt x="3740" y="6691"/>
                    <a:pt x="3679" y="6702"/>
                    <a:pt x="3625" y="6722"/>
                  </a:cubicBezTo>
                  <a:cubicBezTo>
                    <a:pt x="3503" y="6762"/>
                    <a:pt x="3408" y="6830"/>
                    <a:pt x="3327" y="6911"/>
                  </a:cubicBezTo>
                  <a:cubicBezTo>
                    <a:pt x="3178" y="7087"/>
                    <a:pt x="3084" y="7344"/>
                    <a:pt x="3138" y="7574"/>
                  </a:cubicBezTo>
                  <a:cubicBezTo>
                    <a:pt x="3192" y="7804"/>
                    <a:pt x="3327" y="7993"/>
                    <a:pt x="3490" y="8142"/>
                  </a:cubicBezTo>
                  <a:cubicBezTo>
                    <a:pt x="3652" y="8277"/>
                    <a:pt x="3855" y="8385"/>
                    <a:pt x="4058" y="8439"/>
                  </a:cubicBezTo>
                  <a:cubicBezTo>
                    <a:pt x="4213" y="8482"/>
                    <a:pt x="4371" y="8502"/>
                    <a:pt x="4529" y="8502"/>
                  </a:cubicBezTo>
                  <a:cubicBezTo>
                    <a:pt x="5227" y="8502"/>
                    <a:pt x="5913" y="8108"/>
                    <a:pt x="6221" y="7479"/>
                  </a:cubicBezTo>
                  <a:cubicBezTo>
                    <a:pt x="6600" y="6708"/>
                    <a:pt x="6411" y="5721"/>
                    <a:pt x="5789" y="5140"/>
                  </a:cubicBezTo>
                  <a:cubicBezTo>
                    <a:pt x="5404" y="4788"/>
                    <a:pt x="4890" y="4604"/>
                    <a:pt x="4377" y="4604"/>
                  </a:cubicBezTo>
                  <a:cubicBezTo>
                    <a:pt x="4374" y="4604"/>
                    <a:pt x="4371" y="4604"/>
                    <a:pt x="4368" y="4604"/>
                  </a:cubicBezTo>
                  <a:lnTo>
                    <a:pt x="4368" y="4604"/>
                  </a:lnTo>
                  <a:cubicBezTo>
                    <a:pt x="4538" y="4495"/>
                    <a:pt x="4700" y="4376"/>
                    <a:pt x="4855" y="4247"/>
                  </a:cubicBezTo>
                  <a:cubicBezTo>
                    <a:pt x="5248" y="3895"/>
                    <a:pt x="5586" y="3490"/>
                    <a:pt x="5829" y="3016"/>
                  </a:cubicBezTo>
                  <a:cubicBezTo>
                    <a:pt x="6302" y="2083"/>
                    <a:pt x="6424" y="988"/>
                    <a:pt x="6167" y="1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335475" y="1324025"/>
              <a:ext cx="88250" cy="122125"/>
            </a:xfrm>
            <a:custGeom>
              <a:avLst/>
              <a:gdLst/>
              <a:ahLst/>
              <a:cxnLst/>
              <a:rect l="l" t="t" r="r" b="b"/>
              <a:pathLst>
                <a:path w="3530" h="4885" extrusionOk="0">
                  <a:moveTo>
                    <a:pt x="1591" y="0"/>
                  </a:moveTo>
                  <a:cubicBezTo>
                    <a:pt x="1168" y="0"/>
                    <a:pt x="741" y="154"/>
                    <a:pt x="460" y="489"/>
                  </a:cubicBezTo>
                  <a:cubicBezTo>
                    <a:pt x="122" y="895"/>
                    <a:pt x="0" y="1503"/>
                    <a:pt x="257" y="1990"/>
                  </a:cubicBezTo>
                  <a:cubicBezTo>
                    <a:pt x="379" y="2234"/>
                    <a:pt x="595" y="2423"/>
                    <a:pt x="852" y="2518"/>
                  </a:cubicBezTo>
                  <a:cubicBezTo>
                    <a:pt x="941" y="2549"/>
                    <a:pt x="1035" y="2564"/>
                    <a:pt x="1130" y="2564"/>
                  </a:cubicBezTo>
                  <a:cubicBezTo>
                    <a:pt x="1324" y="2564"/>
                    <a:pt x="1518" y="2501"/>
                    <a:pt x="1663" y="2382"/>
                  </a:cubicBezTo>
                  <a:cubicBezTo>
                    <a:pt x="1866" y="2193"/>
                    <a:pt x="1974" y="1882"/>
                    <a:pt x="1866" y="1625"/>
                  </a:cubicBezTo>
                  <a:cubicBezTo>
                    <a:pt x="1807" y="1448"/>
                    <a:pt x="1633" y="1350"/>
                    <a:pt x="1471" y="1350"/>
                  </a:cubicBezTo>
                  <a:cubicBezTo>
                    <a:pt x="1372" y="1350"/>
                    <a:pt x="1278" y="1386"/>
                    <a:pt x="1217" y="1463"/>
                  </a:cubicBezTo>
                  <a:cubicBezTo>
                    <a:pt x="1273" y="1415"/>
                    <a:pt x="1342" y="1396"/>
                    <a:pt x="1412" y="1396"/>
                  </a:cubicBezTo>
                  <a:cubicBezTo>
                    <a:pt x="1461" y="1396"/>
                    <a:pt x="1510" y="1405"/>
                    <a:pt x="1555" y="1422"/>
                  </a:cubicBezTo>
                  <a:cubicBezTo>
                    <a:pt x="1663" y="1463"/>
                    <a:pt x="1731" y="1557"/>
                    <a:pt x="1758" y="1652"/>
                  </a:cubicBezTo>
                  <a:cubicBezTo>
                    <a:pt x="1812" y="1868"/>
                    <a:pt x="1690" y="2085"/>
                    <a:pt x="1515" y="2207"/>
                  </a:cubicBezTo>
                  <a:cubicBezTo>
                    <a:pt x="1405" y="2289"/>
                    <a:pt x="1271" y="2334"/>
                    <a:pt x="1133" y="2334"/>
                  </a:cubicBezTo>
                  <a:cubicBezTo>
                    <a:pt x="1067" y="2334"/>
                    <a:pt x="999" y="2323"/>
                    <a:pt x="933" y="2301"/>
                  </a:cubicBezTo>
                  <a:cubicBezTo>
                    <a:pt x="730" y="2234"/>
                    <a:pt x="554" y="2071"/>
                    <a:pt x="446" y="1882"/>
                  </a:cubicBezTo>
                  <a:cubicBezTo>
                    <a:pt x="243" y="1490"/>
                    <a:pt x="338" y="976"/>
                    <a:pt x="636" y="638"/>
                  </a:cubicBezTo>
                  <a:cubicBezTo>
                    <a:pt x="866" y="363"/>
                    <a:pt x="1239" y="223"/>
                    <a:pt x="1610" y="223"/>
                  </a:cubicBezTo>
                  <a:cubicBezTo>
                    <a:pt x="1696" y="223"/>
                    <a:pt x="1782" y="230"/>
                    <a:pt x="1866" y="246"/>
                  </a:cubicBezTo>
                  <a:cubicBezTo>
                    <a:pt x="2313" y="313"/>
                    <a:pt x="2705" y="624"/>
                    <a:pt x="2948" y="1016"/>
                  </a:cubicBezTo>
                  <a:cubicBezTo>
                    <a:pt x="3192" y="1409"/>
                    <a:pt x="3300" y="1882"/>
                    <a:pt x="3259" y="2355"/>
                  </a:cubicBezTo>
                  <a:cubicBezTo>
                    <a:pt x="3219" y="2815"/>
                    <a:pt x="3056" y="3275"/>
                    <a:pt x="2813" y="3681"/>
                  </a:cubicBezTo>
                  <a:cubicBezTo>
                    <a:pt x="2610" y="4113"/>
                    <a:pt x="2313" y="4506"/>
                    <a:pt x="2002" y="4884"/>
                  </a:cubicBezTo>
                  <a:cubicBezTo>
                    <a:pt x="2380" y="4573"/>
                    <a:pt x="2732" y="4222"/>
                    <a:pt x="3016" y="3802"/>
                  </a:cubicBezTo>
                  <a:cubicBezTo>
                    <a:pt x="3259" y="3370"/>
                    <a:pt x="3435" y="2883"/>
                    <a:pt x="3476" y="2369"/>
                  </a:cubicBezTo>
                  <a:cubicBezTo>
                    <a:pt x="3530" y="1868"/>
                    <a:pt x="3422" y="1328"/>
                    <a:pt x="3138" y="895"/>
                  </a:cubicBezTo>
                  <a:cubicBezTo>
                    <a:pt x="2881" y="462"/>
                    <a:pt x="2421" y="110"/>
                    <a:pt x="1907" y="29"/>
                  </a:cubicBezTo>
                  <a:cubicBezTo>
                    <a:pt x="1803" y="10"/>
                    <a:pt x="1697" y="0"/>
                    <a:pt x="1591" y="0"/>
                  </a:cubicBezTo>
                  <a:close/>
                </a:path>
              </a:pathLst>
            </a:custGeom>
            <a:solidFill>
              <a:srgbClr val="72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2" name="Google Shape;352;p13"/>
          <p:cNvSpPr txBox="1">
            <a:spLocks noGrp="1"/>
          </p:cNvSpPr>
          <p:nvPr>
            <p:ph type="title" idx="2" hasCustomPrompt="1"/>
          </p:nvPr>
        </p:nvSpPr>
        <p:spPr>
          <a:xfrm>
            <a:off x="4726220" y="2093169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3" hasCustomPrompt="1"/>
          </p:nvPr>
        </p:nvSpPr>
        <p:spPr>
          <a:xfrm>
            <a:off x="8312377" y="2093169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"/>
          </p:nvPr>
        </p:nvSpPr>
        <p:spPr>
          <a:xfrm>
            <a:off x="960000" y="3150900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4559033" y="3150900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5"/>
          </p:nvPr>
        </p:nvSpPr>
        <p:spPr>
          <a:xfrm>
            <a:off x="8158067" y="3150900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1091169" y="3972753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7" hasCustomPrompt="1"/>
          </p:nvPr>
        </p:nvSpPr>
        <p:spPr>
          <a:xfrm>
            <a:off x="4726220" y="3972753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8" hasCustomPrompt="1"/>
          </p:nvPr>
        </p:nvSpPr>
        <p:spPr>
          <a:xfrm>
            <a:off x="8312377" y="3972753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9"/>
          </p:nvPr>
        </p:nvSpPr>
        <p:spPr>
          <a:xfrm>
            <a:off x="959967" y="5062567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3"/>
          </p:nvPr>
        </p:nvSpPr>
        <p:spPr>
          <a:xfrm>
            <a:off x="4559000" y="5062567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8158033" y="5062567"/>
            <a:ext cx="35992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chivo"/>
              <a:buNone/>
              <a:defRPr sz="2667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1091167" y="2093169"/>
            <a:ext cx="979600" cy="975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74573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5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397" name="Google Shape;397;p1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403" name="Google Shape;403;p1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409" name="Google Shape;409;p1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415" name="Google Shape;415;p15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20" name="Google Shape;420;p15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404625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17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7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083433" y="1753533"/>
            <a:ext cx="4157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083433" y="3699600"/>
            <a:ext cx="41576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>
            <a:spLocks noGrp="1"/>
          </p:cNvSpPr>
          <p:nvPr>
            <p:ph type="pic" idx="2"/>
          </p:nvPr>
        </p:nvSpPr>
        <p:spPr>
          <a:xfrm>
            <a:off x="1154167" y="719333"/>
            <a:ext cx="33852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17"/>
          <p:cNvSpPr>
            <a:spLocks noGrp="1"/>
          </p:cNvSpPr>
          <p:nvPr>
            <p:ph type="pic" idx="3"/>
          </p:nvPr>
        </p:nvSpPr>
        <p:spPr>
          <a:xfrm>
            <a:off x="4606600" y="719333"/>
            <a:ext cx="2381200" cy="29024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17"/>
          <p:cNvSpPr>
            <a:spLocks noGrp="1"/>
          </p:cNvSpPr>
          <p:nvPr>
            <p:ph type="pic" idx="4"/>
          </p:nvPr>
        </p:nvSpPr>
        <p:spPr>
          <a:xfrm>
            <a:off x="4606600" y="3680800"/>
            <a:ext cx="2381200" cy="24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9" name="Google Shape;459;p17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460" name="Google Shape;460;p1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5" name="Google Shape;465;p17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466" name="Google Shape;466;p1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1" name="Google Shape;471;p17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472" name="Google Shape;472;p1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7" name="Google Shape;477;p17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478" name="Google Shape;478;p17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768375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18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flipH="1"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8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6" name="Google Shape;48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7" name="Google Shape;487;p18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2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chivo"/>
              <a:buChar char="■"/>
              <a:defRPr sz="16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88" name="Google Shape;488;p18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489" name="Google Shape;489;p1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4" name="Google Shape;494;p18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495" name="Google Shape;495;p1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0" name="Google Shape;500;p18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501" name="Google Shape;501;p1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6" name="Google Shape;506;p18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507" name="Google Shape;507;p18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878254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19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19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515" name="Google Shape;515;p1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0" name="Google Shape;520;p19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521" name="Google Shape;521;p1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6" name="Google Shape;526;p19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527" name="Google Shape;527;p1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2" name="Google Shape;532;p19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533" name="Google Shape;533;p19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38" name="Google Shape;538;p19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9" name="Google Shape;5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0" name="Google Shape;540;p19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400"/>
              </a:spcBef>
              <a:spcAft>
                <a:spcPts val="0"/>
              </a:spcAft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1219170" lvl="1" indent="-40639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5pPr>
            <a:lvl6pPr marL="3657509" lvl="5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600">
                <a:latin typeface="Archivo"/>
                <a:ea typeface="Archivo"/>
                <a:cs typeface="Archivo"/>
                <a:sym typeface="Archivo"/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600">
                <a:latin typeface="Archivo"/>
                <a:ea typeface="Archivo"/>
                <a:cs typeface="Archivo"/>
                <a:sym typeface="Archivo"/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1" name="Google Shape;541;p19"/>
          <p:cNvSpPr txBox="1">
            <a:spLocks noGrp="1"/>
          </p:cNvSpPr>
          <p:nvPr>
            <p:ph type="subTitle" idx="2"/>
          </p:nvPr>
        </p:nvSpPr>
        <p:spPr>
          <a:xfrm>
            <a:off x="1288167" y="2089400"/>
            <a:ext cx="4655600" cy="4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19"/>
          <p:cNvSpPr txBox="1">
            <a:spLocks noGrp="1"/>
          </p:cNvSpPr>
          <p:nvPr>
            <p:ph type="subTitle" idx="3"/>
          </p:nvPr>
        </p:nvSpPr>
        <p:spPr>
          <a:xfrm>
            <a:off x="6157167" y="2089400"/>
            <a:ext cx="4655600" cy="4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204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0"/>
          <p:cNvSpPr txBox="1">
            <a:spLocks noGrp="1"/>
          </p:cNvSpPr>
          <p:nvPr>
            <p:ph type="subTitle" idx="1"/>
          </p:nvPr>
        </p:nvSpPr>
        <p:spPr>
          <a:xfrm>
            <a:off x="1305167" y="3439767"/>
            <a:ext cx="29004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2"/>
          </p:nvPr>
        </p:nvSpPr>
        <p:spPr>
          <a:xfrm>
            <a:off x="4705067" y="3439767"/>
            <a:ext cx="29004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20"/>
          <p:cNvSpPr txBox="1">
            <a:spLocks noGrp="1"/>
          </p:cNvSpPr>
          <p:nvPr>
            <p:ph type="subTitle" idx="3"/>
          </p:nvPr>
        </p:nvSpPr>
        <p:spPr>
          <a:xfrm>
            <a:off x="8079533" y="3439767"/>
            <a:ext cx="29004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20"/>
          <p:cNvSpPr txBox="1">
            <a:spLocks noGrp="1"/>
          </p:cNvSpPr>
          <p:nvPr>
            <p:ph type="subTitle" idx="4"/>
          </p:nvPr>
        </p:nvSpPr>
        <p:spPr>
          <a:xfrm>
            <a:off x="1305167" y="3159700"/>
            <a:ext cx="29004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 Medium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20"/>
          <p:cNvSpPr txBox="1">
            <a:spLocks noGrp="1"/>
          </p:cNvSpPr>
          <p:nvPr>
            <p:ph type="subTitle" idx="5"/>
          </p:nvPr>
        </p:nvSpPr>
        <p:spPr>
          <a:xfrm>
            <a:off x="4705067" y="3159700"/>
            <a:ext cx="29004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 Medium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1" name="Google Shape;551;p20"/>
          <p:cNvSpPr txBox="1">
            <a:spLocks noGrp="1"/>
          </p:cNvSpPr>
          <p:nvPr>
            <p:ph type="subTitle" idx="6"/>
          </p:nvPr>
        </p:nvSpPr>
        <p:spPr>
          <a:xfrm>
            <a:off x="8079533" y="3159700"/>
            <a:ext cx="29004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 Medium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 Medium"/>
              <a:buNone/>
              <a:defRPr sz="32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553" name="Google Shape;553;p2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8" name="Google Shape;558;p20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559" name="Google Shape;559;p2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4" name="Google Shape;564;p20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565" name="Google Shape;565;p2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0" name="Google Shape;570;p20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571" name="Google Shape;571;p20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76" name="Google Shape;576;p20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182696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1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0" name="Google Shape;58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subTitle" idx="1"/>
          </p:nvPr>
        </p:nvSpPr>
        <p:spPr>
          <a:xfrm>
            <a:off x="1709509" y="2636667"/>
            <a:ext cx="36392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2" name="Google Shape;582;p21"/>
          <p:cNvSpPr txBox="1">
            <a:spLocks noGrp="1"/>
          </p:cNvSpPr>
          <p:nvPr>
            <p:ph type="subTitle" idx="2"/>
          </p:nvPr>
        </p:nvSpPr>
        <p:spPr>
          <a:xfrm>
            <a:off x="6843276" y="2652667"/>
            <a:ext cx="34320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subTitle" idx="3"/>
          </p:nvPr>
        </p:nvSpPr>
        <p:spPr>
          <a:xfrm>
            <a:off x="1709509" y="5053967"/>
            <a:ext cx="36392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subTitle" idx="4"/>
          </p:nvPr>
        </p:nvSpPr>
        <p:spPr>
          <a:xfrm>
            <a:off x="6843276" y="5053967"/>
            <a:ext cx="34320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ubTitle" idx="5"/>
          </p:nvPr>
        </p:nvSpPr>
        <p:spPr>
          <a:xfrm>
            <a:off x="1709516" y="2347133"/>
            <a:ext cx="36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6"/>
          </p:nvPr>
        </p:nvSpPr>
        <p:spPr>
          <a:xfrm>
            <a:off x="1709500" y="4764533"/>
            <a:ext cx="36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subTitle" idx="7"/>
          </p:nvPr>
        </p:nvSpPr>
        <p:spPr>
          <a:xfrm>
            <a:off x="6843283" y="2347133"/>
            <a:ext cx="34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8"/>
          </p:nvPr>
        </p:nvSpPr>
        <p:spPr>
          <a:xfrm>
            <a:off x="6843267" y="4774067"/>
            <a:ext cx="34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89" name="Google Shape;589;p21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590" name="Google Shape;590;p2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5" name="Google Shape;595;p21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596" name="Google Shape;596;p2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01" name="Google Shape;601;p21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602" name="Google Shape;602;p2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07" name="Google Shape;607;p21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608" name="Google Shape;608;p21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548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>
            <a:spLocks noGrp="1"/>
          </p:cNvSpPr>
          <p:nvPr>
            <p:ph type="pic" idx="2"/>
          </p:nvPr>
        </p:nvSpPr>
        <p:spPr>
          <a:xfrm>
            <a:off x="0" y="-3000"/>
            <a:ext cx="12192000" cy="6864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0"/>
          <p:cNvSpPr txBox="1">
            <a:spLocks noGrp="1"/>
          </p:cNvSpPr>
          <p:nvPr>
            <p:ph type="body" idx="1"/>
          </p:nvPr>
        </p:nvSpPr>
        <p:spPr>
          <a:xfrm>
            <a:off x="1194800" y="5163200"/>
            <a:ext cx="9802400" cy="73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933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650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arisienne"/>
              <a:buNone/>
              <a:defRPr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6" name="Google Shape;616;p22"/>
          <p:cNvSpPr txBox="1">
            <a:spLocks noGrp="1"/>
          </p:cNvSpPr>
          <p:nvPr>
            <p:ph type="subTitle" idx="1"/>
          </p:nvPr>
        </p:nvSpPr>
        <p:spPr>
          <a:xfrm>
            <a:off x="960000" y="23818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2"/>
          <p:cNvSpPr txBox="1">
            <a:spLocks noGrp="1"/>
          </p:cNvSpPr>
          <p:nvPr>
            <p:ph type="subTitle" idx="2"/>
          </p:nvPr>
        </p:nvSpPr>
        <p:spPr>
          <a:xfrm>
            <a:off x="4772000" y="23818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2"/>
          <p:cNvSpPr txBox="1">
            <a:spLocks noGrp="1"/>
          </p:cNvSpPr>
          <p:nvPr>
            <p:ph type="subTitle" idx="3"/>
          </p:nvPr>
        </p:nvSpPr>
        <p:spPr>
          <a:xfrm>
            <a:off x="960000" y="43840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4"/>
          </p:nvPr>
        </p:nvSpPr>
        <p:spPr>
          <a:xfrm>
            <a:off x="4772000" y="43840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2"/>
          <p:cNvSpPr txBox="1">
            <a:spLocks noGrp="1"/>
          </p:cNvSpPr>
          <p:nvPr>
            <p:ph type="subTitle" idx="5"/>
          </p:nvPr>
        </p:nvSpPr>
        <p:spPr>
          <a:xfrm>
            <a:off x="8583996" y="23818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2"/>
          <p:cNvSpPr txBox="1">
            <a:spLocks noGrp="1"/>
          </p:cNvSpPr>
          <p:nvPr>
            <p:ph type="subTitle" idx="6"/>
          </p:nvPr>
        </p:nvSpPr>
        <p:spPr>
          <a:xfrm>
            <a:off x="8583996" y="43840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2"/>
          <p:cNvSpPr txBox="1">
            <a:spLocks noGrp="1"/>
          </p:cNvSpPr>
          <p:nvPr>
            <p:ph type="subTitle" idx="7"/>
          </p:nvPr>
        </p:nvSpPr>
        <p:spPr>
          <a:xfrm>
            <a:off x="965207" y="21486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8"/>
          </p:nvPr>
        </p:nvSpPr>
        <p:spPr>
          <a:xfrm>
            <a:off x="4777203" y="21486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2"/>
          <p:cNvSpPr txBox="1">
            <a:spLocks noGrp="1"/>
          </p:cNvSpPr>
          <p:nvPr>
            <p:ph type="subTitle" idx="9"/>
          </p:nvPr>
        </p:nvSpPr>
        <p:spPr>
          <a:xfrm>
            <a:off x="8589193" y="21486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2"/>
          <p:cNvSpPr txBox="1">
            <a:spLocks noGrp="1"/>
          </p:cNvSpPr>
          <p:nvPr>
            <p:ph type="subTitle" idx="13"/>
          </p:nvPr>
        </p:nvSpPr>
        <p:spPr>
          <a:xfrm>
            <a:off x="965207" y="4133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2"/>
          <p:cNvSpPr txBox="1">
            <a:spLocks noGrp="1"/>
          </p:cNvSpPr>
          <p:nvPr>
            <p:ph type="subTitle" idx="14"/>
          </p:nvPr>
        </p:nvSpPr>
        <p:spPr>
          <a:xfrm>
            <a:off x="4777203" y="4133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2"/>
          <p:cNvSpPr txBox="1">
            <a:spLocks noGrp="1"/>
          </p:cNvSpPr>
          <p:nvPr>
            <p:ph type="subTitle" idx="15"/>
          </p:nvPr>
        </p:nvSpPr>
        <p:spPr>
          <a:xfrm>
            <a:off x="8589193" y="4133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667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3200" b="1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28" name="Google Shape;628;p22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629" name="Google Shape;629;p2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34" name="Google Shape;634;p22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635" name="Google Shape;635;p2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40" name="Google Shape;640;p22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641" name="Google Shape;641;p2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46" name="Google Shape;646;p22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647" name="Google Shape;647;p22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735067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3"/>
          <p:cNvSpPr/>
          <p:nvPr/>
        </p:nvSpPr>
        <p:spPr>
          <a:xfrm>
            <a:off x="212600" y="150400"/>
            <a:ext cx="11766800" cy="6557200"/>
          </a:xfrm>
          <a:prstGeom prst="plaque">
            <a:avLst>
              <a:gd name="adj" fmla="val 14092"/>
            </a:avLst>
          </a:prstGeom>
          <a:noFill/>
          <a:ln w="19050" cap="flat" cmpd="sng">
            <a:solidFill>
              <a:srgbClr val="724F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6" name="Google Shape;656;p23"/>
          <p:cNvSpPr txBox="1">
            <a:spLocks noGrp="1"/>
          </p:cNvSpPr>
          <p:nvPr>
            <p:ph type="title"/>
          </p:nvPr>
        </p:nvSpPr>
        <p:spPr>
          <a:xfrm>
            <a:off x="3130584" y="564612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333" b="0">
                <a:solidFill>
                  <a:schemeClr val="lt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1"/>
          </p:nvPr>
        </p:nvSpPr>
        <p:spPr>
          <a:xfrm>
            <a:off x="3130533" y="2541633"/>
            <a:ext cx="59308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3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6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59" name="Google Shape;659;p23"/>
          <p:cNvGrpSpPr/>
          <p:nvPr/>
        </p:nvGrpSpPr>
        <p:grpSpPr>
          <a:xfrm>
            <a:off x="5099737" y="2131592"/>
            <a:ext cx="1830571" cy="347209"/>
            <a:chOff x="4649625" y="1313925"/>
            <a:chExt cx="1145825" cy="217350"/>
          </a:xfrm>
        </p:grpSpPr>
        <p:sp>
          <p:nvSpPr>
            <p:cNvPr id="660" name="Google Shape;660;p23"/>
            <p:cNvSpPr/>
            <p:nvPr/>
          </p:nvSpPr>
          <p:spPr>
            <a:xfrm>
              <a:off x="5222025" y="1313925"/>
              <a:ext cx="255625" cy="217350"/>
            </a:xfrm>
            <a:custGeom>
              <a:avLst/>
              <a:gdLst/>
              <a:ahLst/>
              <a:cxnLst/>
              <a:rect l="l" t="t" r="r" b="b"/>
              <a:pathLst>
                <a:path w="10225" h="8694" extrusionOk="0">
                  <a:moveTo>
                    <a:pt x="7200" y="194"/>
                  </a:moveTo>
                  <a:cubicBezTo>
                    <a:pt x="7355" y="194"/>
                    <a:pt x="7493" y="285"/>
                    <a:pt x="7573" y="433"/>
                  </a:cubicBezTo>
                  <a:cubicBezTo>
                    <a:pt x="7682" y="609"/>
                    <a:pt x="7695" y="825"/>
                    <a:pt x="7655" y="1028"/>
                  </a:cubicBezTo>
                  <a:cubicBezTo>
                    <a:pt x="7560" y="1448"/>
                    <a:pt x="7276" y="1813"/>
                    <a:pt x="7005" y="2178"/>
                  </a:cubicBezTo>
                  <a:cubicBezTo>
                    <a:pt x="6451" y="2881"/>
                    <a:pt x="5788" y="3517"/>
                    <a:pt x="5045" y="4031"/>
                  </a:cubicBezTo>
                  <a:cubicBezTo>
                    <a:pt x="5021" y="4047"/>
                    <a:pt x="4998" y="4063"/>
                    <a:pt x="4975" y="4079"/>
                  </a:cubicBezTo>
                  <a:lnTo>
                    <a:pt x="4975" y="4079"/>
                  </a:lnTo>
                  <a:cubicBezTo>
                    <a:pt x="5193" y="3490"/>
                    <a:pt x="5397" y="2895"/>
                    <a:pt x="5640" y="2327"/>
                  </a:cubicBezTo>
                  <a:cubicBezTo>
                    <a:pt x="5815" y="1907"/>
                    <a:pt x="6018" y="1502"/>
                    <a:pt x="6248" y="1123"/>
                  </a:cubicBezTo>
                  <a:cubicBezTo>
                    <a:pt x="6370" y="920"/>
                    <a:pt x="6492" y="744"/>
                    <a:pt x="6627" y="568"/>
                  </a:cubicBezTo>
                  <a:cubicBezTo>
                    <a:pt x="6762" y="406"/>
                    <a:pt x="6924" y="244"/>
                    <a:pt x="7114" y="203"/>
                  </a:cubicBezTo>
                  <a:cubicBezTo>
                    <a:pt x="7143" y="197"/>
                    <a:pt x="7172" y="194"/>
                    <a:pt x="7200" y="194"/>
                  </a:cubicBezTo>
                  <a:close/>
                  <a:moveTo>
                    <a:pt x="3538" y="6368"/>
                  </a:moveTo>
                  <a:cubicBezTo>
                    <a:pt x="3586" y="6368"/>
                    <a:pt x="3634" y="6369"/>
                    <a:pt x="3682" y="6370"/>
                  </a:cubicBezTo>
                  <a:lnTo>
                    <a:pt x="3682" y="6370"/>
                  </a:lnTo>
                  <a:cubicBezTo>
                    <a:pt x="3526" y="6642"/>
                    <a:pt x="3358" y="6908"/>
                    <a:pt x="3178" y="7168"/>
                  </a:cubicBezTo>
                  <a:cubicBezTo>
                    <a:pt x="2908" y="7533"/>
                    <a:pt x="2637" y="7898"/>
                    <a:pt x="2299" y="8169"/>
                  </a:cubicBezTo>
                  <a:cubicBezTo>
                    <a:pt x="2123" y="8304"/>
                    <a:pt x="1934" y="8412"/>
                    <a:pt x="1731" y="8466"/>
                  </a:cubicBezTo>
                  <a:cubicBezTo>
                    <a:pt x="1647" y="8489"/>
                    <a:pt x="1559" y="8500"/>
                    <a:pt x="1473" y="8500"/>
                  </a:cubicBezTo>
                  <a:cubicBezTo>
                    <a:pt x="1352" y="8500"/>
                    <a:pt x="1233" y="8479"/>
                    <a:pt x="1123" y="8439"/>
                  </a:cubicBezTo>
                  <a:cubicBezTo>
                    <a:pt x="920" y="8358"/>
                    <a:pt x="744" y="8223"/>
                    <a:pt x="676" y="8047"/>
                  </a:cubicBezTo>
                  <a:cubicBezTo>
                    <a:pt x="595" y="7871"/>
                    <a:pt x="636" y="7668"/>
                    <a:pt x="744" y="7493"/>
                  </a:cubicBezTo>
                  <a:cubicBezTo>
                    <a:pt x="866" y="7303"/>
                    <a:pt x="1028" y="7168"/>
                    <a:pt x="1204" y="7033"/>
                  </a:cubicBezTo>
                  <a:cubicBezTo>
                    <a:pt x="1380" y="6898"/>
                    <a:pt x="1569" y="6789"/>
                    <a:pt x="1772" y="6695"/>
                  </a:cubicBezTo>
                  <a:cubicBezTo>
                    <a:pt x="2328" y="6458"/>
                    <a:pt x="2933" y="6368"/>
                    <a:pt x="3538" y="6368"/>
                  </a:cubicBezTo>
                  <a:close/>
                  <a:moveTo>
                    <a:pt x="7208" y="0"/>
                  </a:moveTo>
                  <a:cubicBezTo>
                    <a:pt x="7163" y="0"/>
                    <a:pt x="7118" y="5"/>
                    <a:pt x="7073" y="14"/>
                  </a:cubicBezTo>
                  <a:cubicBezTo>
                    <a:pt x="6803" y="82"/>
                    <a:pt x="6627" y="257"/>
                    <a:pt x="6478" y="433"/>
                  </a:cubicBezTo>
                  <a:cubicBezTo>
                    <a:pt x="6329" y="623"/>
                    <a:pt x="6194" y="812"/>
                    <a:pt x="6072" y="1015"/>
                  </a:cubicBezTo>
                  <a:cubicBezTo>
                    <a:pt x="5829" y="1407"/>
                    <a:pt x="5626" y="1813"/>
                    <a:pt x="5437" y="2232"/>
                  </a:cubicBezTo>
                  <a:cubicBezTo>
                    <a:pt x="5154" y="2917"/>
                    <a:pt x="4915" y="3611"/>
                    <a:pt x="4649" y="4292"/>
                  </a:cubicBezTo>
                  <a:lnTo>
                    <a:pt x="4649" y="4292"/>
                  </a:lnTo>
                  <a:cubicBezTo>
                    <a:pt x="4022" y="4683"/>
                    <a:pt x="3339" y="4998"/>
                    <a:pt x="2637" y="5221"/>
                  </a:cubicBezTo>
                  <a:cubicBezTo>
                    <a:pt x="2324" y="5319"/>
                    <a:pt x="2003" y="5388"/>
                    <a:pt x="1685" y="5388"/>
                  </a:cubicBezTo>
                  <a:cubicBezTo>
                    <a:pt x="1565" y="5388"/>
                    <a:pt x="1445" y="5378"/>
                    <a:pt x="1325" y="5356"/>
                  </a:cubicBezTo>
                  <a:cubicBezTo>
                    <a:pt x="893" y="5275"/>
                    <a:pt x="487" y="5018"/>
                    <a:pt x="311" y="4626"/>
                  </a:cubicBezTo>
                  <a:cubicBezTo>
                    <a:pt x="149" y="4220"/>
                    <a:pt x="203" y="3747"/>
                    <a:pt x="352" y="3341"/>
                  </a:cubicBezTo>
                  <a:cubicBezTo>
                    <a:pt x="487" y="2922"/>
                    <a:pt x="812" y="2543"/>
                    <a:pt x="1244" y="2462"/>
                  </a:cubicBezTo>
                  <a:cubicBezTo>
                    <a:pt x="1298" y="2452"/>
                    <a:pt x="1353" y="2447"/>
                    <a:pt x="1408" y="2447"/>
                  </a:cubicBezTo>
                  <a:cubicBezTo>
                    <a:pt x="1572" y="2447"/>
                    <a:pt x="1735" y="2492"/>
                    <a:pt x="1866" y="2584"/>
                  </a:cubicBezTo>
                  <a:cubicBezTo>
                    <a:pt x="2042" y="2705"/>
                    <a:pt x="2137" y="2922"/>
                    <a:pt x="2123" y="3138"/>
                  </a:cubicBezTo>
                  <a:cubicBezTo>
                    <a:pt x="2123" y="3354"/>
                    <a:pt x="1988" y="3571"/>
                    <a:pt x="1785" y="3625"/>
                  </a:cubicBezTo>
                  <a:cubicBezTo>
                    <a:pt x="1757" y="3633"/>
                    <a:pt x="1727" y="3637"/>
                    <a:pt x="1697" y="3637"/>
                  </a:cubicBezTo>
                  <a:cubicBezTo>
                    <a:pt x="1629" y="3637"/>
                    <a:pt x="1562" y="3614"/>
                    <a:pt x="1515" y="3557"/>
                  </a:cubicBezTo>
                  <a:cubicBezTo>
                    <a:pt x="1447" y="3476"/>
                    <a:pt x="1434" y="3341"/>
                    <a:pt x="1515" y="3287"/>
                  </a:cubicBezTo>
                  <a:cubicBezTo>
                    <a:pt x="1528" y="3287"/>
                    <a:pt x="1542" y="3260"/>
                    <a:pt x="1528" y="3246"/>
                  </a:cubicBezTo>
                  <a:cubicBezTo>
                    <a:pt x="1522" y="3239"/>
                    <a:pt x="1515" y="3236"/>
                    <a:pt x="1508" y="3236"/>
                  </a:cubicBezTo>
                  <a:cubicBezTo>
                    <a:pt x="1501" y="3236"/>
                    <a:pt x="1495" y="3239"/>
                    <a:pt x="1488" y="3246"/>
                  </a:cubicBezTo>
                  <a:cubicBezTo>
                    <a:pt x="1434" y="3287"/>
                    <a:pt x="1393" y="3354"/>
                    <a:pt x="1407" y="3408"/>
                  </a:cubicBezTo>
                  <a:cubicBezTo>
                    <a:pt x="1407" y="3476"/>
                    <a:pt x="1420" y="3544"/>
                    <a:pt x="1461" y="3598"/>
                  </a:cubicBezTo>
                  <a:cubicBezTo>
                    <a:pt x="1518" y="3674"/>
                    <a:pt x="1610" y="3710"/>
                    <a:pt x="1701" y="3710"/>
                  </a:cubicBezTo>
                  <a:cubicBezTo>
                    <a:pt x="1739" y="3710"/>
                    <a:pt x="1777" y="3704"/>
                    <a:pt x="1812" y="3692"/>
                  </a:cubicBezTo>
                  <a:cubicBezTo>
                    <a:pt x="2042" y="3625"/>
                    <a:pt x="2205" y="3381"/>
                    <a:pt x="2205" y="3138"/>
                  </a:cubicBezTo>
                  <a:cubicBezTo>
                    <a:pt x="2218" y="2895"/>
                    <a:pt x="2110" y="2651"/>
                    <a:pt x="1921" y="2516"/>
                  </a:cubicBezTo>
                  <a:cubicBezTo>
                    <a:pt x="1766" y="2403"/>
                    <a:pt x="1581" y="2352"/>
                    <a:pt x="1400" y="2352"/>
                  </a:cubicBezTo>
                  <a:cubicBezTo>
                    <a:pt x="1343" y="2352"/>
                    <a:pt x="1286" y="2357"/>
                    <a:pt x="1231" y="2367"/>
                  </a:cubicBezTo>
                  <a:cubicBezTo>
                    <a:pt x="1001" y="2408"/>
                    <a:pt x="771" y="2529"/>
                    <a:pt x="609" y="2692"/>
                  </a:cubicBezTo>
                  <a:cubicBezTo>
                    <a:pt x="433" y="2867"/>
                    <a:pt x="325" y="3070"/>
                    <a:pt x="244" y="3300"/>
                  </a:cubicBezTo>
                  <a:cubicBezTo>
                    <a:pt x="81" y="3719"/>
                    <a:pt x="0" y="4220"/>
                    <a:pt x="190" y="4680"/>
                  </a:cubicBezTo>
                  <a:cubicBezTo>
                    <a:pt x="271" y="4896"/>
                    <a:pt x="446" y="5099"/>
                    <a:pt x="636" y="5234"/>
                  </a:cubicBezTo>
                  <a:cubicBezTo>
                    <a:pt x="839" y="5369"/>
                    <a:pt x="1069" y="5451"/>
                    <a:pt x="1298" y="5491"/>
                  </a:cubicBezTo>
                  <a:cubicBezTo>
                    <a:pt x="1437" y="5520"/>
                    <a:pt x="1577" y="5532"/>
                    <a:pt x="1718" y="5532"/>
                  </a:cubicBezTo>
                  <a:cubicBezTo>
                    <a:pt x="2046" y="5532"/>
                    <a:pt x="2375" y="5464"/>
                    <a:pt x="2678" y="5369"/>
                  </a:cubicBezTo>
                  <a:cubicBezTo>
                    <a:pt x="3328" y="5169"/>
                    <a:pt x="3957" y="4895"/>
                    <a:pt x="4546" y="4552"/>
                  </a:cubicBezTo>
                  <a:lnTo>
                    <a:pt x="4546" y="4552"/>
                  </a:lnTo>
                  <a:cubicBezTo>
                    <a:pt x="4515" y="4631"/>
                    <a:pt x="4482" y="4710"/>
                    <a:pt x="4449" y="4788"/>
                  </a:cubicBezTo>
                  <a:cubicBezTo>
                    <a:pt x="4253" y="5274"/>
                    <a:pt x="4030" y="5746"/>
                    <a:pt x="3777" y="6203"/>
                  </a:cubicBezTo>
                  <a:lnTo>
                    <a:pt x="3777" y="6203"/>
                  </a:lnTo>
                  <a:cubicBezTo>
                    <a:pt x="3687" y="6199"/>
                    <a:pt x="3597" y="6197"/>
                    <a:pt x="3508" y="6197"/>
                  </a:cubicBezTo>
                  <a:cubicBezTo>
                    <a:pt x="2894" y="6197"/>
                    <a:pt x="2278" y="6290"/>
                    <a:pt x="1704" y="6532"/>
                  </a:cubicBezTo>
                  <a:cubicBezTo>
                    <a:pt x="1488" y="6627"/>
                    <a:pt x="1285" y="6735"/>
                    <a:pt x="1096" y="6884"/>
                  </a:cubicBezTo>
                  <a:cubicBezTo>
                    <a:pt x="906" y="7019"/>
                    <a:pt x="717" y="7182"/>
                    <a:pt x="595" y="7384"/>
                  </a:cubicBezTo>
                  <a:cubicBezTo>
                    <a:pt x="460" y="7587"/>
                    <a:pt x="392" y="7871"/>
                    <a:pt x="501" y="8128"/>
                  </a:cubicBezTo>
                  <a:cubicBezTo>
                    <a:pt x="609" y="8372"/>
                    <a:pt x="825" y="8534"/>
                    <a:pt x="1055" y="8615"/>
                  </a:cubicBezTo>
                  <a:cubicBezTo>
                    <a:pt x="1195" y="8665"/>
                    <a:pt x="1346" y="8694"/>
                    <a:pt x="1497" y="8694"/>
                  </a:cubicBezTo>
                  <a:cubicBezTo>
                    <a:pt x="1594" y="8694"/>
                    <a:pt x="1690" y="8682"/>
                    <a:pt x="1785" y="8656"/>
                  </a:cubicBezTo>
                  <a:cubicBezTo>
                    <a:pt x="2015" y="8588"/>
                    <a:pt x="2232" y="8466"/>
                    <a:pt x="2421" y="8331"/>
                  </a:cubicBezTo>
                  <a:cubicBezTo>
                    <a:pt x="2800" y="8034"/>
                    <a:pt x="3070" y="7655"/>
                    <a:pt x="3341" y="7290"/>
                  </a:cubicBezTo>
                  <a:cubicBezTo>
                    <a:pt x="3552" y="6994"/>
                    <a:pt x="3744" y="6691"/>
                    <a:pt x="3922" y="6380"/>
                  </a:cubicBezTo>
                  <a:lnTo>
                    <a:pt x="3922" y="6380"/>
                  </a:lnTo>
                  <a:cubicBezTo>
                    <a:pt x="4085" y="6389"/>
                    <a:pt x="4248" y="6404"/>
                    <a:pt x="4409" y="6424"/>
                  </a:cubicBezTo>
                  <a:cubicBezTo>
                    <a:pt x="5315" y="6532"/>
                    <a:pt x="6194" y="6776"/>
                    <a:pt x="7100" y="6925"/>
                  </a:cubicBezTo>
                  <a:cubicBezTo>
                    <a:pt x="7500" y="6997"/>
                    <a:pt x="7911" y="7048"/>
                    <a:pt x="8324" y="7048"/>
                  </a:cubicBezTo>
                  <a:cubicBezTo>
                    <a:pt x="8371" y="7048"/>
                    <a:pt x="8419" y="7048"/>
                    <a:pt x="8466" y="7046"/>
                  </a:cubicBezTo>
                  <a:cubicBezTo>
                    <a:pt x="8926" y="7033"/>
                    <a:pt x="9413" y="6952"/>
                    <a:pt x="9791" y="6641"/>
                  </a:cubicBezTo>
                  <a:cubicBezTo>
                    <a:pt x="9981" y="6492"/>
                    <a:pt x="10116" y="6275"/>
                    <a:pt x="10170" y="6032"/>
                  </a:cubicBezTo>
                  <a:cubicBezTo>
                    <a:pt x="10224" y="5802"/>
                    <a:pt x="10197" y="5559"/>
                    <a:pt x="10129" y="5329"/>
                  </a:cubicBezTo>
                  <a:cubicBezTo>
                    <a:pt x="10062" y="5099"/>
                    <a:pt x="9940" y="4896"/>
                    <a:pt x="9791" y="4720"/>
                  </a:cubicBezTo>
                  <a:cubicBezTo>
                    <a:pt x="9643" y="4544"/>
                    <a:pt x="9440" y="4382"/>
                    <a:pt x="9196" y="4342"/>
                  </a:cubicBezTo>
                  <a:cubicBezTo>
                    <a:pt x="9150" y="4331"/>
                    <a:pt x="9104" y="4326"/>
                    <a:pt x="9058" y="4326"/>
                  </a:cubicBezTo>
                  <a:cubicBezTo>
                    <a:pt x="8859" y="4326"/>
                    <a:pt x="8665" y="4418"/>
                    <a:pt x="8534" y="4571"/>
                  </a:cubicBezTo>
                  <a:cubicBezTo>
                    <a:pt x="8371" y="4734"/>
                    <a:pt x="8290" y="5018"/>
                    <a:pt x="8412" y="5248"/>
                  </a:cubicBezTo>
                  <a:cubicBezTo>
                    <a:pt x="8507" y="5464"/>
                    <a:pt x="8736" y="5599"/>
                    <a:pt x="8980" y="5640"/>
                  </a:cubicBezTo>
                  <a:cubicBezTo>
                    <a:pt x="9005" y="5643"/>
                    <a:pt x="9032" y="5645"/>
                    <a:pt x="9060" y="5645"/>
                  </a:cubicBezTo>
                  <a:cubicBezTo>
                    <a:pt x="9150" y="5645"/>
                    <a:pt x="9249" y="5627"/>
                    <a:pt x="9332" y="5586"/>
                  </a:cubicBezTo>
                  <a:cubicBezTo>
                    <a:pt x="9386" y="5572"/>
                    <a:pt x="9440" y="5532"/>
                    <a:pt x="9480" y="5478"/>
                  </a:cubicBezTo>
                  <a:cubicBezTo>
                    <a:pt x="9521" y="5437"/>
                    <a:pt x="9534" y="5342"/>
                    <a:pt x="9480" y="5288"/>
                  </a:cubicBezTo>
                  <a:cubicBezTo>
                    <a:pt x="9474" y="5281"/>
                    <a:pt x="9467" y="5278"/>
                    <a:pt x="9460" y="5278"/>
                  </a:cubicBezTo>
                  <a:cubicBezTo>
                    <a:pt x="9453" y="5278"/>
                    <a:pt x="9446" y="5281"/>
                    <a:pt x="9440" y="5288"/>
                  </a:cubicBezTo>
                  <a:cubicBezTo>
                    <a:pt x="9426" y="5288"/>
                    <a:pt x="9426" y="5315"/>
                    <a:pt x="9440" y="5329"/>
                  </a:cubicBezTo>
                  <a:cubicBezTo>
                    <a:pt x="9467" y="5356"/>
                    <a:pt x="9453" y="5410"/>
                    <a:pt x="9426" y="5437"/>
                  </a:cubicBezTo>
                  <a:cubicBezTo>
                    <a:pt x="9399" y="5478"/>
                    <a:pt x="9359" y="5518"/>
                    <a:pt x="9304" y="5532"/>
                  </a:cubicBezTo>
                  <a:cubicBezTo>
                    <a:pt x="9233" y="5562"/>
                    <a:pt x="9147" y="5577"/>
                    <a:pt x="9063" y="5577"/>
                  </a:cubicBezTo>
                  <a:cubicBezTo>
                    <a:pt x="9035" y="5577"/>
                    <a:pt x="9007" y="5576"/>
                    <a:pt x="8980" y="5572"/>
                  </a:cubicBezTo>
                  <a:cubicBezTo>
                    <a:pt x="8777" y="5532"/>
                    <a:pt x="8561" y="5410"/>
                    <a:pt x="8480" y="5207"/>
                  </a:cubicBezTo>
                  <a:cubicBezTo>
                    <a:pt x="8385" y="5018"/>
                    <a:pt x="8452" y="4774"/>
                    <a:pt x="8601" y="4626"/>
                  </a:cubicBezTo>
                  <a:cubicBezTo>
                    <a:pt x="8719" y="4497"/>
                    <a:pt x="8879" y="4420"/>
                    <a:pt x="9041" y="4420"/>
                  </a:cubicBezTo>
                  <a:cubicBezTo>
                    <a:pt x="9084" y="4420"/>
                    <a:pt x="9127" y="4425"/>
                    <a:pt x="9169" y="4436"/>
                  </a:cubicBezTo>
                  <a:cubicBezTo>
                    <a:pt x="9386" y="4477"/>
                    <a:pt x="9561" y="4626"/>
                    <a:pt x="9710" y="4788"/>
                  </a:cubicBezTo>
                  <a:cubicBezTo>
                    <a:pt x="9845" y="4950"/>
                    <a:pt x="9954" y="5153"/>
                    <a:pt x="10021" y="5369"/>
                  </a:cubicBezTo>
                  <a:cubicBezTo>
                    <a:pt x="10075" y="5572"/>
                    <a:pt x="10102" y="5802"/>
                    <a:pt x="10048" y="6005"/>
                  </a:cubicBezTo>
                  <a:cubicBezTo>
                    <a:pt x="9994" y="6221"/>
                    <a:pt x="9872" y="6397"/>
                    <a:pt x="9710" y="6532"/>
                  </a:cubicBezTo>
                  <a:cubicBezTo>
                    <a:pt x="9372" y="6803"/>
                    <a:pt x="8899" y="6884"/>
                    <a:pt x="8466" y="6898"/>
                  </a:cubicBezTo>
                  <a:cubicBezTo>
                    <a:pt x="8420" y="6899"/>
                    <a:pt x="8374" y="6900"/>
                    <a:pt x="8327" y="6900"/>
                  </a:cubicBezTo>
                  <a:cubicBezTo>
                    <a:pt x="7925" y="6900"/>
                    <a:pt x="7514" y="6849"/>
                    <a:pt x="7114" y="6776"/>
                  </a:cubicBezTo>
                  <a:cubicBezTo>
                    <a:pt x="6221" y="6627"/>
                    <a:pt x="5342" y="6370"/>
                    <a:pt x="4436" y="6262"/>
                  </a:cubicBezTo>
                  <a:cubicBezTo>
                    <a:pt x="4296" y="6243"/>
                    <a:pt x="4155" y="6228"/>
                    <a:pt x="4013" y="6217"/>
                  </a:cubicBezTo>
                  <a:lnTo>
                    <a:pt x="4013" y="6217"/>
                  </a:lnTo>
                  <a:cubicBezTo>
                    <a:pt x="4254" y="5781"/>
                    <a:pt x="4468" y="5331"/>
                    <a:pt x="4666" y="4869"/>
                  </a:cubicBezTo>
                  <a:cubicBezTo>
                    <a:pt x="4737" y="4699"/>
                    <a:pt x="4805" y="4527"/>
                    <a:pt x="4871" y="4354"/>
                  </a:cubicBezTo>
                  <a:lnTo>
                    <a:pt x="4871" y="4354"/>
                  </a:lnTo>
                  <a:cubicBezTo>
                    <a:pt x="4966" y="4293"/>
                    <a:pt x="5060" y="4230"/>
                    <a:pt x="5153" y="4166"/>
                  </a:cubicBezTo>
                  <a:cubicBezTo>
                    <a:pt x="5910" y="3652"/>
                    <a:pt x="6586" y="3016"/>
                    <a:pt x="7154" y="2286"/>
                  </a:cubicBezTo>
                  <a:cubicBezTo>
                    <a:pt x="7425" y="1921"/>
                    <a:pt x="7722" y="1556"/>
                    <a:pt x="7830" y="1069"/>
                  </a:cubicBezTo>
                  <a:cubicBezTo>
                    <a:pt x="7884" y="825"/>
                    <a:pt x="7871" y="568"/>
                    <a:pt x="7749" y="339"/>
                  </a:cubicBezTo>
                  <a:cubicBezTo>
                    <a:pt x="7682" y="230"/>
                    <a:pt x="7587" y="122"/>
                    <a:pt x="7465" y="55"/>
                  </a:cubicBezTo>
                  <a:cubicBezTo>
                    <a:pt x="7384" y="19"/>
                    <a:pt x="7297" y="0"/>
                    <a:pt x="72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4966750" y="1313925"/>
              <a:ext cx="255300" cy="217350"/>
            </a:xfrm>
            <a:custGeom>
              <a:avLst/>
              <a:gdLst/>
              <a:ahLst/>
              <a:cxnLst/>
              <a:rect l="l" t="t" r="r" b="b"/>
              <a:pathLst>
                <a:path w="10212" h="8694" extrusionOk="0">
                  <a:moveTo>
                    <a:pt x="3024" y="194"/>
                  </a:moveTo>
                  <a:cubicBezTo>
                    <a:pt x="3053" y="194"/>
                    <a:pt x="3082" y="197"/>
                    <a:pt x="3111" y="203"/>
                  </a:cubicBezTo>
                  <a:cubicBezTo>
                    <a:pt x="3287" y="244"/>
                    <a:pt x="3449" y="406"/>
                    <a:pt x="3585" y="568"/>
                  </a:cubicBezTo>
                  <a:cubicBezTo>
                    <a:pt x="3720" y="744"/>
                    <a:pt x="3855" y="920"/>
                    <a:pt x="3977" y="1123"/>
                  </a:cubicBezTo>
                  <a:cubicBezTo>
                    <a:pt x="4207" y="1502"/>
                    <a:pt x="4410" y="1907"/>
                    <a:pt x="4585" y="2327"/>
                  </a:cubicBezTo>
                  <a:cubicBezTo>
                    <a:pt x="4829" y="2899"/>
                    <a:pt x="5034" y="3497"/>
                    <a:pt x="5254" y="4090"/>
                  </a:cubicBezTo>
                  <a:lnTo>
                    <a:pt x="5254" y="4090"/>
                  </a:lnTo>
                  <a:cubicBezTo>
                    <a:pt x="5225" y="4070"/>
                    <a:pt x="5196" y="4051"/>
                    <a:pt x="5167" y="4031"/>
                  </a:cubicBezTo>
                  <a:cubicBezTo>
                    <a:pt x="4423" y="3517"/>
                    <a:pt x="3760" y="2881"/>
                    <a:pt x="3206" y="2178"/>
                  </a:cubicBezTo>
                  <a:cubicBezTo>
                    <a:pt x="2935" y="1813"/>
                    <a:pt x="2665" y="1448"/>
                    <a:pt x="2570" y="1028"/>
                  </a:cubicBezTo>
                  <a:cubicBezTo>
                    <a:pt x="2530" y="825"/>
                    <a:pt x="2543" y="609"/>
                    <a:pt x="2638" y="433"/>
                  </a:cubicBezTo>
                  <a:cubicBezTo>
                    <a:pt x="2718" y="285"/>
                    <a:pt x="2866" y="194"/>
                    <a:pt x="3024" y="194"/>
                  </a:cubicBezTo>
                  <a:close/>
                  <a:moveTo>
                    <a:pt x="6682" y="6368"/>
                  </a:moveTo>
                  <a:cubicBezTo>
                    <a:pt x="7290" y="6368"/>
                    <a:pt x="7892" y="6458"/>
                    <a:pt x="8440" y="6695"/>
                  </a:cubicBezTo>
                  <a:cubicBezTo>
                    <a:pt x="8642" y="6789"/>
                    <a:pt x="8845" y="6898"/>
                    <a:pt x="9021" y="7033"/>
                  </a:cubicBezTo>
                  <a:cubicBezTo>
                    <a:pt x="9183" y="7168"/>
                    <a:pt x="9359" y="7303"/>
                    <a:pt x="9467" y="7493"/>
                  </a:cubicBezTo>
                  <a:cubicBezTo>
                    <a:pt x="9589" y="7668"/>
                    <a:pt x="9630" y="7871"/>
                    <a:pt x="9549" y="8047"/>
                  </a:cubicBezTo>
                  <a:cubicBezTo>
                    <a:pt x="9467" y="8223"/>
                    <a:pt x="9292" y="8358"/>
                    <a:pt x="9102" y="8439"/>
                  </a:cubicBezTo>
                  <a:cubicBezTo>
                    <a:pt x="8984" y="8479"/>
                    <a:pt x="8861" y="8500"/>
                    <a:pt x="8742" y="8500"/>
                  </a:cubicBezTo>
                  <a:cubicBezTo>
                    <a:pt x="8656" y="8500"/>
                    <a:pt x="8573" y="8489"/>
                    <a:pt x="8494" y="8466"/>
                  </a:cubicBezTo>
                  <a:cubicBezTo>
                    <a:pt x="8291" y="8412"/>
                    <a:pt x="8088" y="8304"/>
                    <a:pt x="7926" y="8169"/>
                  </a:cubicBezTo>
                  <a:cubicBezTo>
                    <a:pt x="7588" y="7898"/>
                    <a:pt x="7304" y="7533"/>
                    <a:pt x="7047" y="7168"/>
                  </a:cubicBezTo>
                  <a:cubicBezTo>
                    <a:pt x="6862" y="6908"/>
                    <a:pt x="6693" y="6642"/>
                    <a:pt x="6536" y="6370"/>
                  </a:cubicBezTo>
                  <a:lnTo>
                    <a:pt x="6536" y="6370"/>
                  </a:lnTo>
                  <a:cubicBezTo>
                    <a:pt x="6585" y="6369"/>
                    <a:pt x="6633" y="6368"/>
                    <a:pt x="6682" y="6368"/>
                  </a:cubicBezTo>
                  <a:close/>
                  <a:moveTo>
                    <a:pt x="3014" y="0"/>
                  </a:moveTo>
                  <a:cubicBezTo>
                    <a:pt x="2920" y="0"/>
                    <a:pt x="2827" y="19"/>
                    <a:pt x="2746" y="55"/>
                  </a:cubicBezTo>
                  <a:cubicBezTo>
                    <a:pt x="2624" y="122"/>
                    <a:pt x="2530" y="230"/>
                    <a:pt x="2476" y="339"/>
                  </a:cubicBezTo>
                  <a:cubicBezTo>
                    <a:pt x="2340" y="568"/>
                    <a:pt x="2340" y="825"/>
                    <a:pt x="2381" y="1069"/>
                  </a:cubicBezTo>
                  <a:cubicBezTo>
                    <a:pt x="2489" y="1556"/>
                    <a:pt x="2787" y="1921"/>
                    <a:pt x="3071" y="2286"/>
                  </a:cubicBezTo>
                  <a:cubicBezTo>
                    <a:pt x="3639" y="3016"/>
                    <a:pt x="4315" y="3652"/>
                    <a:pt x="5072" y="4166"/>
                  </a:cubicBezTo>
                  <a:cubicBezTo>
                    <a:pt x="5165" y="4230"/>
                    <a:pt x="5258" y="4293"/>
                    <a:pt x="5353" y="4354"/>
                  </a:cubicBezTo>
                  <a:lnTo>
                    <a:pt x="5353" y="4354"/>
                  </a:lnTo>
                  <a:cubicBezTo>
                    <a:pt x="5419" y="4527"/>
                    <a:pt x="5488" y="4699"/>
                    <a:pt x="5559" y="4869"/>
                  </a:cubicBezTo>
                  <a:cubicBezTo>
                    <a:pt x="5750" y="5331"/>
                    <a:pt x="5964" y="5781"/>
                    <a:pt x="6205" y="6217"/>
                  </a:cubicBezTo>
                  <a:lnTo>
                    <a:pt x="6205" y="6217"/>
                  </a:lnTo>
                  <a:cubicBezTo>
                    <a:pt x="6065" y="6228"/>
                    <a:pt x="5927" y="6243"/>
                    <a:pt x="5789" y="6262"/>
                  </a:cubicBezTo>
                  <a:cubicBezTo>
                    <a:pt x="4869" y="6370"/>
                    <a:pt x="3990" y="6627"/>
                    <a:pt x="3098" y="6776"/>
                  </a:cubicBezTo>
                  <a:cubicBezTo>
                    <a:pt x="2697" y="6849"/>
                    <a:pt x="2297" y="6900"/>
                    <a:pt x="1897" y="6900"/>
                  </a:cubicBezTo>
                  <a:cubicBezTo>
                    <a:pt x="1851" y="6900"/>
                    <a:pt x="1805" y="6899"/>
                    <a:pt x="1759" y="6898"/>
                  </a:cubicBezTo>
                  <a:cubicBezTo>
                    <a:pt x="1313" y="6884"/>
                    <a:pt x="853" y="6803"/>
                    <a:pt x="515" y="6532"/>
                  </a:cubicBezTo>
                  <a:cubicBezTo>
                    <a:pt x="352" y="6397"/>
                    <a:pt x="217" y="6221"/>
                    <a:pt x="177" y="6005"/>
                  </a:cubicBezTo>
                  <a:cubicBezTo>
                    <a:pt x="123" y="5802"/>
                    <a:pt x="136" y="5572"/>
                    <a:pt x="204" y="5369"/>
                  </a:cubicBezTo>
                  <a:cubicBezTo>
                    <a:pt x="271" y="5153"/>
                    <a:pt x="366" y="4950"/>
                    <a:pt x="515" y="4788"/>
                  </a:cubicBezTo>
                  <a:cubicBezTo>
                    <a:pt x="650" y="4626"/>
                    <a:pt x="839" y="4477"/>
                    <a:pt x="1042" y="4436"/>
                  </a:cubicBezTo>
                  <a:cubicBezTo>
                    <a:pt x="1087" y="4425"/>
                    <a:pt x="1132" y="4420"/>
                    <a:pt x="1177" y="4420"/>
                  </a:cubicBezTo>
                  <a:cubicBezTo>
                    <a:pt x="1346" y="4420"/>
                    <a:pt x="1506" y="4497"/>
                    <a:pt x="1624" y="4626"/>
                  </a:cubicBezTo>
                  <a:cubicBezTo>
                    <a:pt x="1759" y="4774"/>
                    <a:pt x="1826" y="5018"/>
                    <a:pt x="1745" y="5207"/>
                  </a:cubicBezTo>
                  <a:cubicBezTo>
                    <a:pt x="1651" y="5410"/>
                    <a:pt x="1448" y="5532"/>
                    <a:pt x="1231" y="5572"/>
                  </a:cubicBezTo>
                  <a:cubicBezTo>
                    <a:pt x="1204" y="5576"/>
                    <a:pt x="1177" y="5577"/>
                    <a:pt x="1151" y="5577"/>
                  </a:cubicBezTo>
                  <a:cubicBezTo>
                    <a:pt x="1070" y="5577"/>
                    <a:pt x="991" y="5562"/>
                    <a:pt x="920" y="5532"/>
                  </a:cubicBezTo>
                  <a:cubicBezTo>
                    <a:pt x="866" y="5518"/>
                    <a:pt x="826" y="5478"/>
                    <a:pt x="799" y="5437"/>
                  </a:cubicBezTo>
                  <a:cubicBezTo>
                    <a:pt x="758" y="5396"/>
                    <a:pt x="745" y="5356"/>
                    <a:pt x="785" y="5329"/>
                  </a:cubicBezTo>
                  <a:cubicBezTo>
                    <a:pt x="785" y="5315"/>
                    <a:pt x="785" y="5288"/>
                    <a:pt x="772" y="5288"/>
                  </a:cubicBezTo>
                  <a:cubicBezTo>
                    <a:pt x="772" y="5281"/>
                    <a:pt x="765" y="5278"/>
                    <a:pt x="756" y="5278"/>
                  </a:cubicBezTo>
                  <a:cubicBezTo>
                    <a:pt x="748" y="5278"/>
                    <a:pt x="738" y="5281"/>
                    <a:pt x="731" y="5288"/>
                  </a:cubicBezTo>
                  <a:cubicBezTo>
                    <a:pt x="677" y="5342"/>
                    <a:pt x="704" y="5437"/>
                    <a:pt x="745" y="5478"/>
                  </a:cubicBezTo>
                  <a:cubicBezTo>
                    <a:pt x="785" y="5532"/>
                    <a:pt x="839" y="5572"/>
                    <a:pt x="893" y="5586"/>
                  </a:cubicBezTo>
                  <a:cubicBezTo>
                    <a:pt x="976" y="5627"/>
                    <a:pt x="1067" y="5645"/>
                    <a:pt x="1159" y="5645"/>
                  </a:cubicBezTo>
                  <a:cubicBezTo>
                    <a:pt x="1188" y="5645"/>
                    <a:pt x="1216" y="5643"/>
                    <a:pt x="1245" y="5640"/>
                  </a:cubicBezTo>
                  <a:cubicBezTo>
                    <a:pt x="1475" y="5599"/>
                    <a:pt x="1705" y="5464"/>
                    <a:pt x="1813" y="5248"/>
                  </a:cubicBezTo>
                  <a:cubicBezTo>
                    <a:pt x="1921" y="5018"/>
                    <a:pt x="1840" y="4734"/>
                    <a:pt x="1678" y="4571"/>
                  </a:cubicBezTo>
                  <a:cubicBezTo>
                    <a:pt x="1557" y="4418"/>
                    <a:pt x="1356" y="4326"/>
                    <a:pt x="1162" y="4326"/>
                  </a:cubicBezTo>
                  <a:cubicBezTo>
                    <a:pt x="1117" y="4326"/>
                    <a:pt x="1072" y="4331"/>
                    <a:pt x="1029" y="4342"/>
                  </a:cubicBezTo>
                  <a:cubicBezTo>
                    <a:pt x="785" y="4382"/>
                    <a:pt x="582" y="4544"/>
                    <a:pt x="434" y="4720"/>
                  </a:cubicBezTo>
                  <a:cubicBezTo>
                    <a:pt x="271" y="4896"/>
                    <a:pt x="163" y="5099"/>
                    <a:pt x="95" y="5329"/>
                  </a:cubicBezTo>
                  <a:cubicBezTo>
                    <a:pt x="14" y="5559"/>
                    <a:pt x="1" y="5802"/>
                    <a:pt x="55" y="6032"/>
                  </a:cubicBezTo>
                  <a:cubicBezTo>
                    <a:pt x="95" y="6275"/>
                    <a:pt x="244" y="6492"/>
                    <a:pt x="420" y="6641"/>
                  </a:cubicBezTo>
                  <a:cubicBezTo>
                    <a:pt x="799" y="6952"/>
                    <a:pt x="1299" y="7033"/>
                    <a:pt x="1745" y="7046"/>
                  </a:cubicBezTo>
                  <a:cubicBezTo>
                    <a:pt x="1794" y="7048"/>
                    <a:pt x="1843" y="7048"/>
                    <a:pt x="1891" y="7048"/>
                  </a:cubicBezTo>
                  <a:cubicBezTo>
                    <a:pt x="2313" y="7048"/>
                    <a:pt x="2725" y="6997"/>
                    <a:pt x="3125" y="6925"/>
                  </a:cubicBezTo>
                  <a:cubicBezTo>
                    <a:pt x="4031" y="6776"/>
                    <a:pt x="4910" y="6532"/>
                    <a:pt x="5802" y="6424"/>
                  </a:cubicBezTo>
                  <a:cubicBezTo>
                    <a:pt x="5966" y="6404"/>
                    <a:pt x="6131" y="6389"/>
                    <a:pt x="6296" y="6380"/>
                  </a:cubicBezTo>
                  <a:lnTo>
                    <a:pt x="6296" y="6380"/>
                  </a:lnTo>
                  <a:cubicBezTo>
                    <a:pt x="6474" y="6691"/>
                    <a:pt x="6665" y="6994"/>
                    <a:pt x="6871" y="7290"/>
                  </a:cubicBezTo>
                  <a:cubicBezTo>
                    <a:pt x="7141" y="7655"/>
                    <a:pt x="7425" y="8034"/>
                    <a:pt x="7804" y="8331"/>
                  </a:cubicBezTo>
                  <a:cubicBezTo>
                    <a:pt x="7980" y="8466"/>
                    <a:pt x="8196" y="8588"/>
                    <a:pt x="8440" y="8656"/>
                  </a:cubicBezTo>
                  <a:cubicBezTo>
                    <a:pt x="8534" y="8682"/>
                    <a:pt x="8631" y="8694"/>
                    <a:pt x="8728" y="8694"/>
                  </a:cubicBezTo>
                  <a:cubicBezTo>
                    <a:pt x="8879" y="8694"/>
                    <a:pt x="9030" y="8665"/>
                    <a:pt x="9170" y="8615"/>
                  </a:cubicBezTo>
                  <a:cubicBezTo>
                    <a:pt x="9400" y="8534"/>
                    <a:pt x="9616" y="8372"/>
                    <a:pt x="9724" y="8128"/>
                  </a:cubicBezTo>
                  <a:cubicBezTo>
                    <a:pt x="9833" y="7871"/>
                    <a:pt x="9765" y="7587"/>
                    <a:pt x="9630" y="7384"/>
                  </a:cubicBezTo>
                  <a:cubicBezTo>
                    <a:pt x="9494" y="7182"/>
                    <a:pt x="9319" y="7019"/>
                    <a:pt x="9129" y="6884"/>
                  </a:cubicBezTo>
                  <a:cubicBezTo>
                    <a:pt x="8940" y="6735"/>
                    <a:pt x="8737" y="6627"/>
                    <a:pt x="8521" y="6532"/>
                  </a:cubicBezTo>
                  <a:cubicBezTo>
                    <a:pt x="7947" y="6290"/>
                    <a:pt x="7331" y="6197"/>
                    <a:pt x="6717" y="6197"/>
                  </a:cubicBezTo>
                  <a:cubicBezTo>
                    <a:pt x="6625" y="6197"/>
                    <a:pt x="6533" y="6199"/>
                    <a:pt x="6441" y="6203"/>
                  </a:cubicBezTo>
                  <a:lnTo>
                    <a:pt x="6441" y="6203"/>
                  </a:lnTo>
                  <a:cubicBezTo>
                    <a:pt x="6188" y="5747"/>
                    <a:pt x="5966" y="5274"/>
                    <a:pt x="5762" y="4788"/>
                  </a:cubicBezTo>
                  <a:cubicBezTo>
                    <a:pt x="5728" y="4706"/>
                    <a:pt x="5694" y="4624"/>
                    <a:pt x="5661" y="4542"/>
                  </a:cubicBezTo>
                  <a:lnTo>
                    <a:pt x="5661" y="4542"/>
                  </a:lnTo>
                  <a:cubicBezTo>
                    <a:pt x="6256" y="4890"/>
                    <a:pt x="6890" y="5167"/>
                    <a:pt x="7547" y="5369"/>
                  </a:cubicBezTo>
                  <a:cubicBezTo>
                    <a:pt x="7850" y="5464"/>
                    <a:pt x="8172" y="5532"/>
                    <a:pt x="8501" y="5532"/>
                  </a:cubicBezTo>
                  <a:cubicBezTo>
                    <a:pt x="8642" y="5532"/>
                    <a:pt x="8784" y="5520"/>
                    <a:pt x="8926" y="5491"/>
                  </a:cubicBezTo>
                  <a:cubicBezTo>
                    <a:pt x="9156" y="5451"/>
                    <a:pt x="9386" y="5369"/>
                    <a:pt x="9576" y="5234"/>
                  </a:cubicBezTo>
                  <a:cubicBezTo>
                    <a:pt x="9778" y="5099"/>
                    <a:pt x="9941" y="4896"/>
                    <a:pt x="10035" y="4680"/>
                  </a:cubicBezTo>
                  <a:cubicBezTo>
                    <a:pt x="10211" y="4220"/>
                    <a:pt x="10144" y="3719"/>
                    <a:pt x="9981" y="3300"/>
                  </a:cubicBezTo>
                  <a:cubicBezTo>
                    <a:pt x="9900" y="3070"/>
                    <a:pt x="9778" y="2867"/>
                    <a:pt x="9616" y="2692"/>
                  </a:cubicBezTo>
                  <a:cubicBezTo>
                    <a:pt x="9440" y="2529"/>
                    <a:pt x="9224" y="2408"/>
                    <a:pt x="8994" y="2367"/>
                  </a:cubicBezTo>
                  <a:cubicBezTo>
                    <a:pt x="8936" y="2357"/>
                    <a:pt x="8876" y="2352"/>
                    <a:pt x="8817" y="2352"/>
                  </a:cubicBezTo>
                  <a:cubicBezTo>
                    <a:pt x="8631" y="2352"/>
                    <a:pt x="8448" y="2403"/>
                    <a:pt x="8304" y="2516"/>
                  </a:cubicBezTo>
                  <a:cubicBezTo>
                    <a:pt x="8101" y="2651"/>
                    <a:pt x="7993" y="2895"/>
                    <a:pt x="8007" y="3138"/>
                  </a:cubicBezTo>
                  <a:cubicBezTo>
                    <a:pt x="8020" y="3381"/>
                    <a:pt x="8169" y="3625"/>
                    <a:pt x="8413" y="3692"/>
                  </a:cubicBezTo>
                  <a:cubicBezTo>
                    <a:pt x="8448" y="3704"/>
                    <a:pt x="8486" y="3710"/>
                    <a:pt x="8523" y="3710"/>
                  </a:cubicBezTo>
                  <a:cubicBezTo>
                    <a:pt x="8614" y="3710"/>
                    <a:pt x="8703" y="3674"/>
                    <a:pt x="8751" y="3598"/>
                  </a:cubicBezTo>
                  <a:cubicBezTo>
                    <a:pt x="8791" y="3544"/>
                    <a:pt x="8818" y="3476"/>
                    <a:pt x="8818" y="3408"/>
                  </a:cubicBezTo>
                  <a:cubicBezTo>
                    <a:pt x="8818" y="3354"/>
                    <a:pt x="8791" y="3287"/>
                    <a:pt x="8737" y="3246"/>
                  </a:cubicBezTo>
                  <a:cubicBezTo>
                    <a:pt x="8730" y="3239"/>
                    <a:pt x="8720" y="3236"/>
                    <a:pt x="8712" y="3236"/>
                  </a:cubicBezTo>
                  <a:cubicBezTo>
                    <a:pt x="8703" y="3236"/>
                    <a:pt x="8697" y="3239"/>
                    <a:pt x="8697" y="3246"/>
                  </a:cubicBezTo>
                  <a:cubicBezTo>
                    <a:pt x="8683" y="3260"/>
                    <a:pt x="8683" y="3287"/>
                    <a:pt x="8697" y="3287"/>
                  </a:cubicBezTo>
                  <a:cubicBezTo>
                    <a:pt x="8778" y="3341"/>
                    <a:pt x="8764" y="3476"/>
                    <a:pt x="8710" y="3557"/>
                  </a:cubicBezTo>
                  <a:cubicBezTo>
                    <a:pt x="8663" y="3614"/>
                    <a:pt x="8596" y="3637"/>
                    <a:pt x="8523" y="3637"/>
                  </a:cubicBezTo>
                  <a:cubicBezTo>
                    <a:pt x="8492" y="3637"/>
                    <a:pt x="8459" y="3633"/>
                    <a:pt x="8426" y="3625"/>
                  </a:cubicBezTo>
                  <a:cubicBezTo>
                    <a:pt x="8223" y="3571"/>
                    <a:pt x="8088" y="3354"/>
                    <a:pt x="8088" y="3138"/>
                  </a:cubicBezTo>
                  <a:cubicBezTo>
                    <a:pt x="8074" y="2922"/>
                    <a:pt x="8183" y="2705"/>
                    <a:pt x="8358" y="2584"/>
                  </a:cubicBezTo>
                  <a:cubicBezTo>
                    <a:pt x="8490" y="2492"/>
                    <a:pt x="8653" y="2447"/>
                    <a:pt x="8811" y="2447"/>
                  </a:cubicBezTo>
                  <a:cubicBezTo>
                    <a:pt x="8864" y="2447"/>
                    <a:pt x="8916" y="2452"/>
                    <a:pt x="8967" y="2462"/>
                  </a:cubicBezTo>
                  <a:cubicBezTo>
                    <a:pt x="9413" y="2543"/>
                    <a:pt x="9724" y="2922"/>
                    <a:pt x="9873" y="3341"/>
                  </a:cubicBezTo>
                  <a:cubicBezTo>
                    <a:pt x="10008" y="3747"/>
                    <a:pt x="10076" y="4220"/>
                    <a:pt x="9900" y="4626"/>
                  </a:cubicBezTo>
                  <a:cubicBezTo>
                    <a:pt x="9738" y="5018"/>
                    <a:pt x="9319" y="5275"/>
                    <a:pt x="8899" y="5356"/>
                  </a:cubicBezTo>
                  <a:cubicBezTo>
                    <a:pt x="8780" y="5378"/>
                    <a:pt x="8659" y="5388"/>
                    <a:pt x="8537" y="5388"/>
                  </a:cubicBezTo>
                  <a:cubicBezTo>
                    <a:pt x="8217" y="5388"/>
                    <a:pt x="7891" y="5319"/>
                    <a:pt x="7588" y="5221"/>
                  </a:cubicBezTo>
                  <a:cubicBezTo>
                    <a:pt x="6873" y="4997"/>
                    <a:pt x="6195" y="4682"/>
                    <a:pt x="5562" y="4289"/>
                  </a:cubicBezTo>
                  <a:lnTo>
                    <a:pt x="5562" y="4289"/>
                  </a:lnTo>
                  <a:cubicBezTo>
                    <a:pt x="5300" y="3609"/>
                    <a:pt x="5068" y="2916"/>
                    <a:pt x="4775" y="2232"/>
                  </a:cubicBezTo>
                  <a:cubicBezTo>
                    <a:pt x="4599" y="1813"/>
                    <a:pt x="4396" y="1407"/>
                    <a:pt x="4153" y="1015"/>
                  </a:cubicBezTo>
                  <a:cubicBezTo>
                    <a:pt x="4031" y="812"/>
                    <a:pt x="3896" y="623"/>
                    <a:pt x="3747" y="433"/>
                  </a:cubicBezTo>
                  <a:cubicBezTo>
                    <a:pt x="3598" y="257"/>
                    <a:pt x="3409" y="82"/>
                    <a:pt x="3152" y="14"/>
                  </a:cubicBezTo>
                  <a:cubicBezTo>
                    <a:pt x="3107" y="5"/>
                    <a:pt x="3060" y="0"/>
                    <a:pt x="30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333925" y="1366675"/>
              <a:ext cx="461525" cy="91650"/>
            </a:xfrm>
            <a:custGeom>
              <a:avLst/>
              <a:gdLst/>
              <a:ahLst/>
              <a:cxnLst/>
              <a:rect l="l" t="t" r="r" b="b"/>
              <a:pathLst>
                <a:path w="18461" h="3666" extrusionOk="0">
                  <a:moveTo>
                    <a:pt x="17527" y="0"/>
                  </a:moveTo>
                  <a:cubicBezTo>
                    <a:pt x="17284" y="0"/>
                    <a:pt x="17040" y="95"/>
                    <a:pt x="16919" y="311"/>
                  </a:cubicBezTo>
                  <a:cubicBezTo>
                    <a:pt x="17027" y="131"/>
                    <a:pt x="17242" y="36"/>
                    <a:pt x="17440" y="36"/>
                  </a:cubicBezTo>
                  <a:cubicBezTo>
                    <a:pt x="17465" y="36"/>
                    <a:pt x="17489" y="38"/>
                    <a:pt x="17514" y="41"/>
                  </a:cubicBezTo>
                  <a:cubicBezTo>
                    <a:pt x="17744" y="54"/>
                    <a:pt x="17973" y="149"/>
                    <a:pt x="18122" y="311"/>
                  </a:cubicBezTo>
                  <a:cubicBezTo>
                    <a:pt x="18298" y="474"/>
                    <a:pt x="18352" y="703"/>
                    <a:pt x="18366" y="933"/>
                  </a:cubicBezTo>
                  <a:cubicBezTo>
                    <a:pt x="18366" y="1163"/>
                    <a:pt x="18312" y="1380"/>
                    <a:pt x="18203" y="1582"/>
                  </a:cubicBezTo>
                  <a:cubicBezTo>
                    <a:pt x="18014" y="2002"/>
                    <a:pt x="17662" y="2326"/>
                    <a:pt x="17284" y="2570"/>
                  </a:cubicBezTo>
                  <a:cubicBezTo>
                    <a:pt x="16892" y="2813"/>
                    <a:pt x="16459" y="2962"/>
                    <a:pt x="15999" y="3070"/>
                  </a:cubicBezTo>
                  <a:cubicBezTo>
                    <a:pt x="15597" y="3149"/>
                    <a:pt x="15184" y="3185"/>
                    <a:pt x="14768" y="3185"/>
                  </a:cubicBezTo>
                  <a:cubicBezTo>
                    <a:pt x="14261" y="3185"/>
                    <a:pt x="13751" y="3132"/>
                    <a:pt x="13254" y="3043"/>
                  </a:cubicBezTo>
                  <a:cubicBezTo>
                    <a:pt x="12334" y="2867"/>
                    <a:pt x="11455" y="2583"/>
                    <a:pt x="10576" y="2272"/>
                  </a:cubicBezTo>
                  <a:cubicBezTo>
                    <a:pt x="9683" y="1975"/>
                    <a:pt x="8791" y="1677"/>
                    <a:pt x="7871" y="1488"/>
                  </a:cubicBezTo>
                  <a:cubicBezTo>
                    <a:pt x="7254" y="1354"/>
                    <a:pt x="6624" y="1284"/>
                    <a:pt x="5998" y="1284"/>
                  </a:cubicBezTo>
                  <a:cubicBezTo>
                    <a:pt x="5679" y="1284"/>
                    <a:pt x="5360" y="1302"/>
                    <a:pt x="5045" y="1339"/>
                  </a:cubicBezTo>
                  <a:cubicBezTo>
                    <a:pt x="4112" y="1447"/>
                    <a:pt x="3192" y="1704"/>
                    <a:pt x="2327" y="2096"/>
                  </a:cubicBezTo>
                  <a:cubicBezTo>
                    <a:pt x="1907" y="2299"/>
                    <a:pt x="1488" y="2529"/>
                    <a:pt x="1096" y="2786"/>
                  </a:cubicBezTo>
                  <a:cubicBezTo>
                    <a:pt x="717" y="3057"/>
                    <a:pt x="352" y="3341"/>
                    <a:pt x="1" y="3665"/>
                  </a:cubicBezTo>
                  <a:cubicBezTo>
                    <a:pt x="366" y="3368"/>
                    <a:pt x="744" y="3084"/>
                    <a:pt x="1137" y="2840"/>
                  </a:cubicBezTo>
                  <a:cubicBezTo>
                    <a:pt x="1529" y="2597"/>
                    <a:pt x="1948" y="2380"/>
                    <a:pt x="2367" y="2191"/>
                  </a:cubicBezTo>
                  <a:cubicBezTo>
                    <a:pt x="3233" y="1839"/>
                    <a:pt x="4139" y="1596"/>
                    <a:pt x="5058" y="1515"/>
                  </a:cubicBezTo>
                  <a:cubicBezTo>
                    <a:pt x="5354" y="1489"/>
                    <a:pt x="5648" y="1476"/>
                    <a:pt x="5941" y="1476"/>
                  </a:cubicBezTo>
                  <a:cubicBezTo>
                    <a:pt x="6572" y="1476"/>
                    <a:pt x="7198" y="1538"/>
                    <a:pt x="7817" y="1677"/>
                  </a:cubicBezTo>
                  <a:cubicBezTo>
                    <a:pt x="8723" y="1880"/>
                    <a:pt x="9616" y="2191"/>
                    <a:pt x="10495" y="2489"/>
                  </a:cubicBezTo>
                  <a:cubicBezTo>
                    <a:pt x="11387" y="2786"/>
                    <a:pt x="12280" y="3070"/>
                    <a:pt x="13213" y="3246"/>
                  </a:cubicBezTo>
                  <a:cubicBezTo>
                    <a:pt x="13696" y="3330"/>
                    <a:pt x="14187" y="3381"/>
                    <a:pt x="14677" y="3381"/>
                  </a:cubicBezTo>
                  <a:cubicBezTo>
                    <a:pt x="15133" y="3381"/>
                    <a:pt x="15590" y="3337"/>
                    <a:pt x="16040" y="3232"/>
                  </a:cubicBezTo>
                  <a:cubicBezTo>
                    <a:pt x="16499" y="3124"/>
                    <a:pt x="16959" y="2948"/>
                    <a:pt x="17351" y="2691"/>
                  </a:cubicBezTo>
                  <a:cubicBezTo>
                    <a:pt x="17757" y="2421"/>
                    <a:pt x="18109" y="2083"/>
                    <a:pt x="18312" y="1637"/>
                  </a:cubicBezTo>
                  <a:cubicBezTo>
                    <a:pt x="18406" y="1407"/>
                    <a:pt x="18460" y="1177"/>
                    <a:pt x="18447" y="933"/>
                  </a:cubicBezTo>
                  <a:cubicBezTo>
                    <a:pt x="18433" y="690"/>
                    <a:pt x="18352" y="446"/>
                    <a:pt x="18176" y="271"/>
                  </a:cubicBezTo>
                  <a:cubicBezTo>
                    <a:pt x="18001" y="108"/>
                    <a:pt x="17757" y="14"/>
                    <a:pt x="175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649625" y="1366675"/>
              <a:ext cx="461175" cy="91650"/>
            </a:xfrm>
            <a:custGeom>
              <a:avLst/>
              <a:gdLst/>
              <a:ahLst/>
              <a:cxnLst/>
              <a:rect l="l" t="t" r="r" b="b"/>
              <a:pathLst>
                <a:path w="18447" h="3666" extrusionOk="0">
                  <a:moveTo>
                    <a:pt x="934" y="0"/>
                  </a:moveTo>
                  <a:cubicBezTo>
                    <a:pt x="704" y="14"/>
                    <a:pt x="460" y="108"/>
                    <a:pt x="285" y="271"/>
                  </a:cubicBezTo>
                  <a:cubicBezTo>
                    <a:pt x="109" y="446"/>
                    <a:pt x="28" y="690"/>
                    <a:pt x="14" y="933"/>
                  </a:cubicBezTo>
                  <a:cubicBezTo>
                    <a:pt x="1" y="1177"/>
                    <a:pt x="55" y="1407"/>
                    <a:pt x="149" y="1637"/>
                  </a:cubicBezTo>
                  <a:cubicBezTo>
                    <a:pt x="339" y="2083"/>
                    <a:pt x="704" y="2421"/>
                    <a:pt x="1096" y="2691"/>
                  </a:cubicBezTo>
                  <a:cubicBezTo>
                    <a:pt x="1502" y="2948"/>
                    <a:pt x="1948" y="3124"/>
                    <a:pt x="2421" y="3232"/>
                  </a:cubicBezTo>
                  <a:cubicBezTo>
                    <a:pt x="2865" y="3337"/>
                    <a:pt x="3321" y="3381"/>
                    <a:pt x="3779" y="3381"/>
                  </a:cubicBezTo>
                  <a:cubicBezTo>
                    <a:pt x="4271" y="3381"/>
                    <a:pt x="4765" y="3330"/>
                    <a:pt x="5248" y="3246"/>
                  </a:cubicBezTo>
                  <a:cubicBezTo>
                    <a:pt x="6167" y="3070"/>
                    <a:pt x="7073" y="2786"/>
                    <a:pt x="7953" y="2489"/>
                  </a:cubicBezTo>
                  <a:cubicBezTo>
                    <a:pt x="8845" y="2191"/>
                    <a:pt x="9724" y="1880"/>
                    <a:pt x="10630" y="1677"/>
                  </a:cubicBezTo>
                  <a:cubicBezTo>
                    <a:pt x="11249" y="1538"/>
                    <a:pt x="11881" y="1476"/>
                    <a:pt x="12513" y="1476"/>
                  </a:cubicBezTo>
                  <a:cubicBezTo>
                    <a:pt x="12805" y="1476"/>
                    <a:pt x="13098" y="1489"/>
                    <a:pt x="13389" y="1515"/>
                  </a:cubicBezTo>
                  <a:cubicBezTo>
                    <a:pt x="14322" y="1596"/>
                    <a:pt x="15228" y="1839"/>
                    <a:pt x="16080" y="2191"/>
                  </a:cubicBezTo>
                  <a:cubicBezTo>
                    <a:pt x="16513" y="2380"/>
                    <a:pt x="16919" y="2597"/>
                    <a:pt x="17324" y="2840"/>
                  </a:cubicBezTo>
                  <a:cubicBezTo>
                    <a:pt x="17717" y="3084"/>
                    <a:pt x="18095" y="3368"/>
                    <a:pt x="18447" y="3665"/>
                  </a:cubicBezTo>
                  <a:cubicBezTo>
                    <a:pt x="18109" y="3341"/>
                    <a:pt x="17744" y="3057"/>
                    <a:pt x="17351" y="2786"/>
                  </a:cubicBezTo>
                  <a:cubicBezTo>
                    <a:pt x="16959" y="2529"/>
                    <a:pt x="16554" y="2299"/>
                    <a:pt x="16121" y="2096"/>
                  </a:cubicBezTo>
                  <a:cubicBezTo>
                    <a:pt x="15269" y="1704"/>
                    <a:pt x="14349" y="1447"/>
                    <a:pt x="13416" y="1339"/>
                  </a:cubicBezTo>
                  <a:cubicBezTo>
                    <a:pt x="13096" y="1302"/>
                    <a:pt x="12774" y="1284"/>
                    <a:pt x="12453" y="1284"/>
                  </a:cubicBezTo>
                  <a:cubicBezTo>
                    <a:pt x="11825" y="1284"/>
                    <a:pt x="11198" y="1354"/>
                    <a:pt x="10590" y="1488"/>
                  </a:cubicBezTo>
                  <a:cubicBezTo>
                    <a:pt x="9670" y="1677"/>
                    <a:pt x="8777" y="1975"/>
                    <a:pt x="7885" y="2272"/>
                  </a:cubicBezTo>
                  <a:cubicBezTo>
                    <a:pt x="7006" y="2583"/>
                    <a:pt x="6113" y="2867"/>
                    <a:pt x="5207" y="3043"/>
                  </a:cubicBezTo>
                  <a:cubicBezTo>
                    <a:pt x="4709" y="3132"/>
                    <a:pt x="4199" y="3185"/>
                    <a:pt x="3691" y="3185"/>
                  </a:cubicBezTo>
                  <a:cubicBezTo>
                    <a:pt x="3273" y="3185"/>
                    <a:pt x="2857" y="3149"/>
                    <a:pt x="2448" y="3070"/>
                  </a:cubicBezTo>
                  <a:cubicBezTo>
                    <a:pt x="2002" y="2962"/>
                    <a:pt x="1569" y="2813"/>
                    <a:pt x="1177" y="2570"/>
                  </a:cubicBezTo>
                  <a:cubicBezTo>
                    <a:pt x="785" y="2326"/>
                    <a:pt x="447" y="2002"/>
                    <a:pt x="244" y="1582"/>
                  </a:cubicBezTo>
                  <a:cubicBezTo>
                    <a:pt x="149" y="1380"/>
                    <a:pt x="95" y="1163"/>
                    <a:pt x="95" y="933"/>
                  </a:cubicBezTo>
                  <a:cubicBezTo>
                    <a:pt x="95" y="703"/>
                    <a:pt x="163" y="474"/>
                    <a:pt x="325" y="311"/>
                  </a:cubicBezTo>
                  <a:cubicBezTo>
                    <a:pt x="487" y="149"/>
                    <a:pt x="704" y="54"/>
                    <a:pt x="934" y="41"/>
                  </a:cubicBezTo>
                  <a:cubicBezTo>
                    <a:pt x="959" y="38"/>
                    <a:pt x="985" y="36"/>
                    <a:pt x="1011" y="36"/>
                  </a:cubicBezTo>
                  <a:cubicBezTo>
                    <a:pt x="1217" y="36"/>
                    <a:pt x="1422" y="131"/>
                    <a:pt x="1542" y="311"/>
                  </a:cubicBezTo>
                  <a:cubicBezTo>
                    <a:pt x="1421" y="95"/>
                    <a:pt x="1177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64" name="Google Shape;664;p23"/>
          <p:cNvGrpSpPr/>
          <p:nvPr/>
        </p:nvGrpSpPr>
        <p:grpSpPr>
          <a:xfrm rot="10800000">
            <a:off x="213092" y="6098075"/>
            <a:ext cx="609569" cy="609543"/>
            <a:chOff x="7946024" y="89525"/>
            <a:chExt cx="1126051" cy="1124617"/>
          </a:xfrm>
        </p:grpSpPr>
        <p:sp>
          <p:nvSpPr>
            <p:cNvPr id="665" name="Google Shape;665;p2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0" name="Google Shape;670;p23"/>
          <p:cNvGrpSpPr/>
          <p:nvPr/>
        </p:nvGrpSpPr>
        <p:grpSpPr>
          <a:xfrm rot="10800000" flipH="1">
            <a:off x="11369322" y="6098075"/>
            <a:ext cx="609569" cy="609543"/>
            <a:chOff x="7946024" y="89525"/>
            <a:chExt cx="1126051" cy="1124617"/>
          </a:xfrm>
        </p:grpSpPr>
        <p:sp>
          <p:nvSpPr>
            <p:cNvPr id="671" name="Google Shape;671;p2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6" name="Google Shape;676;p23"/>
          <p:cNvGrpSpPr/>
          <p:nvPr/>
        </p:nvGrpSpPr>
        <p:grpSpPr>
          <a:xfrm rot="5400000" flipH="1">
            <a:off x="11369333" y="150377"/>
            <a:ext cx="609569" cy="609543"/>
            <a:chOff x="7946024" y="89525"/>
            <a:chExt cx="1126051" cy="1124617"/>
          </a:xfrm>
        </p:grpSpPr>
        <p:sp>
          <p:nvSpPr>
            <p:cNvPr id="677" name="Google Shape;677;p2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2" name="Google Shape;682;p23"/>
          <p:cNvGrpSpPr/>
          <p:nvPr/>
        </p:nvGrpSpPr>
        <p:grpSpPr>
          <a:xfrm flipH="1">
            <a:off x="213107" y="150390"/>
            <a:ext cx="609569" cy="609543"/>
            <a:chOff x="7946024" y="89525"/>
            <a:chExt cx="1126051" cy="1124617"/>
          </a:xfrm>
        </p:grpSpPr>
        <p:sp>
          <p:nvSpPr>
            <p:cNvPr id="683" name="Google Shape;683;p23"/>
            <p:cNvSpPr/>
            <p:nvPr/>
          </p:nvSpPr>
          <p:spPr>
            <a:xfrm>
              <a:off x="8307307" y="586160"/>
              <a:ext cx="272152" cy="270374"/>
            </a:xfrm>
            <a:custGeom>
              <a:avLst/>
              <a:gdLst/>
              <a:ahLst/>
              <a:cxnLst/>
              <a:rect l="l" t="t" r="r" b="b"/>
              <a:pathLst>
                <a:path w="4134" h="4107" extrusionOk="0">
                  <a:moveTo>
                    <a:pt x="437" y="499"/>
                  </a:moveTo>
                  <a:lnTo>
                    <a:pt x="437" y="499"/>
                  </a:lnTo>
                  <a:cubicBezTo>
                    <a:pt x="897" y="701"/>
                    <a:pt x="1513" y="813"/>
                    <a:pt x="1961" y="813"/>
                  </a:cubicBezTo>
                  <a:cubicBezTo>
                    <a:pt x="2207" y="813"/>
                    <a:pt x="2958" y="791"/>
                    <a:pt x="3607" y="510"/>
                  </a:cubicBezTo>
                  <a:lnTo>
                    <a:pt x="3607" y="510"/>
                  </a:lnTo>
                  <a:cubicBezTo>
                    <a:pt x="3327" y="1149"/>
                    <a:pt x="3305" y="1899"/>
                    <a:pt x="3305" y="2157"/>
                  </a:cubicBezTo>
                  <a:cubicBezTo>
                    <a:pt x="3305" y="2605"/>
                    <a:pt x="3417" y="3221"/>
                    <a:pt x="3619" y="3680"/>
                  </a:cubicBezTo>
                  <a:cubicBezTo>
                    <a:pt x="3137" y="3423"/>
                    <a:pt x="2734" y="2952"/>
                    <a:pt x="2498" y="2538"/>
                  </a:cubicBezTo>
                  <a:cubicBezTo>
                    <a:pt x="2476" y="2504"/>
                    <a:pt x="2442" y="2482"/>
                    <a:pt x="2398" y="2471"/>
                  </a:cubicBezTo>
                  <a:lnTo>
                    <a:pt x="2375" y="2471"/>
                  </a:lnTo>
                  <a:cubicBezTo>
                    <a:pt x="2342" y="2471"/>
                    <a:pt x="2319" y="2482"/>
                    <a:pt x="2286" y="2493"/>
                  </a:cubicBezTo>
                  <a:cubicBezTo>
                    <a:pt x="1838" y="2840"/>
                    <a:pt x="1322" y="3120"/>
                    <a:pt x="773" y="3344"/>
                  </a:cubicBezTo>
                  <a:cubicBezTo>
                    <a:pt x="997" y="2795"/>
                    <a:pt x="1277" y="2280"/>
                    <a:pt x="1614" y="1821"/>
                  </a:cubicBezTo>
                  <a:cubicBezTo>
                    <a:pt x="1647" y="1799"/>
                    <a:pt x="1647" y="1754"/>
                    <a:pt x="1647" y="1709"/>
                  </a:cubicBezTo>
                  <a:cubicBezTo>
                    <a:pt x="1636" y="1675"/>
                    <a:pt x="1614" y="1642"/>
                    <a:pt x="1580" y="1619"/>
                  </a:cubicBezTo>
                  <a:cubicBezTo>
                    <a:pt x="1165" y="1384"/>
                    <a:pt x="695" y="970"/>
                    <a:pt x="437" y="499"/>
                  </a:cubicBezTo>
                  <a:close/>
                  <a:moveTo>
                    <a:pt x="3970" y="0"/>
                  </a:moveTo>
                  <a:cubicBezTo>
                    <a:pt x="3941" y="0"/>
                    <a:pt x="3912" y="9"/>
                    <a:pt x="3887" y="29"/>
                  </a:cubicBezTo>
                  <a:cubicBezTo>
                    <a:pt x="3394" y="398"/>
                    <a:pt x="2566" y="533"/>
                    <a:pt x="1961" y="533"/>
                  </a:cubicBezTo>
                  <a:cubicBezTo>
                    <a:pt x="1412" y="533"/>
                    <a:pt x="617" y="354"/>
                    <a:pt x="236" y="74"/>
                  </a:cubicBezTo>
                  <a:cubicBezTo>
                    <a:pt x="206" y="50"/>
                    <a:pt x="173" y="38"/>
                    <a:pt x="141" y="38"/>
                  </a:cubicBezTo>
                  <a:cubicBezTo>
                    <a:pt x="114" y="38"/>
                    <a:pt x="89" y="47"/>
                    <a:pt x="68" y="62"/>
                  </a:cubicBezTo>
                  <a:cubicBezTo>
                    <a:pt x="23" y="96"/>
                    <a:pt x="1" y="163"/>
                    <a:pt x="12" y="219"/>
                  </a:cubicBezTo>
                  <a:cubicBezTo>
                    <a:pt x="180" y="791"/>
                    <a:pt x="673" y="1384"/>
                    <a:pt x="1300" y="1787"/>
                  </a:cubicBezTo>
                  <a:cubicBezTo>
                    <a:pt x="930" y="2314"/>
                    <a:pt x="628" y="2896"/>
                    <a:pt x="404" y="3535"/>
                  </a:cubicBezTo>
                  <a:cubicBezTo>
                    <a:pt x="381" y="3591"/>
                    <a:pt x="393" y="3647"/>
                    <a:pt x="437" y="3680"/>
                  </a:cubicBezTo>
                  <a:cubicBezTo>
                    <a:pt x="460" y="3710"/>
                    <a:pt x="492" y="3725"/>
                    <a:pt x="528" y="3725"/>
                  </a:cubicBezTo>
                  <a:cubicBezTo>
                    <a:pt x="546" y="3725"/>
                    <a:pt x="564" y="3721"/>
                    <a:pt x="583" y="3714"/>
                  </a:cubicBezTo>
                  <a:cubicBezTo>
                    <a:pt x="1221" y="3490"/>
                    <a:pt x="1804" y="3188"/>
                    <a:pt x="2330" y="2818"/>
                  </a:cubicBezTo>
                  <a:cubicBezTo>
                    <a:pt x="2722" y="3445"/>
                    <a:pt x="3327" y="3938"/>
                    <a:pt x="3899" y="4106"/>
                  </a:cubicBezTo>
                  <a:lnTo>
                    <a:pt x="3932" y="4106"/>
                  </a:lnTo>
                  <a:cubicBezTo>
                    <a:pt x="3977" y="4106"/>
                    <a:pt x="4022" y="4084"/>
                    <a:pt x="4055" y="4050"/>
                  </a:cubicBezTo>
                  <a:cubicBezTo>
                    <a:pt x="4089" y="4005"/>
                    <a:pt x="4089" y="3938"/>
                    <a:pt x="4044" y="3882"/>
                  </a:cubicBezTo>
                  <a:cubicBezTo>
                    <a:pt x="3753" y="3501"/>
                    <a:pt x="3585" y="2706"/>
                    <a:pt x="3585" y="2157"/>
                  </a:cubicBezTo>
                  <a:cubicBezTo>
                    <a:pt x="3585" y="1552"/>
                    <a:pt x="3719" y="723"/>
                    <a:pt x="4089" y="230"/>
                  </a:cubicBezTo>
                  <a:cubicBezTo>
                    <a:pt x="4134" y="174"/>
                    <a:pt x="4123" y="96"/>
                    <a:pt x="4078" y="40"/>
                  </a:cubicBezTo>
                  <a:cubicBezTo>
                    <a:pt x="4046" y="15"/>
                    <a:pt x="4008" y="0"/>
                    <a:pt x="3970" y="0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7946024" y="89525"/>
              <a:ext cx="1124551" cy="1124617"/>
            </a:xfrm>
            <a:custGeom>
              <a:avLst/>
              <a:gdLst/>
              <a:ahLst/>
              <a:cxnLst/>
              <a:rect l="l" t="t" r="r" b="b"/>
              <a:pathLst>
                <a:path w="17082" h="17083" extrusionOk="0">
                  <a:moveTo>
                    <a:pt x="134" y="1"/>
                  </a:moveTo>
                  <a:cubicBezTo>
                    <a:pt x="56" y="1"/>
                    <a:pt x="0" y="68"/>
                    <a:pt x="0" y="147"/>
                  </a:cubicBezTo>
                  <a:cubicBezTo>
                    <a:pt x="0" y="225"/>
                    <a:pt x="56" y="281"/>
                    <a:pt x="134" y="281"/>
                  </a:cubicBezTo>
                  <a:lnTo>
                    <a:pt x="16802" y="281"/>
                  </a:lnTo>
                  <a:lnTo>
                    <a:pt x="16802" y="16948"/>
                  </a:lnTo>
                  <a:cubicBezTo>
                    <a:pt x="16802" y="17027"/>
                    <a:pt x="16869" y="17083"/>
                    <a:pt x="16936" y="17083"/>
                  </a:cubicBezTo>
                  <a:cubicBezTo>
                    <a:pt x="17014" y="17083"/>
                    <a:pt x="17082" y="17027"/>
                    <a:pt x="17082" y="16948"/>
                  </a:cubicBezTo>
                  <a:lnTo>
                    <a:pt x="17082" y="147"/>
                  </a:lnTo>
                  <a:cubicBezTo>
                    <a:pt x="17082" y="68"/>
                    <a:pt x="17014" y="1"/>
                    <a:pt x="16936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715066" y="89986"/>
              <a:ext cx="357010" cy="354311"/>
            </a:xfrm>
            <a:custGeom>
              <a:avLst/>
              <a:gdLst/>
              <a:ahLst/>
              <a:cxnLst/>
              <a:rect l="l" t="t" r="r" b="b"/>
              <a:pathLst>
                <a:path w="5423" h="5382" extrusionOk="0">
                  <a:moveTo>
                    <a:pt x="158" y="1"/>
                  </a:moveTo>
                  <a:cubicBezTo>
                    <a:pt x="115" y="1"/>
                    <a:pt x="72" y="21"/>
                    <a:pt x="46" y="61"/>
                  </a:cubicBezTo>
                  <a:cubicBezTo>
                    <a:pt x="1" y="117"/>
                    <a:pt x="12" y="207"/>
                    <a:pt x="79" y="252"/>
                  </a:cubicBezTo>
                  <a:cubicBezTo>
                    <a:pt x="986" y="879"/>
                    <a:pt x="1423" y="3085"/>
                    <a:pt x="886" y="4329"/>
                  </a:cubicBezTo>
                  <a:cubicBezTo>
                    <a:pt x="863" y="4374"/>
                    <a:pt x="874" y="4441"/>
                    <a:pt x="919" y="4474"/>
                  </a:cubicBezTo>
                  <a:cubicBezTo>
                    <a:pt x="949" y="4504"/>
                    <a:pt x="984" y="4519"/>
                    <a:pt x="1020" y="4519"/>
                  </a:cubicBezTo>
                  <a:cubicBezTo>
                    <a:pt x="1039" y="4519"/>
                    <a:pt x="1057" y="4515"/>
                    <a:pt x="1076" y="4508"/>
                  </a:cubicBezTo>
                  <a:cubicBezTo>
                    <a:pt x="1448" y="4347"/>
                    <a:pt x="1906" y="4274"/>
                    <a:pt x="2381" y="4274"/>
                  </a:cubicBezTo>
                  <a:cubicBezTo>
                    <a:pt x="3497" y="4274"/>
                    <a:pt x="4710" y="4678"/>
                    <a:pt x="5142" y="5314"/>
                  </a:cubicBezTo>
                  <a:cubicBezTo>
                    <a:pt x="5176" y="5359"/>
                    <a:pt x="5209" y="5382"/>
                    <a:pt x="5254" y="5382"/>
                  </a:cubicBezTo>
                  <a:cubicBezTo>
                    <a:pt x="5288" y="5382"/>
                    <a:pt x="5310" y="5370"/>
                    <a:pt x="5344" y="5348"/>
                  </a:cubicBezTo>
                  <a:cubicBezTo>
                    <a:pt x="5400" y="5314"/>
                    <a:pt x="5422" y="5225"/>
                    <a:pt x="5377" y="5158"/>
                  </a:cubicBezTo>
                  <a:cubicBezTo>
                    <a:pt x="4890" y="4443"/>
                    <a:pt x="3595" y="3994"/>
                    <a:pt x="2392" y="3994"/>
                  </a:cubicBezTo>
                  <a:cubicBezTo>
                    <a:pt x="1992" y="3994"/>
                    <a:pt x="1602" y="4043"/>
                    <a:pt x="1255" y="4149"/>
                  </a:cubicBezTo>
                  <a:cubicBezTo>
                    <a:pt x="1670" y="2761"/>
                    <a:pt x="1188" y="666"/>
                    <a:pt x="236" y="27"/>
                  </a:cubicBezTo>
                  <a:cubicBezTo>
                    <a:pt x="214" y="10"/>
                    <a:pt x="186" y="1"/>
                    <a:pt x="158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8630275" y="547023"/>
              <a:ext cx="440288" cy="424751"/>
            </a:xfrm>
            <a:custGeom>
              <a:avLst/>
              <a:gdLst/>
              <a:ahLst/>
              <a:cxnLst/>
              <a:rect l="l" t="t" r="r" b="b"/>
              <a:pathLst>
                <a:path w="6688" h="6452" extrusionOk="0">
                  <a:moveTo>
                    <a:pt x="3350" y="3831"/>
                  </a:moveTo>
                  <a:cubicBezTo>
                    <a:pt x="3652" y="3831"/>
                    <a:pt x="3955" y="3943"/>
                    <a:pt x="4156" y="4122"/>
                  </a:cubicBezTo>
                  <a:cubicBezTo>
                    <a:pt x="4223" y="4178"/>
                    <a:pt x="4279" y="4245"/>
                    <a:pt x="4324" y="4323"/>
                  </a:cubicBezTo>
                  <a:cubicBezTo>
                    <a:pt x="4235" y="4290"/>
                    <a:pt x="4134" y="4279"/>
                    <a:pt x="4055" y="4279"/>
                  </a:cubicBezTo>
                  <a:cubicBezTo>
                    <a:pt x="3809" y="4290"/>
                    <a:pt x="3619" y="4424"/>
                    <a:pt x="3495" y="4536"/>
                  </a:cubicBezTo>
                  <a:cubicBezTo>
                    <a:pt x="3473" y="4559"/>
                    <a:pt x="3439" y="4581"/>
                    <a:pt x="3417" y="4604"/>
                  </a:cubicBezTo>
                  <a:cubicBezTo>
                    <a:pt x="3316" y="4693"/>
                    <a:pt x="3238" y="4772"/>
                    <a:pt x="3126" y="4794"/>
                  </a:cubicBezTo>
                  <a:cubicBezTo>
                    <a:pt x="3101" y="4799"/>
                    <a:pt x="3076" y="4802"/>
                    <a:pt x="3051" y="4802"/>
                  </a:cubicBezTo>
                  <a:cubicBezTo>
                    <a:pt x="2915" y="4802"/>
                    <a:pt x="2774" y="4728"/>
                    <a:pt x="2689" y="4615"/>
                  </a:cubicBezTo>
                  <a:cubicBezTo>
                    <a:pt x="2588" y="4480"/>
                    <a:pt x="2599" y="4267"/>
                    <a:pt x="2711" y="4111"/>
                  </a:cubicBezTo>
                  <a:cubicBezTo>
                    <a:pt x="2857" y="3920"/>
                    <a:pt x="3081" y="3853"/>
                    <a:pt x="3238" y="3842"/>
                  </a:cubicBezTo>
                  <a:cubicBezTo>
                    <a:pt x="3283" y="3842"/>
                    <a:pt x="3316" y="3831"/>
                    <a:pt x="3350" y="3831"/>
                  </a:cubicBezTo>
                  <a:close/>
                  <a:moveTo>
                    <a:pt x="3352" y="1"/>
                  </a:moveTo>
                  <a:cubicBezTo>
                    <a:pt x="2745" y="1"/>
                    <a:pt x="2151" y="146"/>
                    <a:pt x="1647" y="437"/>
                  </a:cubicBezTo>
                  <a:cubicBezTo>
                    <a:pt x="639" y="1019"/>
                    <a:pt x="1" y="2117"/>
                    <a:pt x="1" y="3237"/>
                  </a:cubicBezTo>
                  <a:cubicBezTo>
                    <a:pt x="1" y="4167"/>
                    <a:pt x="359" y="5052"/>
                    <a:pt x="1009" y="5656"/>
                  </a:cubicBezTo>
                  <a:cubicBezTo>
                    <a:pt x="1569" y="6183"/>
                    <a:pt x="2286" y="6452"/>
                    <a:pt x="3103" y="6452"/>
                  </a:cubicBezTo>
                  <a:lnTo>
                    <a:pt x="3350" y="6452"/>
                  </a:lnTo>
                  <a:cubicBezTo>
                    <a:pt x="4134" y="6396"/>
                    <a:pt x="4750" y="5724"/>
                    <a:pt x="4761" y="4917"/>
                  </a:cubicBezTo>
                  <a:cubicBezTo>
                    <a:pt x="4761" y="4525"/>
                    <a:pt x="4615" y="4155"/>
                    <a:pt x="4347" y="3909"/>
                  </a:cubicBezTo>
                  <a:cubicBezTo>
                    <a:pt x="4091" y="3692"/>
                    <a:pt x="3722" y="3554"/>
                    <a:pt x="3363" y="3554"/>
                  </a:cubicBezTo>
                  <a:cubicBezTo>
                    <a:pt x="3314" y="3554"/>
                    <a:pt x="3264" y="3556"/>
                    <a:pt x="3215" y="3562"/>
                  </a:cubicBezTo>
                  <a:cubicBezTo>
                    <a:pt x="2902" y="3595"/>
                    <a:pt x="2655" y="3730"/>
                    <a:pt x="2487" y="3943"/>
                  </a:cubicBezTo>
                  <a:cubicBezTo>
                    <a:pt x="2297" y="4200"/>
                    <a:pt x="2286" y="4547"/>
                    <a:pt x="2465" y="4783"/>
                  </a:cubicBezTo>
                  <a:cubicBezTo>
                    <a:pt x="2595" y="4968"/>
                    <a:pt x="2817" y="5077"/>
                    <a:pt x="3042" y="5077"/>
                  </a:cubicBezTo>
                  <a:cubicBezTo>
                    <a:pt x="3089" y="5077"/>
                    <a:pt x="3136" y="5072"/>
                    <a:pt x="3182" y="5063"/>
                  </a:cubicBezTo>
                  <a:cubicBezTo>
                    <a:pt x="3372" y="5029"/>
                    <a:pt x="3495" y="4906"/>
                    <a:pt x="3607" y="4805"/>
                  </a:cubicBezTo>
                  <a:cubicBezTo>
                    <a:pt x="3630" y="4783"/>
                    <a:pt x="3652" y="4760"/>
                    <a:pt x="3675" y="4738"/>
                  </a:cubicBezTo>
                  <a:cubicBezTo>
                    <a:pt x="3820" y="4626"/>
                    <a:pt x="3932" y="4570"/>
                    <a:pt x="4067" y="4559"/>
                  </a:cubicBezTo>
                  <a:cubicBezTo>
                    <a:pt x="4212" y="4559"/>
                    <a:pt x="4447" y="4637"/>
                    <a:pt x="4470" y="4772"/>
                  </a:cubicBezTo>
                  <a:cubicBezTo>
                    <a:pt x="4481" y="4816"/>
                    <a:pt x="4481" y="4872"/>
                    <a:pt x="4481" y="4917"/>
                  </a:cubicBezTo>
                  <a:cubicBezTo>
                    <a:pt x="4481" y="5578"/>
                    <a:pt x="3966" y="6127"/>
                    <a:pt x="3339" y="6172"/>
                  </a:cubicBezTo>
                  <a:cubicBezTo>
                    <a:pt x="3274" y="6175"/>
                    <a:pt x="3210" y="6177"/>
                    <a:pt x="3146" y="6177"/>
                  </a:cubicBezTo>
                  <a:cubicBezTo>
                    <a:pt x="2385" y="6177"/>
                    <a:pt x="1716" y="5930"/>
                    <a:pt x="1199" y="5455"/>
                  </a:cubicBezTo>
                  <a:cubicBezTo>
                    <a:pt x="617" y="4906"/>
                    <a:pt x="281" y="4088"/>
                    <a:pt x="281" y="3237"/>
                  </a:cubicBezTo>
                  <a:cubicBezTo>
                    <a:pt x="281" y="2218"/>
                    <a:pt x="874" y="1210"/>
                    <a:pt x="1793" y="683"/>
                  </a:cubicBezTo>
                  <a:cubicBezTo>
                    <a:pt x="2251" y="418"/>
                    <a:pt x="2795" y="284"/>
                    <a:pt x="3356" y="284"/>
                  </a:cubicBezTo>
                  <a:cubicBezTo>
                    <a:pt x="3768" y="284"/>
                    <a:pt x="4190" y="357"/>
                    <a:pt x="4593" y="504"/>
                  </a:cubicBezTo>
                  <a:cubicBezTo>
                    <a:pt x="5646" y="896"/>
                    <a:pt x="6408" y="1960"/>
                    <a:pt x="6408" y="3047"/>
                  </a:cubicBezTo>
                  <a:cubicBezTo>
                    <a:pt x="6408" y="3125"/>
                    <a:pt x="6475" y="3192"/>
                    <a:pt x="6542" y="3192"/>
                  </a:cubicBezTo>
                  <a:cubicBezTo>
                    <a:pt x="6620" y="3192"/>
                    <a:pt x="6688" y="3125"/>
                    <a:pt x="6688" y="3047"/>
                  </a:cubicBezTo>
                  <a:cubicBezTo>
                    <a:pt x="6688" y="1848"/>
                    <a:pt x="5848" y="672"/>
                    <a:pt x="4683" y="235"/>
                  </a:cubicBezTo>
                  <a:cubicBezTo>
                    <a:pt x="4251" y="79"/>
                    <a:pt x="3798" y="1"/>
                    <a:pt x="335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8260830" y="89525"/>
              <a:ext cx="438115" cy="441078"/>
            </a:xfrm>
            <a:custGeom>
              <a:avLst/>
              <a:gdLst/>
              <a:ahLst/>
              <a:cxnLst/>
              <a:rect l="l" t="t" r="r" b="b"/>
              <a:pathLst>
                <a:path w="6655" h="6700" extrusionOk="0">
                  <a:moveTo>
                    <a:pt x="2185" y="2364"/>
                  </a:moveTo>
                  <a:lnTo>
                    <a:pt x="2185" y="2364"/>
                  </a:lnTo>
                  <a:cubicBezTo>
                    <a:pt x="2264" y="2420"/>
                    <a:pt x="2331" y="2476"/>
                    <a:pt x="2387" y="2532"/>
                  </a:cubicBezTo>
                  <a:cubicBezTo>
                    <a:pt x="2588" y="2756"/>
                    <a:pt x="2700" y="3126"/>
                    <a:pt x="2667" y="3451"/>
                  </a:cubicBezTo>
                  <a:cubicBezTo>
                    <a:pt x="2656" y="3608"/>
                    <a:pt x="2600" y="3832"/>
                    <a:pt x="2398" y="3977"/>
                  </a:cubicBezTo>
                  <a:cubicBezTo>
                    <a:pt x="2317" y="4040"/>
                    <a:pt x="2212" y="4071"/>
                    <a:pt x="2111" y="4071"/>
                  </a:cubicBezTo>
                  <a:cubicBezTo>
                    <a:pt x="2031" y="4071"/>
                    <a:pt x="1954" y="4051"/>
                    <a:pt x="1894" y="4011"/>
                  </a:cubicBezTo>
                  <a:cubicBezTo>
                    <a:pt x="1759" y="3910"/>
                    <a:pt x="1692" y="3731"/>
                    <a:pt x="1726" y="3563"/>
                  </a:cubicBezTo>
                  <a:cubicBezTo>
                    <a:pt x="1748" y="3451"/>
                    <a:pt x="1827" y="3372"/>
                    <a:pt x="1905" y="3272"/>
                  </a:cubicBezTo>
                  <a:cubicBezTo>
                    <a:pt x="1939" y="3249"/>
                    <a:pt x="1961" y="3227"/>
                    <a:pt x="1983" y="3193"/>
                  </a:cubicBezTo>
                  <a:cubicBezTo>
                    <a:pt x="2084" y="3081"/>
                    <a:pt x="2219" y="2891"/>
                    <a:pt x="2230" y="2633"/>
                  </a:cubicBezTo>
                  <a:cubicBezTo>
                    <a:pt x="2230" y="2555"/>
                    <a:pt x="2219" y="2465"/>
                    <a:pt x="2185" y="2364"/>
                  </a:cubicBezTo>
                  <a:close/>
                  <a:moveTo>
                    <a:pt x="3462" y="1"/>
                  </a:moveTo>
                  <a:cubicBezTo>
                    <a:pt x="3384" y="1"/>
                    <a:pt x="3328" y="68"/>
                    <a:pt x="3328" y="147"/>
                  </a:cubicBezTo>
                  <a:cubicBezTo>
                    <a:pt x="3328" y="225"/>
                    <a:pt x="3384" y="281"/>
                    <a:pt x="3462" y="281"/>
                  </a:cubicBezTo>
                  <a:cubicBezTo>
                    <a:pt x="4549" y="281"/>
                    <a:pt x="5624" y="1054"/>
                    <a:pt x="6005" y="2107"/>
                  </a:cubicBezTo>
                  <a:cubicBezTo>
                    <a:pt x="6363" y="3048"/>
                    <a:pt x="6296" y="4100"/>
                    <a:pt x="5825" y="4907"/>
                  </a:cubicBezTo>
                  <a:cubicBezTo>
                    <a:pt x="5299" y="5825"/>
                    <a:pt x="4302" y="6419"/>
                    <a:pt x="3283" y="6419"/>
                  </a:cubicBezTo>
                  <a:cubicBezTo>
                    <a:pt x="2420" y="6419"/>
                    <a:pt x="1614" y="6083"/>
                    <a:pt x="1065" y="5489"/>
                  </a:cubicBezTo>
                  <a:cubicBezTo>
                    <a:pt x="539" y="4941"/>
                    <a:pt x="292" y="4201"/>
                    <a:pt x="348" y="3361"/>
                  </a:cubicBezTo>
                  <a:cubicBezTo>
                    <a:pt x="382" y="2723"/>
                    <a:pt x="931" y="2219"/>
                    <a:pt x="1591" y="2208"/>
                  </a:cubicBezTo>
                  <a:cubicBezTo>
                    <a:pt x="1647" y="2208"/>
                    <a:pt x="1692" y="2208"/>
                    <a:pt x="1737" y="2219"/>
                  </a:cubicBezTo>
                  <a:cubicBezTo>
                    <a:pt x="1871" y="2241"/>
                    <a:pt x="1950" y="2476"/>
                    <a:pt x="1950" y="2633"/>
                  </a:cubicBezTo>
                  <a:cubicBezTo>
                    <a:pt x="1950" y="2756"/>
                    <a:pt x="1894" y="2868"/>
                    <a:pt x="1771" y="3014"/>
                  </a:cubicBezTo>
                  <a:cubicBezTo>
                    <a:pt x="1748" y="3036"/>
                    <a:pt x="1726" y="3059"/>
                    <a:pt x="1703" y="3081"/>
                  </a:cubicBezTo>
                  <a:cubicBezTo>
                    <a:pt x="1603" y="3193"/>
                    <a:pt x="1491" y="3316"/>
                    <a:pt x="1446" y="3507"/>
                  </a:cubicBezTo>
                  <a:cubicBezTo>
                    <a:pt x="1390" y="3776"/>
                    <a:pt x="1502" y="4067"/>
                    <a:pt x="1726" y="4235"/>
                  </a:cubicBezTo>
                  <a:cubicBezTo>
                    <a:pt x="1836" y="4314"/>
                    <a:pt x="1973" y="4353"/>
                    <a:pt x="2114" y="4353"/>
                  </a:cubicBezTo>
                  <a:cubicBezTo>
                    <a:pt x="2273" y="4353"/>
                    <a:pt x="2435" y="4302"/>
                    <a:pt x="2566" y="4201"/>
                  </a:cubicBezTo>
                  <a:cubicBezTo>
                    <a:pt x="2790" y="4044"/>
                    <a:pt x="2924" y="3787"/>
                    <a:pt x="2947" y="3473"/>
                  </a:cubicBezTo>
                  <a:cubicBezTo>
                    <a:pt x="2992" y="3070"/>
                    <a:pt x="2857" y="2633"/>
                    <a:pt x="2600" y="2353"/>
                  </a:cubicBezTo>
                  <a:cubicBezTo>
                    <a:pt x="2353" y="2084"/>
                    <a:pt x="1995" y="1927"/>
                    <a:pt x="1603" y="1927"/>
                  </a:cubicBezTo>
                  <a:lnTo>
                    <a:pt x="1591" y="1927"/>
                  </a:lnTo>
                  <a:cubicBezTo>
                    <a:pt x="785" y="1939"/>
                    <a:pt x="113" y="2555"/>
                    <a:pt x="68" y="3339"/>
                  </a:cubicBezTo>
                  <a:cubicBezTo>
                    <a:pt x="1" y="4257"/>
                    <a:pt x="281" y="5064"/>
                    <a:pt x="852" y="5680"/>
                  </a:cubicBezTo>
                  <a:cubicBezTo>
                    <a:pt x="1457" y="6330"/>
                    <a:pt x="2342" y="6699"/>
                    <a:pt x="3283" y="6699"/>
                  </a:cubicBezTo>
                  <a:cubicBezTo>
                    <a:pt x="4392" y="6699"/>
                    <a:pt x="5489" y="6049"/>
                    <a:pt x="6072" y="5041"/>
                  </a:cubicBezTo>
                  <a:cubicBezTo>
                    <a:pt x="6576" y="4168"/>
                    <a:pt x="6654" y="3036"/>
                    <a:pt x="6274" y="2006"/>
                  </a:cubicBezTo>
                  <a:cubicBezTo>
                    <a:pt x="5848" y="841"/>
                    <a:pt x="4661" y="1"/>
                    <a:pt x="3462" y="1"/>
                  </a:cubicBezTo>
                  <a:close/>
                </a:path>
              </a:pathLst>
            </a:custGeom>
            <a:solidFill>
              <a:srgbClr val="724F24"/>
            </a:solidFill>
            <a:ln w="9525" cap="flat" cmpd="sng">
              <a:solidFill>
                <a:srgbClr val="724F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284290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4631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2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4130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22" name="Google Shape;1622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0744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100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risienne"/>
              <a:buNone/>
              <a:defRPr sz="3500" b="1">
                <a:solidFill>
                  <a:schemeClr val="dk2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risienne"/>
              <a:buNone/>
              <a:defRPr sz="3500">
                <a:solidFill>
                  <a:schemeClr val="dk1"/>
                </a:solidFill>
                <a:latin typeface="Parisienne"/>
                <a:ea typeface="Parisienne"/>
                <a:cs typeface="Parisienne"/>
                <a:sym typeface="Parisien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064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7010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A714-59ED-A801-EFBE-18F067B4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82" y="671807"/>
            <a:ext cx="10843755" cy="38068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pt-PT" sz="13800" b="1" i="1" dirty="0">
                <a:ln>
                  <a:solidFill>
                    <a:schemeClr val="accent5"/>
                  </a:solidFill>
                </a:ln>
                <a:solidFill>
                  <a:srgbClr val="C2863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astanty Cortez" panose="020B0604020202020204" pitchFamily="2" charset="0"/>
              </a:rPr>
              <a:t>La </a:t>
            </a:r>
            <a:r>
              <a:rPr lang="pt-PT" sz="13800" b="1" i="1" dirty="0" err="1">
                <a:ln>
                  <a:solidFill>
                    <a:schemeClr val="accent5"/>
                  </a:solidFill>
                </a:ln>
                <a:solidFill>
                  <a:srgbClr val="C2863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astanty Cortez" panose="020B0604020202020204" pitchFamily="2" charset="0"/>
              </a:rPr>
              <a:t>Vitta</a:t>
            </a:r>
            <a:r>
              <a:rPr lang="pt-PT" sz="13800" b="1" i="1" dirty="0">
                <a:ln>
                  <a:solidFill>
                    <a:schemeClr val="accent5"/>
                  </a:solidFill>
                </a:ln>
                <a:solidFill>
                  <a:srgbClr val="C2863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astanty Cortez" panose="020B0604020202020204" pitchFamily="2" charset="0"/>
              </a:rPr>
              <a:t> É Bella</a:t>
            </a:r>
            <a:endParaRPr lang="en-GB" sz="13800" b="1" i="1" dirty="0">
              <a:ln>
                <a:solidFill>
                  <a:schemeClr val="accent5"/>
                </a:solidFill>
              </a:ln>
              <a:solidFill>
                <a:srgbClr val="C2863E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Rastanty Cortez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FA19-D2FB-9720-2EF2-D49BAC5D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968" y="4936436"/>
            <a:ext cx="3744032" cy="1249757"/>
          </a:xfrm>
        </p:spPr>
        <p:txBody>
          <a:bodyPr/>
          <a:lstStyle/>
          <a:p>
            <a:r>
              <a:rPr lang="pt-PT" b="1" dirty="0">
                <a:solidFill>
                  <a:schemeClr val="accent4"/>
                </a:solidFill>
                <a:latin typeface="Garamond" panose="02020404030301010803" pitchFamily="18" charset="0"/>
                <a:cs typeface="DaunPenh" panose="020B0604020202020204" pitchFamily="2" charset="0"/>
              </a:rPr>
              <a:t>Vitor Daniel, nº 22204782</a:t>
            </a:r>
          </a:p>
          <a:p>
            <a:r>
              <a:rPr lang="pt-PT" b="1" dirty="0">
                <a:solidFill>
                  <a:schemeClr val="accent4"/>
                </a:solidFill>
                <a:latin typeface="Garamond" panose="02020404030301010803" pitchFamily="18" charset="0"/>
                <a:cs typeface="DaunPenh" panose="020B0604020202020204" pitchFamily="2" charset="0"/>
              </a:rPr>
              <a:t>João Carvalho, nº 22204909</a:t>
            </a:r>
          </a:p>
          <a:p>
            <a:r>
              <a:rPr lang="pt-PT" b="1" dirty="0">
                <a:solidFill>
                  <a:schemeClr val="accent4"/>
                </a:solidFill>
                <a:latin typeface="Garamond" panose="02020404030301010803" pitchFamily="18" charset="0"/>
                <a:cs typeface="DaunPenh" panose="020B0604020202020204" pitchFamily="2" charset="0"/>
              </a:rPr>
              <a:t>João Ribeiro, nº 22204593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b="1" dirty="0">
              <a:solidFill>
                <a:schemeClr val="accent4"/>
              </a:solidFill>
              <a:latin typeface="Garamond" panose="02020404030301010803" pitchFamily="18" charset="0"/>
              <a:cs typeface="DaunPenh" panose="020B0604020202020204" pitchFamily="2" charset="0"/>
            </a:endParaRPr>
          </a:p>
        </p:txBody>
      </p:sp>
      <p:pic>
        <p:nvPicPr>
          <p:cNvPr id="1026" name="Picture 2" descr="Amazon.com: Life is Beautiful/La Vita E Bella: A Screenplay: 9780786884698:  Benigni, Roberto, Cerami, Vincenzo: Libros">
            <a:extLst>
              <a:ext uri="{FF2B5EF4-FFF2-40B4-BE49-F238E27FC236}">
                <a16:creationId xmlns:a16="http://schemas.microsoft.com/office/drawing/2014/main" id="{D1DF78AE-3444-B4FA-F756-96626A7DD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6654" r="11025" b="9772"/>
          <a:stretch/>
        </p:blipFill>
        <p:spPr bwMode="auto">
          <a:xfrm>
            <a:off x="7341446" y="2883162"/>
            <a:ext cx="2498586" cy="31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B0D2-06DD-75DB-28B7-DF77CEA4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86" y="0"/>
            <a:ext cx="10272000" cy="1578429"/>
          </a:xfrm>
        </p:spPr>
        <p:txBody>
          <a:bodyPr anchor="ctr"/>
          <a:lstStyle/>
          <a:p>
            <a:r>
              <a:rPr lang="pt-PT" sz="9600" dirty="0">
                <a:latin typeface="Rastanty Cortez" panose="02000506000000020003" pitchFamily="2" charset="0"/>
              </a:rPr>
              <a:t>Sinopse do filme La Vita É Bella</a:t>
            </a:r>
            <a:endParaRPr lang="en-GB" sz="9600" dirty="0">
              <a:latin typeface="Rastanty Cortez" panose="02000506000000020003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3238-6938-CBE9-DB3E-61225393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998426"/>
            <a:ext cx="10272000" cy="3603173"/>
          </a:xfrm>
        </p:spPr>
        <p:txBody>
          <a:bodyPr anchor="ctr"/>
          <a:lstStyle/>
          <a:p>
            <a:pPr>
              <a:lnSpc>
                <a:spcPct val="150000"/>
              </a:lnSpc>
              <a:tabLst>
                <a:tab pos="358775" algn="l"/>
              </a:tabLst>
            </a:pPr>
            <a:r>
              <a:rPr lang="pt-PT" sz="2400" b="1" dirty="0">
                <a:latin typeface="+mj-lt"/>
              </a:rPr>
              <a:t>O filme conta a história de uma família judia em Itália durante a 2ª guerra mundial, quando são levados para um campo de concentração.</a:t>
            </a:r>
          </a:p>
          <a:p>
            <a:pPr>
              <a:lnSpc>
                <a:spcPct val="150000"/>
              </a:lnSpc>
              <a:tabLst>
                <a:tab pos="358775" algn="l"/>
              </a:tabLst>
            </a:pPr>
            <a:endParaRPr lang="pt-PT" sz="2400" b="1" dirty="0">
              <a:latin typeface="+mj-lt"/>
            </a:endParaRPr>
          </a:p>
          <a:p>
            <a:pPr>
              <a:lnSpc>
                <a:spcPct val="150000"/>
              </a:lnSpc>
              <a:tabLst>
                <a:tab pos="358775" algn="l"/>
              </a:tabLst>
            </a:pPr>
            <a:r>
              <a:rPr lang="pt-PT" sz="2400" b="1" dirty="0">
                <a:latin typeface="+mj-lt"/>
              </a:rPr>
              <a:t>Aqui o pai pretende que tudo não passa de uma brincadeira para esconder a realidade ao filho.</a:t>
            </a: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8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DB1887-D7B4-9AAC-2184-0FDF28D0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86" y="0"/>
            <a:ext cx="10272000" cy="1578429"/>
          </a:xfrm>
        </p:spPr>
        <p:txBody>
          <a:bodyPr anchor="ctr"/>
          <a:lstStyle/>
          <a:p>
            <a:r>
              <a:rPr lang="pt-PT" sz="9600" dirty="0">
                <a:latin typeface="Rastanty Cortez" panose="02000506000000020003" pitchFamily="2" charset="0"/>
              </a:rPr>
              <a:t>Sinopse do jogo baseado no filme</a:t>
            </a:r>
            <a:endParaRPr lang="en-GB" sz="9600" dirty="0">
              <a:latin typeface="Rastanty Cortez" panose="02000506000000020003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FA34FB-4535-7F9F-94C6-EEEC41CE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286" y="1990182"/>
            <a:ext cx="10272000" cy="3603173"/>
          </a:xfrm>
        </p:spPr>
        <p:txBody>
          <a:bodyPr anchor="ctr"/>
          <a:lstStyle/>
          <a:p>
            <a:pPr>
              <a:lnSpc>
                <a:spcPct val="150000"/>
              </a:lnSpc>
              <a:tabLst>
                <a:tab pos="358775" algn="l"/>
              </a:tabLst>
            </a:pPr>
            <a:r>
              <a:rPr lang="pt-PT" sz="2400" b="1" dirty="0">
                <a:latin typeface="+mj-lt"/>
              </a:rPr>
              <a:t>O jogo pega na ação central do filme (nos campos de concentração).</a:t>
            </a:r>
          </a:p>
          <a:p>
            <a:pPr>
              <a:lnSpc>
                <a:spcPct val="150000"/>
              </a:lnSpc>
              <a:tabLst>
                <a:tab pos="358775" algn="l"/>
              </a:tabLst>
            </a:pPr>
            <a:endParaRPr lang="pt-PT" sz="2400" b="1" dirty="0">
              <a:latin typeface="+mj-lt"/>
            </a:endParaRPr>
          </a:p>
          <a:p>
            <a:pPr>
              <a:lnSpc>
                <a:spcPct val="150000"/>
              </a:lnSpc>
              <a:tabLst>
                <a:tab pos="358775" algn="l"/>
              </a:tabLst>
            </a:pPr>
            <a:r>
              <a:rPr lang="pt-PT" sz="2400" b="1" dirty="0">
                <a:latin typeface="+mj-lt"/>
              </a:rPr>
              <a:t>Este jogo é de plataformas no qual o objetivo e chegar ao fim do nível sem ser apanhado pelos soldados/generais no campo.</a:t>
            </a: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7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4002-4A79-1BE6-0B6F-D8516274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76" y="68905"/>
            <a:ext cx="10272000" cy="1349406"/>
          </a:xfrm>
        </p:spPr>
        <p:txBody>
          <a:bodyPr/>
          <a:lstStyle/>
          <a:p>
            <a:r>
              <a:rPr lang="pt-PT" sz="9600" dirty="0">
                <a:latin typeface="Rastanty Cortez" panose="02000506000000020003" pitchFamily="2" charset="0"/>
              </a:rPr>
              <a:t>			Público Alvo</a:t>
            </a:r>
            <a:endParaRPr lang="pt-PT" sz="96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865DC7-9380-0656-147B-2BF9A0AF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739" y="3262956"/>
            <a:ext cx="10272000" cy="2054356"/>
          </a:xfrm>
        </p:spPr>
        <p:txBody>
          <a:bodyPr/>
          <a:lstStyle/>
          <a:p>
            <a:r>
              <a:rPr lang="pt-PT" sz="2400" b="1" dirty="0">
                <a:latin typeface="+mj-lt"/>
              </a:rPr>
              <a:t>Jovens entre os 16 e 24 anos, com gosto em jogos 2D </a:t>
            </a:r>
            <a:r>
              <a:rPr lang="pt-PT" sz="2400" b="1" dirty="0" err="1">
                <a:latin typeface="+mj-lt"/>
              </a:rPr>
              <a:t>side</a:t>
            </a:r>
            <a:r>
              <a:rPr lang="pt-PT" sz="2400" b="1" dirty="0">
                <a:latin typeface="+mj-lt"/>
              </a:rPr>
              <a:t> </a:t>
            </a:r>
            <a:r>
              <a:rPr lang="pt-PT" sz="2400" b="1" dirty="0" err="1">
                <a:latin typeface="+mj-lt"/>
              </a:rPr>
              <a:t>scroller</a:t>
            </a:r>
            <a:r>
              <a:rPr lang="pt-PT" sz="2400" b="1" dirty="0">
                <a:latin typeface="+mj-lt"/>
              </a:rPr>
              <a:t>.</a:t>
            </a:r>
          </a:p>
          <a:p>
            <a:pPr marL="186262" indent="0">
              <a:buNone/>
            </a:pPr>
            <a:endParaRPr lang="pt-P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2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8A6026-4B87-CE88-B4F2-26C6BF9B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306" y="181084"/>
            <a:ext cx="7123387" cy="830594"/>
          </a:xfrm>
          <a:noFill/>
          <a:ln>
            <a:noFill/>
          </a:ln>
        </p:spPr>
        <p:txBody>
          <a:bodyPr anchor="ctr"/>
          <a:lstStyle/>
          <a:p>
            <a:r>
              <a:rPr lang="en-GB" sz="10800" b="0" dirty="0" err="1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BackGround</a:t>
            </a:r>
            <a:r>
              <a:rPr lang="en-GB" sz="10800" b="0" dirty="0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/</a:t>
            </a:r>
            <a:r>
              <a:rPr lang="en-GB" sz="10800" b="0" dirty="0" err="1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Cenários</a:t>
            </a:r>
            <a:endParaRPr lang="en-GB" sz="10800" b="0" dirty="0">
              <a:ln>
                <a:solidFill>
                  <a:srgbClr val="623D14"/>
                </a:solidFill>
              </a:ln>
              <a:solidFill>
                <a:srgbClr val="815C2F"/>
              </a:solidFill>
              <a:latin typeface="Rastanty Cortez" panose="02000506000000020003" pitchFamily="2" charset="0"/>
            </a:endParaRPr>
          </a:p>
        </p:txBody>
      </p:sp>
      <p:pic>
        <p:nvPicPr>
          <p:cNvPr id="4" name="Imagem 3" descr="Uma imagem com captura de ecrã, silhueta&#10;&#10;Descrição gerada automaticamente">
            <a:extLst>
              <a:ext uri="{FF2B5EF4-FFF2-40B4-BE49-F238E27FC236}">
                <a16:creationId xmlns:a16="http://schemas.microsoft.com/office/drawing/2014/main" id="{4E8670D5-0289-E047-DD2A-7FF924548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9" y="2153599"/>
            <a:ext cx="8127875" cy="1523976"/>
          </a:xfrm>
          <a:prstGeom prst="rect">
            <a:avLst/>
          </a:prstGeom>
        </p:spPr>
      </p:pic>
      <p:pic>
        <p:nvPicPr>
          <p:cNvPr id="6" name="Imagem 5" descr="Uma imagem com janela, arte, edifício&#10;&#10;Descrição gerada automaticamente">
            <a:extLst>
              <a:ext uri="{FF2B5EF4-FFF2-40B4-BE49-F238E27FC236}">
                <a16:creationId xmlns:a16="http://schemas.microsoft.com/office/drawing/2014/main" id="{3C3C1166-F5C4-82B3-CC6B-452F879AB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58" y="1944210"/>
            <a:ext cx="2092759" cy="36623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7FF48D-7E2B-44B9-4C1E-ECCF494D1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04" y="4386397"/>
            <a:ext cx="3141942" cy="6445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CFACFC-3FBE-2E92-0E54-01755963B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19" y="4386397"/>
            <a:ext cx="1268861" cy="6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49E79B-102B-0039-5640-052ED371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304" y="200540"/>
            <a:ext cx="8351484" cy="704133"/>
          </a:xfrm>
          <a:noFill/>
          <a:ln>
            <a:noFill/>
          </a:ln>
        </p:spPr>
        <p:txBody>
          <a:bodyPr anchor="ctr"/>
          <a:lstStyle/>
          <a:p>
            <a:r>
              <a:rPr lang="en-GB" sz="10800" b="0" dirty="0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Characters/Animations</a:t>
            </a:r>
          </a:p>
        </p:txBody>
      </p:sp>
      <p:pic>
        <p:nvPicPr>
          <p:cNvPr id="4" name="Imagem 3" descr="Uma imagem com captura de ecrã, píxel, Gráficos, design&#10;&#10;Descrição gerada automaticamente">
            <a:extLst>
              <a:ext uri="{FF2B5EF4-FFF2-40B4-BE49-F238E27FC236}">
                <a16:creationId xmlns:a16="http://schemas.microsoft.com/office/drawing/2014/main" id="{291321A3-8B53-EEF5-D9DE-8C6C9819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0" y="1865790"/>
            <a:ext cx="1563210" cy="1563210"/>
          </a:xfrm>
          <a:prstGeom prst="rect">
            <a:avLst/>
          </a:prstGeom>
        </p:spPr>
      </p:pic>
      <p:pic>
        <p:nvPicPr>
          <p:cNvPr id="7" name="Imagem 6" descr="Uma imagem com píxel, captura de ecrã&#10;&#10;Descrição gerada automaticamente">
            <a:extLst>
              <a:ext uri="{FF2B5EF4-FFF2-40B4-BE49-F238E27FC236}">
                <a16:creationId xmlns:a16="http://schemas.microsoft.com/office/drawing/2014/main" id="{45AA83F8-F821-02ED-8A62-8157F32BF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10" y="1908143"/>
            <a:ext cx="1520857" cy="1520857"/>
          </a:xfrm>
          <a:prstGeom prst="rect">
            <a:avLst/>
          </a:prstGeom>
        </p:spPr>
      </p:pic>
      <p:pic>
        <p:nvPicPr>
          <p:cNvPr id="9" name="Imagem 8" descr="Uma imagem com píxel, captura de ecrã&#10;&#10;Descrição gerada automaticamente">
            <a:extLst>
              <a:ext uri="{FF2B5EF4-FFF2-40B4-BE49-F238E27FC236}">
                <a16:creationId xmlns:a16="http://schemas.microsoft.com/office/drawing/2014/main" id="{622EB0BF-37FE-2158-8C88-A0B53A51B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74" y="1793289"/>
            <a:ext cx="1635711" cy="1635711"/>
          </a:xfrm>
          <a:prstGeom prst="rect">
            <a:avLst/>
          </a:prstGeom>
        </p:spPr>
      </p:pic>
      <p:pic>
        <p:nvPicPr>
          <p:cNvPr id="11" name="Imagem 10" descr="Uma imagem com píxel, captura de ecrã&#10;&#10;Descrição gerada automaticamente">
            <a:extLst>
              <a:ext uri="{FF2B5EF4-FFF2-40B4-BE49-F238E27FC236}">
                <a16:creationId xmlns:a16="http://schemas.microsoft.com/office/drawing/2014/main" id="{755DDF0F-7841-258C-93CF-41061FAC1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74" y="4015222"/>
            <a:ext cx="1669743" cy="1747238"/>
          </a:xfrm>
          <a:prstGeom prst="rect">
            <a:avLst/>
          </a:prstGeom>
        </p:spPr>
      </p:pic>
      <p:pic>
        <p:nvPicPr>
          <p:cNvPr id="13" name="Imagem 12" descr="Uma imagem com captura de ecrã, píxel, Gráficos, design&#10;&#10;Descrição gerada automaticamente">
            <a:extLst>
              <a:ext uri="{FF2B5EF4-FFF2-40B4-BE49-F238E27FC236}">
                <a16:creationId xmlns:a16="http://schemas.microsoft.com/office/drawing/2014/main" id="{641BEB84-9A62-0542-4D12-F2848830A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04" y="4092717"/>
            <a:ext cx="1669743" cy="1669743"/>
          </a:xfrm>
          <a:prstGeom prst="rect">
            <a:avLst/>
          </a:prstGeom>
        </p:spPr>
      </p:pic>
      <p:pic>
        <p:nvPicPr>
          <p:cNvPr id="15" name="Imagem 14" descr="Uma imagem com captura de ecrã, arte, Gráficos, píxel&#10;&#10;Descrição gerada automaticamente">
            <a:extLst>
              <a:ext uri="{FF2B5EF4-FFF2-40B4-BE49-F238E27FC236}">
                <a16:creationId xmlns:a16="http://schemas.microsoft.com/office/drawing/2014/main" id="{D6FFD2ED-80CF-B82D-7BCD-32365AF3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25" y="4011966"/>
            <a:ext cx="1669743" cy="16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49E79B-102B-0039-5640-052ED371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92" y="200541"/>
            <a:ext cx="2334387" cy="704133"/>
          </a:xfrm>
          <a:noFill/>
          <a:ln>
            <a:noFill/>
          </a:ln>
        </p:spPr>
        <p:txBody>
          <a:bodyPr anchor="ctr"/>
          <a:lstStyle/>
          <a:p>
            <a:r>
              <a:rPr lang="en-GB" sz="10800" b="0" dirty="0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Assets</a:t>
            </a:r>
          </a:p>
        </p:txBody>
      </p:sp>
      <p:pic>
        <p:nvPicPr>
          <p:cNvPr id="6" name="Imagem 5" descr="Uma imagem com captura de ecrã, padrão, quadrado, Retângulo&#10;&#10;Descrição gerada automaticamente">
            <a:extLst>
              <a:ext uri="{FF2B5EF4-FFF2-40B4-BE49-F238E27FC236}">
                <a16:creationId xmlns:a16="http://schemas.microsoft.com/office/drawing/2014/main" id="{5913A095-5BB5-55E0-E277-167083B9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5" y="2087732"/>
            <a:ext cx="1230453" cy="1230453"/>
          </a:xfrm>
          <a:prstGeom prst="rect">
            <a:avLst/>
          </a:prstGeom>
        </p:spPr>
      </p:pic>
      <p:pic>
        <p:nvPicPr>
          <p:cNvPr id="9" name="Imagem 8" descr="Uma imagem com captura de ecrã, Retângulo, quadrado&#10;&#10;Descrição gerada automaticamente">
            <a:extLst>
              <a:ext uri="{FF2B5EF4-FFF2-40B4-BE49-F238E27FC236}">
                <a16:creationId xmlns:a16="http://schemas.microsoft.com/office/drawing/2014/main" id="{F4E2FA9C-6C40-8C38-0D5F-5A521BBF2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90" y="4441238"/>
            <a:ext cx="1290458" cy="1290458"/>
          </a:xfrm>
          <a:prstGeom prst="rect">
            <a:avLst/>
          </a:prstGeom>
        </p:spPr>
      </p:pic>
      <p:pic>
        <p:nvPicPr>
          <p:cNvPr id="18" name="Imagem 17" descr="Uma imagem com captura de ecrã, píxel&#10;&#10;Descrição gerada automaticamente">
            <a:extLst>
              <a:ext uri="{FF2B5EF4-FFF2-40B4-BE49-F238E27FC236}">
                <a16:creationId xmlns:a16="http://schemas.microsoft.com/office/drawing/2014/main" id="{5EC9DC39-2130-1136-F8CB-E12D1A70C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82" y="1865207"/>
            <a:ext cx="1452978" cy="1452978"/>
          </a:xfrm>
          <a:prstGeom prst="rect">
            <a:avLst/>
          </a:prstGeom>
        </p:spPr>
      </p:pic>
      <p:pic>
        <p:nvPicPr>
          <p:cNvPr id="22" name="Imagem 21" descr="Uma imagem com padrão, captura de ecrã, píxel, design&#10;&#10;Descrição gerada automaticamente">
            <a:extLst>
              <a:ext uri="{FF2B5EF4-FFF2-40B4-BE49-F238E27FC236}">
                <a16:creationId xmlns:a16="http://schemas.microsoft.com/office/drawing/2014/main" id="{C41650DE-71E7-3165-7BE4-07AA9C80D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82" y="4278718"/>
            <a:ext cx="1452978" cy="1452978"/>
          </a:xfrm>
          <a:prstGeom prst="rect">
            <a:avLst/>
          </a:prstGeom>
        </p:spPr>
      </p:pic>
      <p:pic>
        <p:nvPicPr>
          <p:cNvPr id="29" name="Imagem 2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E843441-CD5B-AA93-1868-4AD05B2EA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09" y="2130057"/>
            <a:ext cx="1545454" cy="1545454"/>
          </a:xfrm>
          <a:prstGeom prst="rect">
            <a:avLst/>
          </a:prstGeom>
        </p:spPr>
      </p:pic>
      <p:pic>
        <p:nvPicPr>
          <p:cNvPr id="31" name="Imagem 30" descr="Uma imagem com captura de ecrã, quadrado, Retângulo, design&#10;&#10;Descrição gerada automaticamente">
            <a:extLst>
              <a:ext uri="{FF2B5EF4-FFF2-40B4-BE49-F238E27FC236}">
                <a16:creationId xmlns:a16="http://schemas.microsoft.com/office/drawing/2014/main" id="{134D4BA0-B1AA-4542-D96E-547953916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21" y="1996892"/>
            <a:ext cx="1811784" cy="1811784"/>
          </a:xfrm>
          <a:prstGeom prst="rect">
            <a:avLst/>
          </a:prstGeom>
        </p:spPr>
      </p:pic>
      <p:pic>
        <p:nvPicPr>
          <p:cNvPr id="33" name="Imagem 32" descr="Uma imagem com captura de ecrã, quadrado, Retângulo&#10;&#10;Descrição gerada automaticamente">
            <a:extLst>
              <a:ext uri="{FF2B5EF4-FFF2-40B4-BE49-F238E27FC236}">
                <a16:creationId xmlns:a16="http://schemas.microsoft.com/office/drawing/2014/main" id="{2D7D7497-B4AD-793C-EF34-847DCF0A7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58" y="4441238"/>
            <a:ext cx="1576710" cy="1261368"/>
          </a:xfrm>
          <a:prstGeom prst="rect">
            <a:avLst/>
          </a:prstGeom>
        </p:spPr>
      </p:pic>
      <p:pic>
        <p:nvPicPr>
          <p:cNvPr id="35" name="Imagem 34" descr="Uma imagem com captura de ecrã, píxel&#10;&#10;Descrição gerada automaticamente">
            <a:extLst>
              <a:ext uri="{FF2B5EF4-FFF2-40B4-BE49-F238E27FC236}">
                <a16:creationId xmlns:a16="http://schemas.microsoft.com/office/drawing/2014/main" id="{31793141-31FE-758A-1985-041B26010B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68" y="313307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49E79B-102B-0039-5640-052ED371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92" y="239453"/>
            <a:ext cx="2334387" cy="704133"/>
          </a:xfrm>
          <a:noFill/>
          <a:ln>
            <a:noFill/>
          </a:ln>
        </p:spPr>
        <p:txBody>
          <a:bodyPr anchor="ctr"/>
          <a:lstStyle/>
          <a:p>
            <a:r>
              <a:rPr lang="en-GB" sz="10800" b="0" dirty="0">
                <a:ln>
                  <a:solidFill>
                    <a:srgbClr val="623D14"/>
                  </a:solidFill>
                </a:ln>
                <a:solidFill>
                  <a:srgbClr val="815C2F"/>
                </a:solidFill>
                <a:latin typeface="Rastanty Cortez" panose="02000506000000020003" pitchFamily="2" charset="0"/>
              </a:rPr>
              <a:t>GUI</a:t>
            </a:r>
          </a:p>
        </p:txBody>
      </p:sp>
      <p:pic>
        <p:nvPicPr>
          <p:cNvPr id="5" name="Imagem 4" descr="Uma imagem com livro, escrita à mão, texto, Propriedade de material&#10;&#10;Descrição gerada automaticamente">
            <a:extLst>
              <a:ext uri="{FF2B5EF4-FFF2-40B4-BE49-F238E27FC236}">
                <a16:creationId xmlns:a16="http://schemas.microsoft.com/office/drawing/2014/main" id="{6535823C-B266-934B-06AA-0389316C5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8" y="1613307"/>
            <a:ext cx="4891594" cy="2751522"/>
          </a:xfrm>
          <a:prstGeom prst="rect">
            <a:avLst/>
          </a:prstGeom>
        </p:spPr>
      </p:pic>
      <p:pic>
        <p:nvPicPr>
          <p:cNvPr id="10" name="Imagem 9" descr="Uma imagem com texto, Tipo de letra, Gráficos, encarnado&#10;&#10;Descrição gerada automaticamente">
            <a:extLst>
              <a:ext uri="{FF2B5EF4-FFF2-40B4-BE49-F238E27FC236}">
                <a16:creationId xmlns:a16="http://schemas.microsoft.com/office/drawing/2014/main" id="{93BCAB80-77F7-8D59-B300-A1A5E057E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00" y="1967956"/>
            <a:ext cx="3811572" cy="826435"/>
          </a:xfrm>
          <a:prstGeom prst="rect">
            <a:avLst/>
          </a:prstGeom>
        </p:spPr>
      </p:pic>
      <p:pic>
        <p:nvPicPr>
          <p:cNvPr id="13" name="Imagem 12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10DA2AFC-FDEC-3772-C3F0-100B5364E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00" y="3134370"/>
            <a:ext cx="3811572" cy="826434"/>
          </a:xfrm>
          <a:prstGeom prst="rect">
            <a:avLst/>
          </a:prstGeom>
        </p:spPr>
      </p:pic>
      <p:pic>
        <p:nvPicPr>
          <p:cNvPr id="15" name="Imagem 14" descr="Uma imagem com captura de ecrã, píxel, design&#10;&#10;Descrição gerada automaticamente">
            <a:extLst>
              <a:ext uri="{FF2B5EF4-FFF2-40B4-BE49-F238E27FC236}">
                <a16:creationId xmlns:a16="http://schemas.microsoft.com/office/drawing/2014/main" id="{55B90201-2462-5BC6-6D65-DEE2C6094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62" y="4693732"/>
            <a:ext cx="1905000" cy="1409700"/>
          </a:xfrm>
          <a:prstGeom prst="rect">
            <a:avLst/>
          </a:prstGeom>
        </p:spPr>
      </p:pic>
      <p:pic>
        <p:nvPicPr>
          <p:cNvPr id="18" name="Imagem 17" descr="Uma imagem com píxel, captura de ecrã&#10;&#10;Descrição gerada automaticamente">
            <a:extLst>
              <a:ext uri="{FF2B5EF4-FFF2-40B4-BE49-F238E27FC236}">
                <a16:creationId xmlns:a16="http://schemas.microsoft.com/office/drawing/2014/main" id="{4730C154-F64A-05A7-9BD1-77EA130D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62" y="4693732"/>
            <a:ext cx="1905000" cy="1409700"/>
          </a:xfrm>
          <a:prstGeom prst="rect">
            <a:avLst/>
          </a:prstGeom>
        </p:spPr>
      </p:pic>
      <p:pic>
        <p:nvPicPr>
          <p:cNvPr id="20" name="Imagem 19" descr="Uma imagem com píxel, design&#10;&#10;Descrição gerada automaticamente">
            <a:extLst>
              <a:ext uri="{FF2B5EF4-FFF2-40B4-BE49-F238E27FC236}">
                <a16:creationId xmlns:a16="http://schemas.microsoft.com/office/drawing/2014/main" id="{4D5683C4-7BF9-EE6B-7874-00F190133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65" y="4693732"/>
            <a:ext cx="1905000" cy="1409700"/>
          </a:xfrm>
          <a:prstGeom prst="rect">
            <a:avLst/>
          </a:prstGeom>
        </p:spPr>
      </p:pic>
      <p:pic>
        <p:nvPicPr>
          <p:cNvPr id="22" name="Imagem 21" descr="Uma imagem com píxel, captura de ecrã, design&#10;&#10;Descrição gerada automaticamente">
            <a:extLst>
              <a:ext uri="{FF2B5EF4-FFF2-40B4-BE49-F238E27FC236}">
                <a16:creationId xmlns:a16="http://schemas.microsoft.com/office/drawing/2014/main" id="{3A209ACD-D1BE-2AF6-01C9-C763B272D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65" y="4693732"/>
            <a:ext cx="1905000" cy="1409700"/>
          </a:xfrm>
          <a:prstGeom prst="rect">
            <a:avLst/>
          </a:prstGeom>
        </p:spPr>
      </p:pic>
      <p:pic>
        <p:nvPicPr>
          <p:cNvPr id="24" name="Imagem 23" descr="Uma imagem com píxel, captura de ecrã, Gráficos, design&#10;&#10;Descrição gerada automaticamente">
            <a:extLst>
              <a:ext uri="{FF2B5EF4-FFF2-40B4-BE49-F238E27FC236}">
                <a16:creationId xmlns:a16="http://schemas.microsoft.com/office/drawing/2014/main" id="{CF52AE7F-0D22-CBB0-BEDB-B13268235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65" y="4693732"/>
            <a:ext cx="190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E4B2-6379-040D-4C1D-CD7D669A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33" y="-379380"/>
            <a:ext cx="5930800" cy="1517515"/>
          </a:xfrm>
        </p:spPr>
        <p:txBody>
          <a:bodyPr anchor="t"/>
          <a:lstStyle/>
          <a:p>
            <a:r>
              <a:rPr lang="pt-PT" sz="15000" b="1" dirty="0">
                <a:latin typeface="Rastanty Cortez" panose="02000506000000020003" pitchFamily="2" charset="0"/>
              </a:rPr>
              <a:t>The </a:t>
            </a:r>
            <a:r>
              <a:rPr lang="pt-PT" sz="15000" b="1" dirty="0" err="1">
                <a:latin typeface="Rastanty Cortez" panose="02000506000000020003" pitchFamily="2" charset="0"/>
              </a:rPr>
              <a:t>End</a:t>
            </a:r>
            <a:endParaRPr lang="en-GB" sz="15000" b="1" dirty="0">
              <a:latin typeface="Rastanty Cortez" panose="02000506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DE5E-5B6D-25EE-4214-E74958EE0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5000" dirty="0" err="1">
                <a:latin typeface="Rastanty Cortez" panose="02000506000000020003" pitchFamily="2" charset="0"/>
              </a:rPr>
              <a:t>Thank</a:t>
            </a:r>
            <a:r>
              <a:rPr lang="pt-PT" sz="5000" dirty="0">
                <a:latin typeface="Rastanty Cortez" panose="02000506000000020003" pitchFamily="2" charset="0"/>
              </a:rPr>
              <a:t> </a:t>
            </a:r>
            <a:r>
              <a:rPr lang="pt-PT" sz="5000" dirty="0" err="1">
                <a:latin typeface="Rastanty Cortez" panose="02000506000000020003" pitchFamily="2" charset="0"/>
              </a:rPr>
              <a:t>You</a:t>
            </a:r>
            <a:r>
              <a:rPr lang="pt-PT" sz="5000" dirty="0">
                <a:latin typeface="Rastanty Cortez" panose="02000506000000020003" pitchFamily="2" charset="0"/>
              </a:rPr>
              <a:t> For </a:t>
            </a:r>
            <a:r>
              <a:rPr lang="pt-PT" sz="5000" dirty="0" err="1">
                <a:latin typeface="Rastanty Cortez" panose="02000506000000020003" pitchFamily="2" charset="0"/>
              </a:rPr>
              <a:t>Watching</a:t>
            </a:r>
            <a:endParaRPr lang="en-GB" sz="5000" dirty="0">
              <a:latin typeface="Rastanty Cortez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38586"/>
      </p:ext>
    </p:extLst>
  </p:cSld>
  <p:clrMapOvr>
    <a:masterClrMapping/>
  </p:clrMapOvr>
</p:sld>
</file>

<file path=ppt/theme/theme1.xml><?xml version="1.0" encoding="utf-8"?>
<a:theme xmlns:a="http://schemas.openxmlformats.org/drawingml/2006/main" name="Outline Style Frames Consulting Toolkit by Slidesgo">
  <a:themeElements>
    <a:clrScheme name="Simple Light">
      <a:dk1>
        <a:srgbClr val="294693"/>
      </a:dk1>
      <a:lt1>
        <a:srgbClr val="7A9ADA"/>
      </a:lt1>
      <a:dk2>
        <a:srgbClr val="348861"/>
      </a:dk2>
      <a:lt2>
        <a:srgbClr val="B0D9C1"/>
      </a:lt2>
      <a:accent1>
        <a:srgbClr val="F2EE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46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utline Style Frames Consulting Toolkit by Slidesgo">
  <a:themeElements>
    <a:clrScheme name="Simple Light">
      <a:dk1>
        <a:srgbClr val="294693"/>
      </a:dk1>
      <a:lt1>
        <a:srgbClr val="7A9ADA"/>
      </a:lt1>
      <a:dk2>
        <a:srgbClr val="348861"/>
      </a:dk2>
      <a:lt2>
        <a:srgbClr val="B0D9C1"/>
      </a:lt2>
      <a:accent1>
        <a:srgbClr val="F2EE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46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lligraphy Portfolio by Slidesgo">
  <a:themeElements>
    <a:clrScheme name="Simple Light">
      <a:dk1>
        <a:srgbClr val="3C1D08"/>
      </a:dk1>
      <a:lt1>
        <a:srgbClr val="3B2A2A"/>
      </a:lt1>
      <a:dk2>
        <a:srgbClr val="946A36"/>
      </a:dk2>
      <a:lt2>
        <a:srgbClr val="724F24"/>
      </a:lt2>
      <a:accent1>
        <a:srgbClr val="3C1D08"/>
      </a:accent1>
      <a:accent2>
        <a:srgbClr val="3B2A2A"/>
      </a:accent2>
      <a:accent3>
        <a:srgbClr val="946A36"/>
      </a:accent3>
      <a:accent4>
        <a:srgbClr val="724F24"/>
      </a:accent4>
      <a:accent5>
        <a:srgbClr val="000000"/>
      </a:accent5>
      <a:accent6>
        <a:srgbClr val="FFFFFF"/>
      </a:accent6>
      <a:hlink>
        <a:srgbClr val="3C1D08"/>
      </a:hlink>
      <a:folHlink>
        <a:srgbClr val="0097A7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Outline Style Frames Consulting Toolkit by Slidesgo</Template>
  <TotalTime>457</TotalTime>
  <Words>150</Words>
  <Application>Microsoft Office PowerPoint</Application>
  <PresentationFormat>Ecrã Panorâmico</PresentationFormat>
  <Paragraphs>20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16</vt:i4>
      </vt:variant>
      <vt:variant>
        <vt:lpstr>Tema</vt:lpstr>
      </vt:variant>
      <vt:variant>
        <vt:i4>5</vt:i4>
      </vt:variant>
      <vt:variant>
        <vt:lpstr>Títulos dos diapositivos</vt:lpstr>
      </vt:variant>
      <vt:variant>
        <vt:i4>9</vt:i4>
      </vt:variant>
    </vt:vector>
  </HeadingPairs>
  <TitlesOfParts>
    <vt:vector size="30" baseType="lpstr">
      <vt:lpstr>Archivo</vt:lpstr>
      <vt:lpstr>Archivo Light</vt:lpstr>
      <vt:lpstr>Arial</vt:lpstr>
      <vt:lpstr>Bebas Neue</vt:lpstr>
      <vt:lpstr>Cinzel</vt:lpstr>
      <vt:lpstr>Comfortaa</vt:lpstr>
      <vt:lpstr>Consolas</vt:lpstr>
      <vt:lpstr>Garamond</vt:lpstr>
      <vt:lpstr>Lora Medium</vt:lpstr>
      <vt:lpstr>Nunito Light</vt:lpstr>
      <vt:lpstr>Open Sans</vt:lpstr>
      <vt:lpstr>Parisienne</vt:lpstr>
      <vt:lpstr>Proxima Nova</vt:lpstr>
      <vt:lpstr>Rastanty Cortez</vt:lpstr>
      <vt:lpstr>Roboto</vt:lpstr>
      <vt:lpstr>Roboto Condensed Light</vt:lpstr>
      <vt:lpstr>Outline Style Frames Consulting Toolkit by Slidesgo</vt:lpstr>
      <vt:lpstr>Slidesgo Final Pages</vt:lpstr>
      <vt:lpstr>1_Outline Style Frames Consulting Toolkit by Slidesgo</vt:lpstr>
      <vt:lpstr>Calligraphy Portfolio by Slidesgo</vt:lpstr>
      <vt:lpstr>2_Slidesgo Final Pages</vt:lpstr>
      <vt:lpstr>La Vitta É Bella</vt:lpstr>
      <vt:lpstr>Sinopse do filme La Vita É Bella</vt:lpstr>
      <vt:lpstr>Sinopse do jogo baseado no filme</vt:lpstr>
      <vt:lpstr>   Público Alvo</vt:lpstr>
      <vt:lpstr>BackGround/Cenários</vt:lpstr>
      <vt:lpstr>Characters/Animations</vt:lpstr>
      <vt:lpstr>Assets</vt:lpstr>
      <vt:lpstr>GUI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Vitta É Bella</dc:title>
  <dc:creator>Vitor Azambujo</dc:creator>
  <cp:lastModifiedBy>joao</cp:lastModifiedBy>
  <cp:revision>53</cp:revision>
  <dcterms:created xsi:type="dcterms:W3CDTF">2023-05-08T16:27:24Z</dcterms:created>
  <dcterms:modified xsi:type="dcterms:W3CDTF">2023-07-12T17:45:22Z</dcterms:modified>
</cp:coreProperties>
</file>