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8170A"/>
    <a:srgbClr val="401B0C"/>
    <a:srgbClr val="704800"/>
    <a:srgbClr val="9A5D38"/>
    <a:srgbClr val="34281C"/>
    <a:srgbClr val="7A5128"/>
    <a:srgbClr val="6A2D14"/>
    <a:srgbClr val="5B2611"/>
    <a:srgbClr val="471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6066A-AC1D-45DF-B660-0BC391A934D8}" v="118" dt="2025-01-12T23:14:17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Azambujo" userId="038c0fb7-b6e3-4711-bf7b-acabb0e9135e" providerId="ADAL" clId="{B6D83570-2398-4E7D-8A5B-3855B4C0FBB8}"/>
    <pc:docChg chg="undo redo custSel modSld modMainMaster modNotesMaster">
      <pc:chgData name="Vitor Azambujo" userId="038c0fb7-b6e3-4711-bf7b-acabb0e9135e" providerId="ADAL" clId="{B6D83570-2398-4E7D-8A5B-3855B4C0FBB8}" dt="2024-10-21T01:16:11.426" v="2496" actId="1076"/>
      <pc:docMkLst>
        <pc:docMk/>
      </pc:docMkLst>
      <pc:sldChg chg="addSp delSp modSp mod modNotes">
        <pc:chgData name="Vitor Azambujo" userId="038c0fb7-b6e3-4711-bf7b-acabb0e9135e" providerId="ADAL" clId="{B6D83570-2398-4E7D-8A5B-3855B4C0FBB8}" dt="2024-10-21T01:16:11.426" v="2496" actId="1076"/>
        <pc:sldMkLst>
          <pc:docMk/>
          <pc:sldMk cId="302140398" sldId="256"/>
        </pc:sldMkLst>
        <pc:spChg chg="add mod">
          <ac:chgData name="Vitor Azambujo" userId="038c0fb7-b6e3-4711-bf7b-acabb0e9135e" providerId="ADAL" clId="{B6D83570-2398-4E7D-8A5B-3855B4C0FBB8}" dt="2024-10-21T00:51:19.421" v="2359" actId="207"/>
          <ac:spMkLst>
            <pc:docMk/>
            <pc:sldMk cId="302140398" sldId="256"/>
            <ac:spMk id="12" creationId="{FF3F4CCF-FCA6-DFF1-62E1-89AAC10C7DE2}"/>
          </ac:spMkLst>
        </pc:spChg>
        <pc:spChg chg="add mod">
          <ac:chgData name="Vitor Azambujo" userId="038c0fb7-b6e3-4711-bf7b-acabb0e9135e" providerId="ADAL" clId="{B6D83570-2398-4E7D-8A5B-3855B4C0FBB8}" dt="2024-10-21T00:29:26.198" v="2103" actId="404"/>
          <ac:spMkLst>
            <pc:docMk/>
            <pc:sldMk cId="302140398" sldId="256"/>
            <ac:spMk id="30" creationId="{FC183961-35D6-C4EB-ED18-B8594474E3F6}"/>
          </ac:spMkLst>
        </pc:spChg>
        <pc:spChg chg="add mod">
          <ac:chgData name="Vitor Azambujo" userId="038c0fb7-b6e3-4711-bf7b-acabb0e9135e" providerId="ADAL" clId="{B6D83570-2398-4E7D-8A5B-3855B4C0FBB8}" dt="2024-10-21T00:54:05.373" v="2383" actId="34135"/>
          <ac:spMkLst>
            <pc:docMk/>
            <pc:sldMk cId="302140398" sldId="256"/>
            <ac:spMk id="37" creationId="{B22AA99F-3D0A-7004-EDFA-FB2377D995CB}"/>
          </ac:spMkLst>
        </pc:spChg>
        <pc:spChg chg="add mod">
          <ac:chgData name="Vitor Azambujo" userId="038c0fb7-b6e3-4711-bf7b-acabb0e9135e" providerId="ADAL" clId="{B6D83570-2398-4E7D-8A5B-3855B4C0FBB8}" dt="2024-10-21T00:56:47.348" v="2465" actId="20577"/>
          <ac:spMkLst>
            <pc:docMk/>
            <pc:sldMk cId="302140398" sldId="256"/>
            <ac:spMk id="40" creationId="{9BCE2FD9-89B9-D566-D816-68E7218C91E6}"/>
          </ac:spMkLst>
        </pc:spChg>
        <pc:grpChg chg="add mod">
          <ac:chgData name="Vitor Azambujo" userId="038c0fb7-b6e3-4711-bf7b-acabb0e9135e" providerId="ADAL" clId="{B6D83570-2398-4E7D-8A5B-3855B4C0FBB8}" dt="2024-10-21T00:54:05.373" v="2383" actId="34135"/>
          <ac:grpSpMkLst>
            <pc:docMk/>
            <pc:sldMk cId="302140398" sldId="256"/>
            <ac:grpSpMk id="38" creationId="{C0991C7C-1FB3-3B68-6002-77244F5E0B93}"/>
          </ac:grpSpMkLst>
        </pc:grpChg>
        <pc:grpChg chg="add mod">
          <ac:chgData name="Vitor Azambujo" userId="038c0fb7-b6e3-4711-bf7b-acabb0e9135e" providerId="ADAL" clId="{B6D83570-2398-4E7D-8A5B-3855B4C0FBB8}" dt="2024-10-21T00:54:05.373" v="2383" actId="34135"/>
          <ac:grpSpMkLst>
            <pc:docMk/>
            <pc:sldMk cId="302140398" sldId="256"/>
            <ac:grpSpMk id="46" creationId="{8D363A0D-C824-9474-7400-473081060E91}"/>
          </ac:grpSpMkLst>
        </pc:grpChg>
        <pc:picChg chg="add mod topLvl modCrop">
          <ac:chgData name="Vitor Azambujo" userId="038c0fb7-b6e3-4711-bf7b-acabb0e9135e" providerId="ADAL" clId="{B6D83570-2398-4E7D-8A5B-3855B4C0FBB8}" dt="2024-10-21T00:26:04.531" v="2042" actId="34135"/>
          <ac:picMkLst>
            <pc:docMk/>
            <pc:sldMk cId="302140398" sldId="256"/>
            <ac:picMk id="5" creationId="{95DE7E98-E2A9-4188-058B-35CC1C2777A8}"/>
          </ac:picMkLst>
        </pc:picChg>
        <pc:picChg chg="add mod topLvl modCrop">
          <ac:chgData name="Vitor Azambujo" userId="038c0fb7-b6e3-4711-bf7b-acabb0e9135e" providerId="ADAL" clId="{B6D83570-2398-4E7D-8A5B-3855B4C0FBB8}" dt="2024-10-21T00:26:04.531" v="2042" actId="34135"/>
          <ac:picMkLst>
            <pc:docMk/>
            <pc:sldMk cId="302140398" sldId="256"/>
            <ac:picMk id="7" creationId="{1820E055-41A3-4F23-E3EA-F381B37E6E4C}"/>
          </ac:picMkLst>
        </pc:picChg>
        <pc:picChg chg="mod ord">
          <ac:chgData name="Vitor Azambujo" userId="038c0fb7-b6e3-4711-bf7b-acabb0e9135e" providerId="ADAL" clId="{B6D83570-2398-4E7D-8A5B-3855B4C0FBB8}" dt="2024-10-20T23:40:10.833" v="1639" actId="34135"/>
          <ac:picMkLst>
            <pc:docMk/>
            <pc:sldMk cId="302140398" sldId="256"/>
            <ac:picMk id="8" creationId="{5F90660B-44B7-5A24-A217-EEE567DD2026}"/>
          </ac:picMkLst>
        </pc:picChg>
        <pc:picChg chg="add mod ord topLvl">
          <ac:chgData name="Vitor Azambujo" userId="038c0fb7-b6e3-4711-bf7b-acabb0e9135e" providerId="ADAL" clId="{B6D83570-2398-4E7D-8A5B-3855B4C0FBB8}" dt="2024-10-21T00:54:05.373" v="2383" actId="34135"/>
          <ac:picMkLst>
            <pc:docMk/>
            <pc:sldMk cId="302140398" sldId="256"/>
            <ac:picMk id="9" creationId="{8DF35568-F266-BC1B-C01C-8EBE2CB9C070}"/>
          </ac:picMkLst>
        </pc:picChg>
        <pc:picChg chg="add mod topLvl modCrop">
          <ac:chgData name="Vitor Azambujo" userId="038c0fb7-b6e3-4711-bf7b-acabb0e9135e" providerId="ADAL" clId="{B6D83570-2398-4E7D-8A5B-3855B4C0FBB8}" dt="2024-10-21T00:26:04.531" v="2042" actId="34135"/>
          <ac:picMkLst>
            <pc:docMk/>
            <pc:sldMk cId="302140398" sldId="256"/>
            <ac:picMk id="14" creationId="{F9754DB7-9D36-F2B4-1FC6-97A988D1B404}"/>
          </ac:picMkLst>
        </pc:picChg>
        <pc:picChg chg="add mod topLvl modCrop">
          <ac:chgData name="Vitor Azambujo" userId="038c0fb7-b6e3-4711-bf7b-acabb0e9135e" providerId="ADAL" clId="{B6D83570-2398-4E7D-8A5B-3855B4C0FBB8}" dt="2024-10-21T00:26:04.531" v="2042" actId="34135"/>
          <ac:picMkLst>
            <pc:docMk/>
            <pc:sldMk cId="302140398" sldId="256"/>
            <ac:picMk id="15" creationId="{0A0B1616-4412-14AA-D9B6-6A5E996CF481}"/>
          </ac:picMkLst>
        </pc:picChg>
        <pc:picChg chg="add mod">
          <ac:chgData name="Vitor Azambujo" userId="038c0fb7-b6e3-4711-bf7b-acabb0e9135e" providerId="ADAL" clId="{B6D83570-2398-4E7D-8A5B-3855B4C0FBB8}" dt="2024-10-20T16:30:40.968" v="427" actId="34135"/>
          <ac:picMkLst>
            <pc:docMk/>
            <pc:sldMk cId="302140398" sldId="256"/>
            <ac:picMk id="19" creationId="{7F10C5BC-8299-0DE3-E3C5-CB4FEE6F8895}"/>
          </ac:picMkLst>
        </pc:picChg>
        <pc:picChg chg="add mod topLvl modCrop">
          <ac:chgData name="Vitor Azambujo" userId="038c0fb7-b6e3-4711-bf7b-acabb0e9135e" providerId="ADAL" clId="{B6D83570-2398-4E7D-8A5B-3855B4C0FBB8}" dt="2024-10-21T00:29:05.142" v="2101" actId="34135"/>
          <ac:picMkLst>
            <pc:docMk/>
            <pc:sldMk cId="302140398" sldId="256"/>
            <ac:picMk id="21" creationId="{C251A647-FD7F-2F37-3579-B6B6E1D7CC54}"/>
          </ac:picMkLst>
        </pc:picChg>
        <pc:picChg chg="add mod ord topLvl">
          <ac:chgData name="Vitor Azambujo" userId="038c0fb7-b6e3-4711-bf7b-acabb0e9135e" providerId="ADAL" clId="{B6D83570-2398-4E7D-8A5B-3855B4C0FBB8}" dt="2024-10-21T00:54:05.373" v="2383" actId="34135"/>
          <ac:picMkLst>
            <pc:docMk/>
            <pc:sldMk cId="302140398" sldId="256"/>
            <ac:picMk id="24" creationId="{66953BA4-7D10-25E7-B1C3-05F02BA8EEDE}"/>
          </ac:picMkLst>
        </pc:picChg>
        <pc:picChg chg="add mod ord topLvl">
          <ac:chgData name="Vitor Azambujo" userId="038c0fb7-b6e3-4711-bf7b-acabb0e9135e" providerId="ADAL" clId="{B6D83570-2398-4E7D-8A5B-3855B4C0FBB8}" dt="2024-10-21T00:54:05.373" v="2383" actId="34135"/>
          <ac:picMkLst>
            <pc:docMk/>
            <pc:sldMk cId="302140398" sldId="256"/>
            <ac:picMk id="25" creationId="{91097F0D-4954-E482-E780-647C57519DAD}"/>
          </ac:picMkLst>
        </pc:picChg>
        <pc:picChg chg="add mod ord topLvl">
          <ac:chgData name="Vitor Azambujo" userId="038c0fb7-b6e3-4711-bf7b-acabb0e9135e" providerId="ADAL" clId="{B6D83570-2398-4E7D-8A5B-3855B4C0FBB8}" dt="2024-10-21T00:54:05.373" v="2383" actId="34135"/>
          <ac:picMkLst>
            <pc:docMk/>
            <pc:sldMk cId="302140398" sldId="256"/>
            <ac:picMk id="29" creationId="{28EE20EF-0083-0574-C993-5B25C2CD44D8}"/>
          </ac:picMkLst>
        </pc:picChg>
        <pc:picChg chg="add mod ord topLvl">
          <ac:chgData name="Vitor Azambujo" userId="038c0fb7-b6e3-4711-bf7b-acabb0e9135e" providerId="ADAL" clId="{B6D83570-2398-4E7D-8A5B-3855B4C0FBB8}" dt="2024-10-21T00:54:05.373" v="2383" actId="34135"/>
          <ac:picMkLst>
            <pc:docMk/>
            <pc:sldMk cId="302140398" sldId="256"/>
            <ac:picMk id="31" creationId="{78533EA2-CF8D-6E86-9BD7-94A6DB574975}"/>
          </ac:picMkLst>
        </pc:picChg>
        <pc:picChg chg="add mod topLvl modCrop">
          <ac:chgData name="Vitor Azambujo" userId="038c0fb7-b6e3-4711-bf7b-acabb0e9135e" providerId="ADAL" clId="{B6D83570-2398-4E7D-8A5B-3855B4C0FBB8}" dt="2024-10-20T23:37:36.041" v="1562" actId="165"/>
          <ac:picMkLst>
            <pc:docMk/>
            <pc:sldMk cId="302140398" sldId="256"/>
            <ac:picMk id="33" creationId="{0874A626-7FA0-24E2-96C0-47A7BC1A8EFD}"/>
          </ac:picMkLst>
        </pc:picChg>
        <pc:picChg chg="add mod ord">
          <ac:chgData name="Vitor Azambujo" userId="038c0fb7-b6e3-4711-bf7b-acabb0e9135e" providerId="ADAL" clId="{B6D83570-2398-4E7D-8A5B-3855B4C0FBB8}" dt="2024-10-21T00:56:28.192" v="2462"/>
          <ac:picMkLst>
            <pc:docMk/>
            <pc:sldMk cId="302140398" sldId="256"/>
            <ac:picMk id="44" creationId="{B07A6DFC-E3DB-197F-3D27-11E7AFBABB94}"/>
          </ac:picMkLst>
        </pc:picChg>
        <pc:picChg chg="add mod">
          <ac:chgData name="Vitor Azambujo" userId="038c0fb7-b6e3-4711-bf7b-acabb0e9135e" providerId="ADAL" clId="{B6D83570-2398-4E7D-8A5B-3855B4C0FBB8}" dt="2024-10-21T01:16:06.185" v="2495" actId="1076"/>
          <ac:picMkLst>
            <pc:docMk/>
            <pc:sldMk cId="302140398" sldId="256"/>
            <ac:picMk id="50" creationId="{04CC557E-822C-8183-9BBA-D3514449C2E4}"/>
          </ac:picMkLst>
        </pc:picChg>
        <pc:picChg chg="add mod">
          <ac:chgData name="Vitor Azambujo" userId="038c0fb7-b6e3-4711-bf7b-acabb0e9135e" providerId="ADAL" clId="{B6D83570-2398-4E7D-8A5B-3855B4C0FBB8}" dt="2024-10-21T01:16:11.426" v="2496" actId="1076"/>
          <ac:picMkLst>
            <pc:docMk/>
            <pc:sldMk cId="302140398" sldId="256"/>
            <ac:picMk id="51" creationId="{5DCF4922-884A-5806-2436-58DE6F073597}"/>
          </ac:picMkLst>
        </pc:picChg>
      </pc:sldChg>
      <pc:sldMasterChg chg="modSp modSldLayout">
        <pc:chgData name="Vitor Azambujo" userId="038c0fb7-b6e3-4711-bf7b-acabb0e9135e" providerId="ADAL" clId="{B6D83570-2398-4E7D-8A5B-3855B4C0FBB8}" dt="2024-10-20T05:00:33.866" v="365"/>
        <pc:sldMasterMkLst>
          <pc:docMk/>
          <pc:sldMasterMk cId="3364745519" sldId="2147483672"/>
        </pc:sldMasterMkLst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2216629859" sldId="2147483673"/>
          </pc:sldLayoutMkLst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1461342267" sldId="2147483675"/>
          </pc:sldLayoutMkLst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895500231" sldId="2147483676"/>
          </pc:sldLayoutMkLst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2497568875" sldId="2147483677"/>
          </pc:sldLayoutMkLst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3693189674" sldId="2147483680"/>
          </pc:sldLayoutMkLst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2840346464" sldId="2147483681"/>
          </pc:sldLayoutMkLst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3726577491" sldId="2147483683"/>
          </pc:sldLayoutMkLst>
        </pc:sldLayoutChg>
      </pc:sldMasterChg>
    </pc:docChg>
  </pc:docChgLst>
  <pc:docChgLst>
    <pc:chgData name="Vitor Azambujo" userId="038c0fb7-b6e3-4711-bf7b-acabb0e9135e" providerId="ADAL" clId="{CBF6066A-AC1D-45DF-B660-0BC391A934D8}"/>
    <pc:docChg chg="undo custSel modSld modMainMaster modNotesMaster">
      <pc:chgData name="Vitor Azambujo" userId="038c0fb7-b6e3-4711-bf7b-acabb0e9135e" providerId="ADAL" clId="{CBF6066A-AC1D-45DF-B660-0BC391A934D8}" dt="2025-01-12T23:16:17.500" v="3001" actId="20577"/>
      <pc:docMkLst>
        <pc:docMk/>
      </pc:docMkLst>
      <pc:sldChg chg="addSp delSp modSp mod setBg modNotes">
        <pc:chgData name="Vitor Azambujo" userId="038c0fb7-b6e3-4711-bf7b-acabb0e9135e" providerId="ADAL" clId="{CBF6066A-AC1D-45DF-B660-0BC391A934D8}" dt="2025-01-12T23:16:17.500" v="3001" actId="20577"/>
        <pc:sldMkLst>
          <pc:docMk/>
          <pc:sldMk cId="302140398" sldId="256"/>
        </pc:sldMkLst>
        <pc:spChg chg="mod">
          <ac:chgData name="Vitor Azambujo" userId="038c0fb7-b6e3-4711-bf7b-acabb0e9135e" providerId="ADAL" clId="{CBF6066A-AC1D-45DF-B660-0BC391A934D8}" dt="2025-01-12T23:14:55.847" v="2954" actId="34135"/>
          <ac:spMkLst>
            <pc:docMk/>
            <pc:sldMk cId="302140398" sldId="256"/>
            <ac:spMk id="12" creationId="{FF3F4CCF-FCA6-DFF1-62E1-89AAC10C7DE2}"/>
          </ac:spMkLst>
        </pc:spChg>
        <pc:spChg chg="del mod ord topLvl">
          <ac:chgData name="Vitor Azambujo" userId="038c0fb7-b6e3-4711-bf7b-acabb0e9135e" providerId="ADAL" clId="{CBF6066A-AC1D-45DF-B660-0BC391A934D8}" dt="2025-01-12T21:57:05.909" v="2097" actId="478"/>
          <ac:spMkLst>
            <pc:docMk/>
            <pc:sldMk cId="302140398" sldId="256"/>
            <ac:spMk id="26" creationId="{6C10B31F-E4F9-5DED-8C17-BB0A8AB1A19F}"/>
          </ac:spMkLst>
        </pc:spChg>
        <pc:spChg chg="mod ord topLvl">
          <ac:chgData name="Vitor Azambujo" userId="038c0fb7-b6e3-4711-bf7b-acabb0e9135e" providerId="ADAL" clId="{CBF6066A-AC1D-45DF-B660-0BC391A934D8}" dt="2025-01-12T23:14:55.847" v="2954" actId="34135"/>
          <ac:spMkLst>
            <pc:docMk/>
            <pc:sldMk cId="302140398" sldId="256"/>
            <ac:spMk id="30" creationId="{FC183961-35D6-C4EB-ED18-B8594474E3F6}"/>
          </ac:spMkLst>
        </pc:spChg>
        <pc:spChg chg="mod">
          <ac:chgData name="Vitor Azambujo" userId="038c0fb7-b6e3-4711-bf7b-acabb0e9135e" providerId="ADAL" clId="{CBF6066A-AC1D-45DF-B660-0BC391A934D8}" dt="2025-01-12T23:14:55.847" v="2954" actId="34135"/>
          <ac:spMkLst>
            <pc:docMk/>
            <pc:sldMk cId="302140398" sldId="256"/>
            <ac:spMk id="37" creationId="{B22AA99F-3D0A-7004-EDFA-FB2377D995CB}"/>
          </ac:spMkLst>
        </pc:spChg>
        <pc:spChg chg="mod topLvl">
          <ac:chgData name="Vitor Azambujo" userId="038c0fb7-b6e3-4711-bf7b-acabb0e9135e" providerId="ADAL" clId="{CBF6066A-AC1D-45DF-B660-0BC391A934D8}" dt="2025-01-12T23:16:17.500" v="3001" actId="20577"/>
          <ac:spMkLst>
            <pc:docMk/>
            <pc:sldMk cId="302140398" sldId="256"/>
            <ac:spMk id="40" creationId="{9BCE2FD9-89B9-D566-D816-68E7218C91E6}"/>
          </ac:spMkLst>
        </pc:spChg>
        <pc:grpChg chg="add del mod">
          <ac:chgData name="Vitor Azambujo" userId="038c0fb7-b6e3-4711-bf7b-acabb0e9135e" providerId="ADAL" clId="{CBF6066A-AC1D-45DF-B660-0BC391A934D8}" dt="2025-01-12T18:43:52.018" v="124" actId="165"/>
          <ac:grpSpMkLst>
            <pc:docMk/>
            <pc:sldMk cId="302140398" sldId="256"/>
            <ac:grpSpMk id="2" creationId="{2DFC2E1B-D466-61E6-9349-6513051935C7}"/>
          </ac:grpSpMkLst>
        </pc:grpChg>
        <pc:grpChg chg="add mod">
          <ac:chgData name="Vitor Azambujo" userId="038c0fb7-b6e3-4711-bf7b-acabb0e9135e" providerId="ADAL" clId="{CBF6066A-AC1D-45DF-B660-0BC391A934D8}" dt="2025-01-12T23:14:35.306" v="2938" actId="1035"/>
          <ac:grpSpMkLst>
            <pc:docMk/>
            <pc:sldMk cId="302140398" sldId="256"/>
            <ac:grpSpMk id="2" creationId="{9D5D6923-FB77-45C1-95C7-2C15D73C48F0}"/>
          </ac:grpSpMkLst>
        </pc:grpChg>
        <pc:grpChg chg="add del mod topLvl">
          <ac:chgData name="Vitor Azambujo" userId="038c0fb7-b6e3-4711-bf7b-acabb0e9135e" providerId="ADAL" clId="{CBF6066A-AC1D-45DF-B660-0BC391A934D8}" dt="2025-01-12T18:43:55.761" v="125" actId="165"/>
          <ac:grpSpMkLst>
            <pc:docMk/>
            <pc:sldMk cId="302140398" sldId="256"/>
            <ac:grpSpMk id="3" creationId="{1936B23E-EEC6-ACC6-6B55-9749A16B355A}"/>
          </ac:grpSpMkLst>
        </pc:grpChg>
        <pc:grpChg chg="add mod">
          <ac:chgData name="Vitor Azambujo" userId="038c0fb7-b6e3-4711-bf7b-acabb0e9135e" providerId="ADAL" clId="{CBF6066A-AC1D-45DF-B660-0BC391A934D8}" dt="2025-01-12T23:14:02.953" v="2885" actId="1035"/>
          <ac:grpSpMkLst>
            <pc:docMk/>
            <pc:sldMk cId="302140398" sldId="256"/>
            <ac:grpSpMk id="4" creationId="{AC7C6405-AA38-4D1F-A24B-215E3CF03D89}"/>
          </ac:grpSpMkLst>
        </pc:grpChg>
        <pc:grpChg chg="add del mod">
          <ac:chgData name="Vitor Azambujo" userId="038c0fb7-b6e3-4711-bf7b-acabb0e9135e" providerId="ADAL" clId="{CBF6066A-AC1D-45DF-B660-0BC391A934D8}" dt="2025-01-12T18:44:12.747" v="161" actId="165"/>
          <ac:grpSpMkLst>
            <pc:docMk/>
            <pc:sldMk cId="302140398" sldId="256"/>
            <ac:grpSpMk id="4" creationId="{F3FC2B3D-3B26-E7C2-9E9F-3D12FD05E8C8}"/>
          </ac:grpSpMkLst>
        </pc:grpChg>
        <pc:grpChg chg="add del mod topLvl">
          <ac:chgData name="Vitor Azambujo" userId="038c0fb7-b6e3-4711-bf7b-acabb0e9135e" providerId="ADAL" clId="{CBF6066A-AC1D-45DF-B660-0BC391A934D8}" dt="2025-01-12T22:22:12.232" v="2408" actId="165"/>
          <ac:grpSpMkLst>
            <pc:docMk/>
            <pc:sldMk cId="302140398" sldId="256"/>
            <ac:grpSpMk id="6" creationId="{5B9EA016-A347-9A3C-C756-E3B5866AADF6}"/>
          </ac:grpSpMkLst>
        </pc:grpChg>
        <pc:grpChg chg="add del mod topLvl">
          <ac:chgData name="Vitor Azambujo" userId="038c0fb7-b6e3-4711-bf7b-acabb0e9135e" providerId="ADAL" clId="{CBF6066A-AC1D-45DF-B660-0BC391A934D8}" dt="2025-01-12T21:49:26.095" v="1671" actId="165"/>
          <ac:grpSpMkLst>
            <pc:docMk/>
            <pc:sldMk cId="302140398" sldId="256"/>
            <ac:grpSpMk id="10" creationId="{56A8B5B5-47FD-AC8F-833A-4A79033A7DF3}"/>
          </ac:grpSpMkLst>
        </pc:grpChg>
        <pc:grpChg chg="add del mod ord">
          <ac:chgData name="Vitor Azambujo" userId="038c0fb7-b6e3-4711-bf7b-acabb0e9135e" providerId="ADAL" clId="{CBF6066A-AC1D-45DF-B660-0BC391A934D8}" dt="2025-01-12T21:55:43.334" v="2076" actId="165"/>
          <ac:grpSpMkLst>
            <pc:docMk/>
            <pc:sldMk cId="302140398" sldId="256"/>
            <ac:grpSpMk id="11" creationId="{E61A7A7C-4ED7-928D-1CC6-C1E780B8092C}"/>
          </ac:grpSpMkLst>
        </pc:grpChg>
        <pc:grpChg chg="add del mod">
          <ac:chgData name="Vitor Azambujo" userId="038c0fb7-b6e3-4711-bf7b-acabb0e9135e" providerId="ADAL" clId="{CBF6066A-AC1D-45DF-B660-0BC391A934D8}" dt="2025-01-12T21:48:56.860" v="1659" actId="165"/>
          <ac:grpSpMkLst>
            <pc:docMk/>
            <pc:sldMk cId="302140398" sldId="256"/>
            <ac:grpSpMk id="13" creationId="{28FE857B-D96F-5D77-9144-B3B8D82EA529}"/>
          </ac:grpSpMkLst>
        </pc:grpChg>
        <pc:grpChg chg="add mod">
          <ac:chgData name="Vitor Azambujo" userId="038c0fb7-b6e3-4711-bf7b-acabb0e9135e" providerId="ADAL" clId="{CBF6066A-AC1D-45DF-B660-0BC391A934D8}" dt="2025-01-12T23:14:17.894" v="2909" actId="164"/>
          <ac:grpSpMkLst>
            <pc:docMk/>
            <pc:sldMk cId="302140398" sldId="256"/>
            <ac:grpSpMk id="17" creationId="{0FB09B2C-0959-995A-00E7-5BB3104C136D}"/>
          </ac:grpSpMkLst>
        </pc:grpChg>
        <pc:grpChg chg="add mod ord">
          <ac:chgData name="Vitor Azambujo" userId="038c0fb7-b6e3-4711-bf7b-acabb0e9135e" providerId="ADAL" clId="{CBF6066A-AC1D-45DF-B660-0BC391A934D8}" dt="2025-01-12T23:14:29.113" v="2931" actId="1035"/>
          <ac:grpSpMkLst>
            <pc:docMk/>
            <pc:sldMk cId="302140398" sldId="256"/>
            <ac:grpSpMk id="18" creationId="{2F16C63E-F68A-6F69-2B7D-8957401F668E}"/>
          </ac:grpSpMkLst>
        </pc:grpChg>
        <pc:grpChg chg="add del mod">
          <ac:chgData name="Vitor Azambujo" userId="038c0fb7-b6e3-4711-bf7b-acabb0e9135e" providerId="ADAL" clId="{CBF6066A-AC1D-45DF-B660-0BC391A934D8}" dt="2025-01-12T21:49:21.973" v="1670" actId="165"/>
          <ac:grpSpMkLst>
            <pc:docMk/>
            <pc:sldMk cId="302140398" sldId="256"/>
            <ac:grpSpMk id="18" creationId="{674EFC02-C445-BB3A-FA80-5D6B619E7C1C}"/>
          </ac:grpSpMkLst>
        </pc:grpChg>
        <pc:grpChg chg="add del mod">
          <ac:chgData name="Vitor Azambujo" userId="038c0fb7-b6e3-4711-bf7b-acabb0e9135e" providerId="ADAL" clId="{CBF6066A-AC1D-45DF-B660-0BC391A934D8}" dt="2025-01-12T21:57:05.909" v="2097" actId="478"/>
          <ac:grpSpMkLst>
            <pc:docMk/>
            <pc:sldMk cId="302140398" sldId="256"/>
            <ac:grpSpMk id="20" creationId="{4A8DAE97-4C40-9C3B-133D-3E8384D16615}"/>
          </ac:grpSpMkLst>
        </pc:grpChg>
        <pc:grpChg chg="add del mod topLvl">
          <ac:chgData name="Vitor Azambujo" userId="038c0fb7-b6e3-4711-bf7b-acabb0e9135e" providerId="ADAL" clId="{CBF6066A-AC1D-45DF-B660-0BC391A934D8}" dt="2025-01-12T22:22:07.546" v="2407" actId="165"/>
          <ac:grpSpMkLst>
            <pc:docMk/>
            <pc:sldMk cId="302140398" sldId="256"/>
            <ac:grpSpMk id="22" creationId="{250BD280-690D-E3D6-2A7F-FA8E465D231B}"/>
          </ac:grpSpMkLst>
        </pc:grpChg>
        <pc:grpChg chg="add del mod topLvl">
          <ac:chgData name="Vitor Azambujo" userId="038c0fb7-b6e3-4711-bf7b-acabb0e9135e" providerId="ADAL" clId="{CBF6066A-AC1D-45DF-B660-0BC391A934D8}" dt="2025-01-12T22:45:20.952" v="2439" actId="165"/>
          <ac:grpSpMkLst>
            <pc:docMk/>
            <pc:sldMk cId="302140398" sldId="256"/>
            <ac:grpSpMk id="23" creationId="{CD961786-0075-35AE-FC6B-37DE4522CD55}"/>
          </ac:grpSpMkLst>
        </pc:grpChg>
        <pc:grpChg chg="add mod">
          <ac:chgData name="Vitor Azambujo" userId="038c0fb7-b6e3-4711-bf7b-acabb0e9135e" providerId="ADAL" clId="{CBF6066A-AC1D-45DF-B660-0BC391A934D8}" dt="2025-01-12T21:53:22.004" v="1903" actId="34135"/>
          <ac:grpSpMkLst>
            <pc:docMk/>
            <pc:sldMk cId="302140398" sldId="256"/>
            <ac:grpSpMk id="27" creationId="{36467F37-3D3C-04AC-C1D5-25363DC6D8DC}"/>
          </ac:grpSpMkLst>
        </pc:grpChg>
        <pc:grpChg chg="add mod">
          <ac:chgData name="Vitor Azambujo" userId="038c0fb7-b6e3-4711-bf7b-acabb0e9135e" providerId="ADAL" clId="{CBF6066A-AC1D-45DF-B660-0BC391A934D8}" dt="2025-01-12T21:53:22.004" v="1903" actId="34135"/>
          <ac:grpSpMkLst>
            <pc:docMk/>
            <pc:sldMk cId="302140398" sldId="256"/>
            <ac:grpSpMk id="28" creationId="{2AFBA9E0-6705-53D6-ECA1-107B4822E66B}"/>
          </ac:grpSpMkLst>
        </pc:grpChg>
        <pc:grpChg chg="add mod">
          <ac:chgData name="Vitor Azambujo" userId="038c0fb7-b6e3-4711-bf7b-acabb0e9135e" providerId="ADAL" clId="{CBF6066A-AC1D-45DF-B660-0BC391A934D8}" dt="2025-01-12T22:45:04.288" v="2437" actId="34136"/>
          <ac:grpSpMkLst>
            <pc:docMk/>
            <pc:sldMk cId="302140398" sldId="256"/>
            <ac:grpSpMk id="32" creationId="{6BB59210-ECED-A783-6D1A-1E994B1DEEAA}"/>
          </ac:grpSpMkLst>
        </pc:grpChg>
        <pc:grpChg chg="add mod">
          <ac:chgData name="Vitor Azambujo" userId="038c0fb7-b6e3-4711-bf7b-acabb0e9135e" providerId="ADAL" clId="{CBF6066A-AC1D-45DF-B660-0BC391A934D8}" dt="2025-01-12T23:14:07.793" v="2897" actId="1035"/>
          <ac:grpSpMkLst>
            <pc:docMk/>
            <pc:sldMk cId="302140398" sldId="256"/>
            <ac:grpSpMk id="34" creationId="{9D2003FA-A024-1621-2C07-147F415D75F1}"/>
          </ac:grpSpMkLst>
        </pc:grpChg>
        <pc:grpChg chg="add del mod">
          <ac:chgData name="Vitor Azambujo" userId="038c0fb7-b6e3-4711-bf7b-acabb0e9135e" providerId="ADAL" clId="{CBF6066A-AC1D-45DF-B660-0BC391A934D8}" dt="2025-01-12T22:22:02.559" v="2406" actId="165"/>
          <ac:grpSpMkLst>
            <pc:docMk/>
            <pc:sldMk cId="302140398" sldId="256"/>
            <ac:grpSpMk id="35" creationId="{080BB5A7-EAFB-910C-FBF5-E47D4E52A8CA}"/>
          </ac:grpSpMkLst>
        </pc:grpChg>
        <pc:grpChg chg="add del mod">
          <ac:chgData name="Vitor Azambujo" userId="038c0fb7-b6e3-4711-bf7b-acabb0e9135e" providerId="ADAL" clId="{CBF6066A-AC1D-45DF-B660-0BC391A934D8}" dt="2025-01-12T22:18:12.912" v="2364" actId="165"/>
          <ac:grpSpMkLst>
            <pc:docMk/>
            <pc:sldMk cId="302140398" sldId="256"/>
            <ac:grpSpMk id="36" creationId="{2B79CC54-52A7-EEB9-5741-4D196D3EAEF5}"/>
          </ac:grpSpMkLst>
        </pc:grpChg>
        <pc:grpChg chg="mod">
          <ac:chgData name="Vitor Azambujo" userId="038c0fb7-b6e3-4711-bf7b-acabb0e9135e" providerId="ADAL" clId="{CBF6066A-AC1D-45DF-B660-0BC391A934D8}" dt="2025-01-12T23:14:32.788" v="2932" actId="34136"/>
          <ac:grpSpMkLst>
            <pc:docMk/>
            <pc:sldMk cId="302140398" sldId="256"/>
            <ac:grpSpMk id="38" creationId="{C0991C7C-1FB3-3B68-6002-77244F5E0B93}"/>
          </ac:grpSpMkLst>
        </pc:grpChg>
        <pc:grpChg chg="del mod">
          <ac:chgData name="Vitor Azambujo" userId="038c0fb7-b6e3-4711-bf7b-acabb0e9135e" providerId="ADAL" clId="{CBF6066A-AC1D-45DF-B660-0BC391A934D8}" dt="2025-01-12T18:43:26.076" v="72" actId="165"/>
          <ac:grpSpMkLst>
            <pc:docMk/>
            <pc:sldMk cId="302140398" sldId="256"/>
            <ac:grpSpMk id="39" creationId="{E379C1FA-8EA1-4C23-047A-56DA6EE61596}"/>
          </ac:grpSpMkLst>
        </pc:grpChg>
        <pc:grpChg chg="add mod">
          <ac:chgData name="Vitor Azambujo" userId="038c0fb7-b6e3-4711-bf7b-acabb0e9135e" providerId="ADAL" clId="{CBF6066A-AC1D-45DF-B660-0BC391A934D8}" dt="2025-01-12T23:13:51.759" v="2876" actId="1037"/>
          <ac:grpSpMkLst>
            <pc:docMk/>
            <pc:sldMk cId="302140398" sldId="256"/>
            <ac:grpSpMk id="41" creationId="{B7DF05CC-855E-814B-C1B9-4B80A5C19E9D}"/>
          </ac:grpSpMkLst>
        </pc:grpChg>
        <pc:grpChg chg="del mod ord">
          <ac:chgData name="Vitor Azambujo" userId="038c0fb7-b6e3-4711-bf7b-acabb0e9135e" providerId="ADAL" clId="{CBF6066A-AC1D-45DF-B660-0BC391A934D8}" dt="2025-01-12T22:45:26.495" v="2440" actId="478"/>
          <ac:grpSpMkLst>
            <pc:docMk/>
            <pc:sldMk cId="302140398" sldId="256"/>
            <ac:grpSpMk id="45" creationId="{54AD8AC0-0AAD-A3DE-3C7B-D1E87EFC4F69}"/>
          </ac:grpSpMkLst>
        </pc:grpChg>
        <pc:grpChg chg="mod topLvl">
          <ac:chgData name="Vitor Azambujo" userId="038c0fb7-b6e3-4711-bf7b-acabb0e9135e" providerId="ADAL" clId="{CBF6066A-AC1D-45DF-B660-0BC391A934D8}" dt="2025-01-12T23:14:32.788" v="2932" actId="34136"/>
          <ac:grpSpMkLst>
            <pc:docMk/>
            <pc:sldMk cId="302140398" sldId="256"/>
            <ac:grpSpMk id="46" creationId="{8D363A0D-C824-9474-7400-473081060E91}"/>
          </ac:grpSpMkLst>
        </pc:grpChg>
        <pc:picChg chg="add mod ord">
          <ac:chgData name="Vitor Azambujo" userId="038c0fb7-b6e3-4711-bf7b-acabb0e9135e" providerId="ADAL" clId="{CBF6066A-AC1D-45DF-B660-0BC391A934D8}" dt="2025-01-12T23:03:37.216" v="2676" actId="164"/>
          <ac:picMkLst>
            <pc:docMk/>
            <pc:sldMk cId="302140398" sldId="256"/>
            <ac:picMk id="3" creationId="{C8B35579-0B66-4FC5-B346-7544B951EEDA}"/>
          </ac:picMkLst>
        </pc:picChg>
        <pc:picChg chg="mod ord topLvl">
          <ac:chgData name="Vitor Azambujo" userId="038c0fb7-b6e3-4711-bf7b-acabb0e9135e" providerId="ADAL" clId="{CBF6066A-AC1D-45DF-B660-0BC391A934D8}" dt="2025-01-12T23:14:55.847" v="2954" actId="34135"/>
          <ac:picMkLst>
            <pc:docMk/>
            <pc:sldMk cId="302140398" sldId="256"/>
            <ac:picMk id="5" creationId="{95DE7E98-E2A9-4188-058B-35CC1C2777A8}"/>
          </ac:picMkLst>
        </pc:picChg>
        <pc:picChg chg="mod topLvl">
          <ac:chgData name="Vitor Azambujo" userId="038c0fb7-b6e3-4711-bf7b-acabb0e9135e" providerId="ADAL" clId="{CBF6066A-AC1D-45DF-B660-0BC391A934D8}" dt="2025-01-12T23:14:55.847" v="2954" actId="34135"/>
          <ac:picMkLst>
            <pc:docMk/>
            <pc:sldMk cId="302140398" sldId="256"/>
            <ac:picMk id="7" creationId="{1820E055-41A3-4F23-E3EA-F381B37E6E4C}"/>
          </ac:picMkLst>
        </pc:picChg>
        <pc:picChg chg="mod topLvl">
          <ac:chgData name="Vitor Azambujo" userId="038c0fb7-b6e3-4711-bf7b-acabb0e9135e" providerId="ADAL" clId="{CBF6066A-AC1D-45DF-B660-0BC391A934D8}" dt="2025-01-12T23:14:05.124" v="2886" actId="34136"/>
          <ac:picMkLst>
            <pc:docMk/>
            <pc:sldMk cId="302140398" sldId="256"/>
            <ac:picMk id="8" creationId="{5F90660B-44B7-5A24-A217-EEE567DD2026}"/>
          </ac:picMkLst>
        </pc:picChg>
        <pc:picChg chg="mod">
          <ac:chgData name="Vitor Azambujo" userId="038c0fb7-b6e3-4711-bf7b-acabb0e9135e" providerId="ADAL" clId="{CBF6066A-AC1D-45DF-B660-0BC391A934D8}" dt="2025-01-12T23:14:32.788" v="2932" actId="34136"/>
          <ac:picMkLst>
            <pc:docMk/>
            <pc:sldMk cId="302140398" sldId="256"/>
            <ac:picMk id="9" creationId="{8DF35568-F266-BC1B-C01C-8EBE2CB9C070}"/>
          </ac:picMkLst>
        </pc:picChg>
        <pc:picChg chg="add mod modCrop">
          <ac:chgData name="Vitor Azambujo" userId="038c0fb7-b6e3-4711-bf7b-acabb0e9135e" providerId="ADAL" clId="{CBF6066A-AC1D-45DF-B660-0BC391A934D8}" dt="2025-01-12T23:14:17.894" v="2909" actId="164"/>
          <ac:picMkLst>
            <pc:docMk/>
            <pc:sldMk cId="302140398" sldId="256"/>
            <ac:picMk id="10" creationId="{CC0F80CB-AD98-7B0D-0855-12377261E8FE}"/>
          </ac:picMkLst>
        </pc:picChg>
        <pc:picChg chg="add mod ord modCrop">
          <ac:chgData name="Vitor Azambujo" userId="038c0fb7-b6e3-4711-bf7b-acabb0e9135e" providerId="ADAL" clId="{CBF6066A-AC1D-45DF-B660-0BC391A934D8}" dt="2025-01-12T23:03:37.216" v="2676" actId="164"/>
          <ac:picMkLst>
            <pc:docMk/>
            <pc:sldMk cId="302140398" sldId="256"/>
            <ac:picMk id="13" creationId="{C75D8FAB-98AA-F4F9-C7F1-352DE33DB1E8}"/>
          </ac:picMkLst>
        </pc:picChg>
        <pc:picChg chg="mod topLvl">
          <ac:chgData name="Vitor Azambujo" userId="038c0fb7-b6e3-4711-bf7b-acabb0e9135e" providerId="ADAL" clId="{CBF6066A-AC1D-45DF-B660-0BC391A934D8}" dt="2025-01-12T23:13:47.631" v="2862" actId="34136"/>
          <ac:picMkLst>
            <pc:docMk/>
            <pc:sldMk cId="302140398" sldId="256"/>
            <ac:picMk id="14" creationId="{F9754DB7-9D36-F2B4-1FC6-97A988D1B404}"/>
          </ac:picMkLst>
        </pc:picChg>
        <pc:picChg chg="mod topLvl">
          <ac:chgData name="Vitor Azambujo" userId="038c0fb7-b6e3-4711-bf7b-acabb0e9135e" providerId="ADAL" clId="{CBF6066A-AC1D-45DF-B660-0BC391A934D8}" dt="2025-01-12T23:13:47.631" v="2862" actId="34136"/>
          <ac:picMkLst>
            <pc:docMk/>
            <pc:sldMk cId="302140398" sldId="256"/>
            <ac:picMk id="15" creationId="{0A0B1616-4412-14AA-D9B6-6A5E996CF481}"/>
          </ac:picMkLst>
        </pc:picChg>
        <pc:picChg chg="add mod">
          <ac:chgData name="Vitor Azambujo" userId="038c0fb7-b6e3-4711-bf7b-acabb0e9135e" providerId="ADAL" clId="{CBF6066A-AC1D-45DF-B660-0BC391A934D8}" dt="2025-01-12T23:14:55.847" v="2954" actId="34135"/>
          <ac:picMkLst>
            <pc:docMk/>
            <pc:sldMk cId="302140398" sldId="256"/>
            <ac:picMk id="16" creationId="{8325C268-740B-1E3C-16F5-53555A267086}"/>
          </ac:picMkLst>
        </pc:picChg>
        <pc:picChg chg="add del mod">
          <ac:chgData name="Vitor Azambujo" userId="038c0fb7-b6e3-4711-bf7b-acabb0e9135e" providerId="ADAL" clId="{CBF6066A-AC1D-45DF-B660-0BC391A934D8}" dt="2025-01-12T21:38:15.947" v="1133" actId="478"/>
          <ac:picMkLst>
            <pc:docMk/>
            <pc:sldMk cId="302140398" sldId="256"/>
            <ac:picMk id="17" creationId="{1592E2AE-475A-6D25-298E-37E6D3407E61}"/>
          </ac:picMkLst>
        </pc:picChg>
        <pc:picChg chg="mod">
          <ac:chgData name="Vitor Azambujo" userId="038c0fb7-b6e3-4711-bf7b-acabb0e9135e" providerId="ADAL" clId="{CBF6066A-AC1D-45DF-B660-0BC391A934D8}" dt="2025-01-12T21:37:07.915" v="862" actId="34135"/>
          <ac:picMkLst>
            <pc:docMk/>
            <pc:sldMk cId="302140398" sldId="256"/>
            <ac:picMk id="19" creationId="{7F10C5BC-8299-0DE3-E3C5-CB4FEE6F8895}"/>
          </ac:picMkLst>
        </pc:picChg>
        <pc:picChg chg="mod topLvl">
          <ac:chgData name="Vitor Azambujo" userId="038c0fb7-b6e3-4711-bf7b-acabb0e9135e" providerId="ADAL" clId="{CBF6066A-AC1D-45DF-B660-0BC391A934D8}" dt="2025-01-12T23:14:55.847" v="2954" actId="34135"/>
          <ac:picMkLst>
            <pc:docMk/>
            <pc:sldMk cId="302140398" sldId="256"/>
            <ac:picMk id="21" creationId="{C251A647-FD7F-2F37-3579-B6B6E1D7CC54}"/>
          </ac:picMkLst>
        </pc:picChg>
        <pc:picChg chg="mod">
          <ac:chgData name="Vitor Azambujo" userId="038c0fb7-b6e3-4711-bf7b-acabb0e9135e" providerId="ADAL" clId="{CBF6066A-AC1D-45DF-B660-0BC391A934D8}" dt="2025-01-12T23:14:32.788" v="2932" actId="34136"/>
          <ac:picMkLst>
            <pc:docMk/>
            <pc:sldMk cId="302140398" sldId="256"/>
            <ac:picMk id="24" creationId="{66953BA4-7D10-25E7-B1C3-05F02BA8EEDE}"/>
          </ac:picMkLst>
        </pc:picChg>
        <pc:picChg chg="mod">
          <ac:chgData name="Vitor Azambujo" userId="038c0fb7-b6e3-4711-bf7b-acabb0e9135e" providerId="ADAL" clId="{CBF6066A-AC1D-45DF-B660-0BC391A934D8}" dt="2025-01-12T23:14:32.788" v="2932" actId="34136"/>
          <ac:picMkLst>
            <pc:docMk/>
            <pc:sldMk cId="302140398" sldId="256"/>
            <ac:picMk id="25" creationId="{91097F0D-4954-E482-E780-647C57519DAD}"/>
          </ac:picMkLst>
        </pc:picChg>
        <pc:picChg chg="mod">
          <ac:chgData name="Vitor Azambujo" userId="038c0fb7-b6e3-4711-bf7b-acabb0e9135e" providerId="ADAL" clId="{CBF6066A-AC1D-45DF-B660-0BC391A934D8}" dt="2025-01-12T23:14:32.788" v="2932" actId="34136"/>
          <ac:picMkLst>
            <pc:docMk/>
            <pc:sldMk cId="302140398" sldId="256"/>
            <ac:picMk id="29" creationId="{28EE20EF-0083-0574-C993-5B25C2CD44D8}"/>
          </ac:picMkLst>
        </pc:picChg>
        <pc:picChg chg="mod">
          <ac:chgData name="Vitor Azambujo" userId="038c0fb7-b6e3-4711-bf7b-acabb0e9135e" providerId="ADAL" clId="{CBF6066A-AC1D-45DF-B660-0BC391A934D8}" dt="2025-01-12T23:14:44.408" v="2953" actId="1038"/>
          <ac:picMkLst>
            <pc:docMk/>
            <pc:sldMk cId="302140398" sldId="256"/>
            <ac:picMk id="31" creationId="{78533EA2-CF8D-6E86-9BD7-94A6DB574975}"/>
          </ac:picMkLst>
        </pc:picChg>
        <pc:picChg chg="mod ord topLvl">
          <ac:chgData name="Vitor Azambujo" userId="038c0fb7-b6e3-4711-bf7b-acabb0e9135e" providerId="ADAL" clId="{CBF6066A-AC1D-45DF-B660-0BC391A934D8}" dt="2025-01-12T23:14:32.788" v="2932" actId="34136"/>
          <ac:picMkLst>
            <pc:docMk/>
            <pc:sldMk cId="302140398" sldId="256"/>
            <ac:picMk id="33" creationId="{0874A626-7FA0-24E2-96C0-47A7BC1A8EFD}"/>
          </ac:picMkLst>
        </pc:picChg>
        <pc:picChg chg="del mod topLvl">
          <ac:chgData name="Vitor Azambujo" userId="038c0fb7-b6e3-4711-bf7b-acabb0e9135e" providerId="ADAL" clId="{CBF6066A-AC1D-45DF-B660-0BC391A934D8}" dt="2025-01-12T22:45:26.495" v="2440" actId="478"/>
          <ac:picMkLst>
            <pc:docMk/>
            <pc:sldMk cId="302140398" sldId="256"/>
            <ac:picMk id="42" creationId="{350B6678-FFA3-E037-5CFE-9778AC74F27B}"/>
          </ac:picMkLst>
        </pc:picChg>
        <pc:picChg chg="mod ord topLvl">
          <ac:chgData name="Vitor Azambujo" userId="038c0fb7-b6e3-4711-bf7b-acabb0e9135e" providerId="ADAL" clId="{CBF6066A-AC1D-45DF-B660-0BC391A934D8}" dt="2025-01-12T23:03:37.216" v="2676" actId="164"/>
          <ac:picMkLst>
            <pc:docMk/>
            <pc:sldMk cId="302140398" sldId="256"/>
            <ac:picMk id="44" creationId="{B07A6DFC-E3DB-197F-3D27-11E7AFBABB94}"/>
          </ac:picMkLst>
        </pc:picChg>
        <pc:picChg chg="mod">
          <ac:chgData name="Vitor Azambujo" userId="038c0fb7-b6e3-4711-bf7b-acabb0e9135e" providerId="ADAL" clId="{CBF6066A-AC1D-45DF-B660-0BC391A934D8}" dt="2025-01-12T23:14:55.847" v="2954" actId="34135"/>
          <ac:picMkLst>
            <pc:docMk/>
            <pc:sldMk cId="302140398" sldId="256"/>
            <ac:picMk id="50" creationId="{04CC557E-822C-8183-9BBA-D3514449C2E4}"/>
          </ac:picMkLst>
        </pc:picChg>
        <pc:picChg chg="mod">
          <ac:chgData name="Vitor Azambujo" userId="038c0fb7-b6e3-4711-bf7b-acabb0e9135e" providerId="ADAL" clId="{CBF6066A-AC1D-45DF-B660-0BC391A934D8}" dt="2025-01-12T23:14:55.847" v="2954" actId="34135"/>
          <ac:picMkLst>
            <pc:docMk/>
            <pc:sldMk cId="302140398" sldId="256"/>
            <ac:picMk id="51" creationId="{5DCF4922-884A-5806-2436-58DE6F073597}"/>
          </ac:picMkLst>
        </pc:picChg>
      </pc:sldChg>
      <pc:sldMasterChg chg="modSp modSldLayout">
        <pc:chgData name="Vitor Azambujo" userId="038c0fb7-b6e3-4711-bf7b-acabb0e9135e" providerId="ADAL" clId="{CBF6066A-AC1D-45DF-B660-0BC391A934D8}" dt="2025-01-12T18:42:13.695" v="1"/>
        <pc:sldMasterMkLst>
          <pc:docMk/>
          <pc:sldMasterMk cId="3364745519" sldId="2147483672"/>
        </pc:sldMasterMkLst>
        <pc:spChg chg="mod">
          <ac:chgData name="Vitor Azambujo" userId="038c0fb7-b6e3-4711-bf7b-acabb0e9135e" providerId="ADAL" clId="{CBF6066A-AC1D-45DF-B660-0BC391A934D8}" dt="2025-01-12T18:42:13.695" v="1"/>
          <ac:spMkLst>
            <pc:docMk/>
            <pc:sldMasterMk cId="3364745519" sldId="2147483672"/>
            <ac:spMk id="2" creationId="{00000000-0000-0000-0000-000000000000}"/>
          </ac:spMkLst>
        </pc:spChg>
        <pc:spChg chg="mod">
          <ac:chgData name="Vitor Azambujo" userId="038c0fb7-b6e3-4711-bf7b-acabb0e9135e" providerId="ADAL" clId="{CBF6066A-AC1D-45DF-B660-0BC391A934D8}" dt="2025-01-12T18:42:13.695" v="1"/>
          <ac:spMkLst>
            <pc:docMk/>
            <pc:sldMasterMk cId="3364745519" sldId="2147483672"/>
            <ac:spMk id="3" creationId="{00000000-0000-0000-0000-000000000000}"/>
          </ac:spMkLst>
        </pc:spChg>
        <pc:spChg chg="mod">
          <ac:chgData name="Vitor Azambujo" userId="038c0fb7-b6e3-4711-bf7b-acabb0e9135e" providerId="ADAL" clId="{CBF6066A-AC1D-45DF-B660-0BC391A934D8}" dt="2025-01-12T18:42:13.695" v="1"/>
          <ac:spMkLst>
            <pc:docMk/>
            <pc:sldMasterMk cId="3364745519" sldId="2147483672"/>
            <ac:spMk id="4" creationId="{00000000-0000-0000-0000-000000000000}"/>
          </ac:spMkLst>
        </pc:spChg>
        <pc:spChg chg="mod">
          <ac:chgData name="Vitor Azambujo" userId="038c0fb7-b6e3-4711-bf7b-acabb0e9135e" providerId="ADAL" clId="{CBF6066A-AC1D-45DF-B660-0BC391A934D8}" dt="2025-01-12T18:42:13.695" v="1"/>
          <ac:spMkLst>
            <pc:docMk/>
            <pc:sldMasterMk cId="3364745519" sldId="2147483672"/>
            <ac:spMk id="5" creationId="{00000000-0000-0000-0000-000000000000}"/>
          </ac:spMkLst>
        </pc:spChg>
        <pc:spChg chg="mod">
          <ac:chgData name="Vitor Azambujo" userId="038c0fb7-b6e3-4711-bf7b-acabb0e9135e" providerId="ADAL" clId="{CBF6066A-AC1D-45DF-B660-0BC391A934D8}" dt="2025-01-12T18:42:13.695" v="1"/>
          <ac:spMkLst>
            <pc:docMk/>
            <pc:sldMasterMk cId="3364745519" sldId="2147483672"/>
            <ac:spMk id="6" creationId="{00000000-0000-0000-0000-000000000000}"/>
          </ac:spMkLst>
        </pc:spChg>
        <pc:sldLayoutChg chg="modSp">
          <pc:chgData name="Vitor Azambujo" userId="038c0fb7-b6e3-4711-bf7b-acabb0e9135e" providerId="ADAL" clId="{CBF6066A-AC1D-45DF-B660-0BC391A934D8}" dt="2025-01-12T18:42:13.695" v="1"/>
          <pc:sldLayoutMkLst>
            <pc:docMk/>
            <pc:sldMasterMk cId="3364745519" sldId="2147483672"/>
            <pc:sldLayoutMk cId="2216629859" sldId="2147483673"/>
          </pc:sldLayoutMkLst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216629859" sldId="2147483673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216629859" sldId="2147483673"/>
              <ac:spMk id="3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CBF6066A-AC1D-45DF-B660-0BC391A934D8}" dt="2025-01-12T18:42:13.695" v="1"/>
          <pc:sldLayoutMkLst>
            <pc:docMk/>
            <pc:sldMasterMk cId="3364745519" sldId="2147483672"/>
            <pc:sldLayoutMk cId="1461342267" sldId="2147483675"/>
          </pc:sldLayoutMkLst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1461342267" sldId="2147483675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1461342267" sldId="2147483675"/>
              <ac:spMk id="3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CBF6066A-AC1D-45DF-B660-0BC391A934D8}" dt="2025-01-12T18:42:13.695" v="1"/>
          <pc:sldLayoutMkLst>
            <pc:docMk/>
            <pc:sldMasterMk cId="3364745519" sldId="2147483672"/>
            <pc:sldLayoutMk cId="895500231" sldId="2147483676"/>
          </pc:sldLayoutMkLst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895500231" sldId="2147483676"/>
              <ac:spMk id="3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895500231" sldId="2147483676"/>
              <ac:spMk id="4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CBF6066A-AC1D-45DF-B660-0BC391A934D8}" dt="2025-01-12T18:42:13.695" v="1"/>
          <pc:sldLayoutMkLst>
            <pc:docMk/>
            <pc:sldMasterMk cId="3364745519" sldId="2147483672"/>
            <pc:sldLayoutMk cId="2497568875" sldId="2147483677"/>
          </pc:sldLayoutMkLst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497568875" sldId="2147483677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497568875" sldId="2147483677"/>
              <ac:spMk id="3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497568875" sldId="2147483677"/>
              <ac:spMk id="4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497568875" sldId="2147483677"/>
              <ac:spMk id="5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497568875" sldId="2147483677"/>
              <ac:spMk id="6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CBF6066A-AC1D-45DF-B660-0BC391A934D8}" dt="2025-01-12T18:42:13.695" v="1"/>
          <pc:sldLayoutMkLst>
            <pc:docMk/>
            <pc:sldMasterMk cId="3364745519" sldId="2147483672"/>
            <pc:sldLayoutMk cId="3693189674" sldId="2147483680"/>
          </pc:sldLayoutMkLst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3693189674" sldId="2147483680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3693189674" sldId="2147483680"/>
              <ac:spMk id="3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3693189674" sldId="2147483680"/>
              <ac:spMk id="4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CBF6066A-AC1D-45DF-B660-0BC391A934D8}" dt="2025-01-12T18:42:13.695" v="1"/>
          <pc:sldLayoutMkLst>
            <pc:docMk/>
            <pc:sldMasterMk cId="3364745519" sldId="2147483672"/>
            <pc:sldLayoutMk cId="2840346464" sldId="2147483681"/>
          </pc:sldLayoutMkLst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840346464" sldId="2147483681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840346464" sldId="2147483681"/>
              <ac:spMk id="3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840346464" sldId="2147483681"/>
              <ac:spMk id="4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CBF6066A-AC1D-45DF-B660-0BC391A934D8}" dt="2025-01-12T18:42:13.695" v="1"/>
          <pc:sldLayoutMkLst>
            <pc:docMk/>
            <pc:sldMasterMk cId="3364745519" sldId="2147483672"/>
            <pc:sldLayoutMk cId="3726577491" sldId="2147483683"/>
          </pc:sldLayoutMkLst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3726577491" sldId="2147483683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3726577491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8219-5DC7-49C0-890B-573550366E2E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6DA9D-B657-4A47-9183-2057BF00FE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05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1pPr>
    <a:lvl2pPr marL="326334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2pPr>
    <a:lvl3pPr marL="652666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3pPr>
    <a:lvl4pPr marL="978998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4pPr>
    <a:lvl5pPr marL="1305331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5pPr>
    <a:lvl6pPr marL="1631663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6pPr>
    <a:lvl7pPr marL="1957997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7pPr>
    <a:lvl8pPr marL="2284329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8pPr>
    <a:lvl9pPr marL="2610662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6DA9D-B657-4A47-9183-2057BF00FE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1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1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96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53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64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2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93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08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17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6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9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80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77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4.wdp"/><Relationship Id="rId18" Type="http://schemas.microsoft.com/office/2007/relationships/hdphoto" Target="../media/hdphoto6.wdp"/><Relationship Id="rId26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microsoft.com/office/2007/relationships/hdphoto" Target="../media/hdphoto5.wdp"/><Relationship Id="rId20" Type="http://schemas.microsoft.com/office/2007/relationships/hdphoto" Target="../media/hdphoto7.wdp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24" Type="http://schemas.openxmlformats.org/officeDocument/2006/relationships/image" Target="../media/image14.png"/><Relationship Id="rId32" Type="http://schemas.microsoft.com/office/2007/relationships/hdphoto" Target="../media/hdphoto11.wdp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17.jpg"/><Relationship Id="rId10" Type="http://schemas.microsoft.com/office/2007/relationships/hdphoto" Target="../media/hdphoto3.wdp"/><Relationship Id="rId19" Type="http://schemas.openxmlformats.org/officeDocument/2006/relationships/image" Target="../media/image11.png"/><Relationship Id="rId31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png"/><Relationship Id="rId22" Type="http://schemas.microsoft.com/office/2007/relationships/hdphoto" Target="../media/hdphoto8.wdp"/><Relationship Id="rId27" Type="http://schemas.microsoft.com/office/2007/relationships/hdphoto" Target="../media/hdphoto9.wdp"/><Relationship Id="rId30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 trans="10000" numberOfShades="5"/>
                    </a14:imgEffect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F16C63E-F68A-6F69-2B7D-8957401F668E}"/>
              </a:ext>
            </a:extLst>
          </p:cNvPr>
          <p:cNvGrpSpPr/>
          <p:nvPr/>
        </p:nvGrpSpPr>
        <p:grpSpPr>
          <a:xfrm>
            <a:off x="2720305" y="4371444"/>
            <a:ext cx="5596854" cy="3414129"/>
            <a:chOff x="2720305" y="4603460"/>
            <a:chExt cx="5596854" cy="341412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B09B2C-0959-995A-00E7-5BB3104C136D}"/>
                </a:ext>
              </a:extLst>
            </p:cNvPr>
            <p:cNvGrpSpPr/>
            <p:nvPr/>
          </p:nvGrpSpPr>
          <p:grpSpPr>
            <a:xfrm>
              <a:off x="2720305" y="4603460"/>
              <a:ext cx="5596854" cy="3414129"/>
              <a:chOff x="2720305" y="4617108"/>
              <a:chExt cx="5596854" cy="3414129"/>
            </a:xfrm>
          </p:grpSpPr>
          <p:pic>
            <p:nvPicPr>
              <p:cNvPr id="44" name="Picture 43" descr="A polaroid with tape on it&#10;&#10;Description automatically generated">
                <a:extLst>
                  <a:ext uri="{FF2B5EF4-FFF2-40B4-BE49-F238E27FC236}">
                    <a16:creationId xmlns:a16="http://schemas.microsoft.com/office/drawing/2014/main" id="{B07A6DFC-E3DB-197F-3D27-11E7AFBAB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07821">
                <a:off x="2720305" y="4924754"/>
                <a:ext cx="3928032" cy="3106483"/>
              </a:xfrm>
              <a:prstGeom prst="rect">
                <a:avLst/>
              </a:prstGeom>
            </p:spPr>
          </p:pic>
          <p:pic>
            <p:nvPicPr>
              <p:cNvPr id="13" name="Picture 12" descr="A pink and brown rectangular object with knobs and buttons&#10;&#10;Description automatically generated">
                <a:extLst>
                  <a:ext uri="{FF2B5EF4-FFF2-40B4-BE49-F238E27FC236}">
                    <a16:creationId xmlns:a16="http://schemas.microsoft.com/office/drawing/2014/main" id="{C75D8FAB-98AA-F4F9-C7F1-352DE33DB1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71" t="16257" r="5713"/>
              <a:stretch/>
            </p:blipFill>
            <p:spPr>
              <a:xfrm rot="21357879">
                <a:off x="3756045" y="5597818"/>
                <a:ext cx="2055395" cy="1530052"/>
              </a:xfrm>
              <a:prstGeom prst="rect">
                <a:avLst/>
              </a:prstGeom>
            </p:spPr>
          </p:pic>
          <p:pic>
            <p:nvPicPr>
              <p:cNvPr id="3" name="Picture 2" descr="A polaroid with tape on it&#10;&#10;Description automatically generated">
                <a:extLst>
                  <a:ext uri="{FF2B5EF4-FFF2-40B4-BE49-F238E27FC236}">
                    <a16:creationId xmlns:a16="http://schemas.microsoft.com/office/drawing/2014/main" id="{C8B35579-0B66-4FC5-B346-7544B951E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14185">
                <a:off x="4396319" y="4617108"/>
                <a:ext cx="3920840" cy="3100795"/>
              </a:xfrm>
              <a:prstGeom prst="rect">
                <a:avLst/>
              </a:prstGeom>
            </p:spPr>
          </p:pic>
        </p:grpSp>
        <p:pic>
          <p:nvPicPr>
            <p:cNvPr id="10" name="Picture 9" descr="A screen shot of a map&#10;&#10;Description automatically generated">
              <a:extLst>
                <a:ext uri="{FF2B5EF4-FFF2-40B4-BE49-F238E27FC236}">
                  <a16:creationId xmlns:a16="http://schemas.microsoft.com/office/drawing/2014/main" id="{CC0F80CB-AD98-7B0D-0855-12377261E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25" r="16487" b="26756"/>
            <a:stretch/>
          </p:blipFill>
          <p:spPr>
            <a:xfrm rot="1652242">
              <a:off x="5583201" y="5443982"/>
              <a:ext cx="1769362" cy="1207547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D2003FA-A024-1621-2C07-147F415D75F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03755" y="5257508"/>
            <a:ext cx="3307331" cy="2174777"/>
            <a:chOff x="458315" y="5695825"/>
            <a:chExt cx="3307331" cy="2174777"/>
          </a:xfrm>
        </p:grpSpPr>
        <p:pic>
          <p:nvPicPr>
            <p:cNvPr id="8" name="Picture 7" descr="A cork board with a wooden frame and colorful magnets&#10;&#10;Description automatically generated">
              <a:extLst>
                <a:ext uri="{FF2B5EF4-FFF2-40B4-BE49-F238E27FC236}">
                  <a16:creationId xmlns:a16="http://schemas.microsoft.com/office/drawing/2014/main" id="{5F90660B-44B7-5A24-A217-EEE567DD202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Cutout/>
                      </a14:imgEffect>
                      <a14:imgEffect>
                        <a14:sharpenSoften amount="25000"/>
                      </a14:imgEffect>
                      <a14:imgEffect>
                        <a14:colorTemperature colorTemp="59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9" t="13891" r="28458" b="11922"/>
            <a:stretch/>
          </p:blipFill>
          <p:spPr>
            <a:xfrm>
              <a:off x="458315" y="5695825"/>
              <a:ext cx="3307331" cy="217477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CE2FD9-89B9-D566-D816-68E7218C91E6}"/>
                </a:ext>
              </a:extLst>
            </p:cNvPr>
            <p:cNvSpPr txBox="1">
              <a:spLocks/>
            </p:cNvSpPr>
            <p:nvPr/>
          </p:nvSpPr>
          <p:spPr>
            <a:xfrm>
              <a:off x="661443" y="5941183"/>
              <a:ext cx="2853699" cy="1692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</p:spPr>
          <p:txBody>
            <a:bodyPr wrap="square" lIns="0" tIns="0" rIns="0" bIns="0" rtlCol="0" anchor="ctr">
              <a:normAutofit/>
            </a:bodyPr>
            <a:lstStyle/>
            <a:p>
              <a:pPr marL="202077" indent="-202077">
                <a:lnSpc>
                  <a:spcPts val="1800"/>
                </a:lnSpc>
                <a:buSzPct val="200000"/>
                <a:buBlip>
                  <a:blip r:embed="rId11"/>
                </a:buBlip>
              </a:pPr>
              <a:r>
                <a:rPr lang="en-US" sz="1400" dirty="0">
                  <a:solidFill>
                    <a:srgbClr val="6A2D14"/>
                  </a:solidFill>
                  <a:latin typeface="Elephant" panose="02020904090505020303" pitchFamily="18" charset="0"/>
                </a:rPr>
                <a:t>Explore and interact with your surroundings for clues;</a:t>
              </a:r>
            </a:p>
            <a:p>
              <a:pPr marL="202077" indent="-202077">
                <a:lnSpc>
                  <a:spcPts val="1800"/>
                </a:lnSpc>
                <a:buSzPct val="200000"/>
                <a:buBlip>
                  <a:blip r:embed="rId11"/>
                </a:buBlip>
              </a:pPr>
              <a:r>
                <a:rPr lang="en-US" sz="1400" dirty="0">
                  <a:solidFill>
                    <a:srgbClr val="6A2D14"/>
                  </a:solidFill>
                  <a:latin typeface="Elephant" panose="02020904090505020303" pitchFamily="18" charset="0"/>
                </a:rPr>
                <a:t>Gather and organize any intel on a special board;</a:t>
              </a:r>
            </a:p>
            <a:p>
              <a:pPr marL="202077" indent="-202077">
                <a:lnSpc>
                  <a:spcPts val="1800"/>
                </a:lnSpc>
                <a:buSzPct val="200000"/>
                <a:buBlip>
                  <a:blip r:embed="rId11"/>
                </a:buBlip>
              </a:pPr>
              <a:r>
                <a:rPr lang="en-US" sz="1400" dirty="0">
                  <a:solidFill>
                    <a:srgbClr val="6A2D14"/>
                  </a:solidFill>
                  <a:latin typeface="Elephant" panose="02020904090505020303" pitchFamily="18" charset="0"/>
                </a:rPr>
                <a:t>Help your friends by communicating via an old transceiver radio.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DF05CC-855E-814B-C1B9-4B80A5C19E9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31251" y="282887"/>
            <a:ext cx="4919831" cy="2205218"/>
            <a:chOff x="1572195" y="198227"/>
            <a:chExt cx="4919831" cy="2205218"/>
          </a:xfrm>
        </p:grpSpPr>
        <p:pic>
          <p:nvPicPr>
            <p:cNvPr id="14" name="Picture 13" descr="A yellow and white letter r&#10;&#10;Description automatically generated">
              <a:extLst>
                <a:ext uri="{FF2B5EF4-FFF2-40B4-BE49-F238E27FC236}">
                  <a16:creationId xmlns:a16="http://schemas.microsoft.com/office/drawing/2014/main" id="{F9754DB7-9D36-F2B4-1FC6-97A988D1B40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2">
              <a:alphaModFix/>
              <a:duotone>
                <a:prstClr val="black"/>
                <a:srgbClr val="7048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FilmGrain/>
                      </a14:imgEffect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9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147"/>
            <a:stretch/>
          </p:blipFill>
          <p:spPr>
            <a:xfrm>
              <a:off x="1572195" y="198227"/>
              <a:ext cx="4919831" cy="1282037"/>
            </a:xfrm>
            <a:prstGeom prst="rect">
              <a:avLst/>
            </a:prstGeom>
          </p:spPr>
        </p:pic>
        <p:pic>
          <p:nvPicPr>
            <p:cNvPr id="15" name="Picture 14" descr="A yellow and white letter r&#10;&#10;Description automatically generated">
              <a:extLst>
                <a:ext uri="{FF2B5EF4-FFF2-40B4-BE49-F238E27FC236}">
                  <a16:creationId xmlns:a16="http://schemas.microsoft.com/office/drawing/2014/main" id="{0A0B1616-4412-14AA-D9B6-6A5E996CF48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4">
              <a:alphaModFix/>
              <a:duotone>
                <a:prstClr val="black"/>
                <a:srgbClr val="7048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FilmGrain/>
                      </a14:imgEffect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95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95" r="-1801"/>
            <a:stretch/>
          </p:blipFill>
          <p:spPr>
            <a:xfrm>
              <a:off x="2116705" y="1210061"/>
              <a:ext cx="3776347" cy="1193384"/>
            </a:xfrm>
            <a:prstGeom prst="rect">
              <a:avLst/>
            </a:prstGeom>
          </p:spPr>
        </p:pic>
      </p:grpSp>
      <p:pic>
        <p:nvPicPr>
          <p:cNvPr id="19" name="Picture 1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7F10C5BC-8299-0DE3-E3C5-CB4FEE6F88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5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Marker/>
                    </a14:imgEffect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68" y="9848588"/>
            <a:ext cx="889230" cy="8892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3F4CCF-FCA6-DFF1-62E1-89AAC10C7DE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20221" y="10391259"/>
            <a:ext cx="6104404" cy="215444"/>
          </a:xfrm>
          <a:prstGeom prst="rect">
            <a:avLst/>
          </a:prstGeom>
          <a:solidFill>
            <a:srgbClr val="5C4731"/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pt-PT" sz="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Alexandre Teixeira	    André Sebastião 	  Daniela Peixoto	Rodrigo Pires	     Vitor Daniel</a:t>
            </a:r>
            <a:endParaRPr lang="en-GB" sz="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FBA9E0-6705-53D6-ECA1-107B4822E66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96430" y="8732811"/>
            <a:ext cx="3344463" cy="1949326"/>
            <a:chOff x="-596430" y="8732811"/>
            <a:chExt cx="3344463" cy="1949326"/>
          </a:xfrm>
        </p:grpSpPr>
        <p:pic>
          <p:nvPicPr>
            <p:cNvPr id="50" name="Picture 49" descr="A black background with white lines&#10;&#10;Description automatically generated">
              <a:extLst>
                <a:ext uri="{FF2B5EF4-FFF2-40B4-BE49-F238E27FC236}">
                  <a16:creationId xmlns:a16="http://schemas.microsoft.com/office/drawing/2014/main" id="{04CC557E-822C-8183-9BBA-D3514449C2E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>
              <a:duotone>
                <a:prstClr val="black"/>
                <a:schemeClr val="accent2">
                  <a:tint val="45000"/>
                  <a:satMod val="400000"/>
                </a:schemeClr>
              </a:duotone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artisticLineDrawing/>
                      </a14:imgEffect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033" flipH="1">
              <a:off x="-552559" y="9354031"/>
              <a:ext cx="1284235" cy="1371978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467F37-3D3C-04AC-C1D5-25363DC6D8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03819" y="8732811"/>
              <a:ext cx="2444214" cy="1284236"/>
              <a:chOff x="303819" y="8732811"/>
              <a:chExt cx="2444214" cy="1284236"/>
            </a:xfrm>
          </p:grpSpPr>
          <p:pic>
            <p:nvPicPr>
              <p:cNvPr id="51" name="Picture 50" descr="A black background with white lines&#10;&#10;Description automatically generated">
                <a:extLst>
                  <a:ext uri="{FF2B5EF4-FFF2-40B4-BE49-F238E27FC236}">
                    <a16:creationId xmlns:a16="http://schemas.microsoft.com/office/drawing/2014/main" id="{5DCF4922-884A-5806-2436-58DE6F0735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artisticLineDrawing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57033" flipH="1">
                <a:off x="347690" y="8688940"/>
                <a:ext cx="1284235" cy="1371978"/>
              </a:xfrm>
              <a:prstGeom prst="rect">
                <a:avLst/>
              </a:prstGeom>
            </p:spPr>
          </p:pic>
          <p:pic>
            <p:nvPicPr>
              <p:cNvPr id="16" name="Picture 15" descr="A black background with white lines&#10;&#10;Description automatically generated">
                <a:extLst>
                  <a:ext uri="{FF2B5EF4-FFF2-40B4-BE49-F238E27FC236}">
                    <a16:creationId xmlns:a16="http://schemas.microsoft.com/office/drawing/2014/main" id="{8325C268-740B-1E3C-16F5-53555A2670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artisticLineDrawing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57033" flipH="1">
                <a:off x="1419926" y="8688941"/>
                <a:ext cx="1284235" cy="1371978"/>
              </a:xfrm>
              <a:prstGeom prst="rect">
                <a:avLst/>
              </a:prstGeom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D5D6923-FB77-45C1-95C7-2C15D73C48F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85353" y="6449749"/>
            <a:ext cx="4675050" cy="3859687"/>
            <a:chOff x="2513077" y="6359361"/>
            <a:chExt cx="4675050" cy="385968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D363A0D-C824-9474-7400-473081060E9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513077" y="6359361"/>
              <a:ext cx="4675050" cy="3859687"/>
              <a:chOff x="2480106" y="8001751"/>
              <a:chExt cx="7887367" cy="648260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0991C7C-1FB3-3B68-6002-77244F5E0B9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480106" y="8846550"/>
                <a:ext cx="7887367" cy="5637808"/>
                <a:chOff x="2480106" y="8846550"/>
                <a:chExt cx="7887367" cy="5637808"/>
              </a:xfrm>
            </p:grpSpPr>
            <p:pic>
              <p:nvPicPr>
                <p:cNvPr id="9" name="Picture 8" descr="A yellow backpack with brown straps&#10;&#10;Description automatically generated">
                  <a:extLst>
                    <a:ext uri="{FF2B5EF4-FFF2-40B4-BE49-F238E27FC236}">
                      <a16:creationId xmlns:a16="http://schemas.microsoft.com/office/drawing/2014/main" id="{8DF35568-F266-BC1B-C01C-8EBE2CB9C07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9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artisticCutout trans="10000" numberOfShades="1"/>
                          </a14:imgEffect>
                          <a14:imgEffect>
                            <a14:sharpenSoften amount="-50000"/>
                          </a14:imgEffect>
                          <a14:imgEffect>
                            <a14:colorTemperature colorTemp="4700"/>
                          </a14:imgEffect>
                          <a14:imgEffect>
                            <a14:brightnessContrast bright="-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480106" y="11466224"/>
                  <a:ext cx="3059777" cy="3018134"/>
                </a:xfrm>
                <a:prstGeom prst="rect">
                  <a:avLst/>
                </a:prstGeom>
              </p:spPr>
            </p:pic>
            <p:pic>
              <p:nvPicPr>
                <p:cNvPr id="24" name="Picture 23" descr="A wooden box with a cross on it&#10;&#10;Description automatically generated">
                  <a:extLst>
                    <a:ext uri="{FF2B5EF4-FFF2-40B4-BE49-F238E27FC236}">
                      <a16:creationId xmlns:a16="http://schemas.microsoft.com/office/drawing/2014/main" id="{66953BA4-7D10-25E7-B1C3-05F02BA8EED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21">
                  <a:extLst>
                    <a:ext uri="{BEBA8EAE-BF5A-486C-A8C5-ECC9F3942E4B}">
                      <a14:imgProps xmlns:a14="http://schemas.microsoft.com/office/drawing/2010/main">
                        <a14:imgLayer r:embed="rId22">
                          <a14:imgEffect>
                            <a14:artisticPhotocopy/>
                          </a14:imgEffect>
                          <a14:imgEffect>
                            <a14:sharpenSoften amount="-50000"/>
                          </a14:imgEffect>
                          <a14:imgEffect>
                            <a14:saturation sat="300000"/>
                          </a14:imgEffect>
                          <a14:imgEffect>
                            <a14:brightnessContrast bright="-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1484" y="9563358"/>
                  <a:ext cx="4275989" cy="3983472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22AA99F-3D0A-7004-EDFA-FB2377D995C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644320" y="10852102"/>
                  <a:ext cx="3214057" cy="1985003"/>
                </a:xfrm>
                <a:prstGeom prst="rect">
                  <a:avLst/>
                </a:prstGeom>
                <a:noFill/>
              </p:spPr>
              <p:txBody>
                <a:bodyPr wrap="square" lIns="252000" tIns="36000" rIns="0" bIns="36000" rtlCol="0" anchor="ctr">
                  <a:spAutoFit/>
                </a:bodyPr>
                <a:lstStyle/>
                <a:p>
                  <a:pPr marL="171450" indent="-171450">
                    <a:lnSpc>
                      <a:spcPts val="2200"/>
                    </a:lnSpc>
                    <a:buSzPct val="200000"/>
                    <a:buBlip>
                      <a:blip r:embed="rId11"/>
                    </a:buBlip>
                  </a:pPr>
                  <a:r>
                    <a:rPr lang="en-GB" sz="1400" dirty="0">
                      <a:solidFill>
                        <a:schemeClr val="bg1"/>
                      </a:solidFill>
                      <a:latin typeface="Elephant" panose="02020904090505020303" pitchFamily="18" charset="0"/>
                    </a:rPr>
                    <a:t>Escape Room;</a:t>
                  </a:r>
                </a:p>
                <a:p>
                  <a:pPr marL="171450" indent="-171450">
                    <a:lnSpc>
                      <a:spcPts val="2200"/>
                    </a:lnSpc>
                    <a:buSzPct val="200000"/>
                    <a:buBlip>
                      <a:blip r:embed="rId11"/>
                    </a:buBlip>
                  </a:pPr>
                  <a:r>
                    <a:rPr lang="en-GB" sz="1400" dirty="0">
                      <a:solidFill>
                        <a:schemeClr val="bg1"/>
                      </a:solidFill>
                      <a:latin typeface="Elephant" panose="02020904090505020303" pitchFamily="18" charset="0"/>
                    </a:rPr>
                    <a:t>1</a:t>
                  </a:r>
                  <a:r>
                    <a:rPr lang="en-GB" sz="1400" baseline="30000" dirty="0">
                      <a:solidFill>
                        <a:schemeClr val="bg1"/>
                      </a:solidFill>
                      <a:latin typeface="Elephant" panose="02020904090505020303" pitchFamily="18" charset="0"/>
                    </a:rPr>
                    <a:t>st</a:t>
                  </a:r>
                  <a:r>
                    <a:rPr lang="en-GB" sz="1400" dirty="0">
                      <a:solidFill>
                        <a:schemeClr val="bg1"/>
                      </a:solidFill>
                      <a:latin typeface="Elephant" panose="02020904090505020303" pitchFamily="18" charset="0"/>
                    </a:rPr>
                    <a:t> Person View;</a:t>
                  </a:r>
                </a:p>
                <a:p>
                  <a:pPr marL="171450" indent="-171450">
                    <a:lnSpc>
                      <a:spcPts val="2200"/>
                    </a:lnSpc>
                    <a:buSzPct val="200000"/>
                    <a:buBlip>
                      <a:blip r:embed="rId11"/>
                    </a:buBlip>
                  </a:pPr>
                  <a:r>
                    <a:rPr lang="en-GB" sz="1400" dirty="0">
                      <a:solidFill>
                        <a:schemeClr val="bg1"/>
                      </a:solidFill>
                      <a:latin typeface="Elephant" panose="02020904090505020303" pitchFamily="18" charset="0"/>
                    </a:rPr>
                    <a:t>Single Player;</a:t>
                  </a:r>
                </a:p>
                <a:p>
                  <a:pPr marL="171450" indent="-171450">
                    <a:lnSpc>
                      <a:spcPts val="2200"/>
                    </a:lnSpc>
                    <a:buSzPct val="200000"/>
                    <a:buBlip>
                      <a:blip r:embed="rId11"/>
                    </a:buBlip>
                  </a:pPr>
                  <a:r>
                    <a:rPr lang="en-GB" sz="1400" dirty="0">
                      <a:solidFill>
                        <a:schemeClr val="bg1"/>
                      </a:solidFill>
                      <a:latin typeface="Elephant" panose="02020904090505020303" pitchFamily="18" charset="0"/>
                    </a:rPr>
                    <a:t>Windows PC.</a:t>
                  </a:r>
                </a:p>
              </p:txBody>
            </p:sp>
            <p:pic>
              <p:nvPicPr>
                <p:cNvPr id="25" name="Picture 24" descr="A wooden box with a cross on it&#10;&#10;Description automatically generated">
                  <a:extLst>
                    <a:ext uri="{FF2B5EF4-FFF2-40B4-BE49-F238E27FC236}">
                      <a16:creationId xmlns:a16="http://schemas.microsoft.com/office/drawing/2014/main" id="{91097F0D-4954-E482-E780-647C57519DA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23">
                  <a:duotone>
                    <a:prstClr val="black"/>
                    <a:srgbClr val="D9C3A5">
                      <a:tint val="50000"/>
                      <a:satMod val="18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22">
                          <a14:imgEffect>
                            <a14:artisticPhotocopy/>
                          </a14:imgEffect>
                          <a14:imgEffect>
                            <a14:sharpenSoften amount="-50000"/>
                          </a14:imgEffect>
                          <a14:imgEffect>
                            <a14:colorTemperature colorTemp="11200"/>
                          </a14:imgEffect>
                          <a14:imgEffect>
                            <a14:brightnessContrast bright="-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597389" y="11864631"/>
                  <a:ext cx="2584245" cy="2407460"/>
                </a:xfrm>
                <a:prstGeom prst="rect">
                  <a:avLst/>
                </a:prstGeom>
              </p:spPr>
            </p:pic>
            <p:pic>
              <p:nvPicPr>
                <p:cNvPr id="29" name="Picture 28" descr="A cartoon of a pickaxe&#10;&#10;Description automatically generated">
                  <a:extLst>
                    <a:ext uri="{FF2B5EF4-FFF2-40B4-BE49-F238E27FC236}">
                      <a16:creationId xmlns:a16="http://schemas.microsoft.com/office/drawing/2014/main" id="{28EE20EF-0083-0574-C993-5B25C2CD44D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636711" flipH="1">
                  <a:off x="3900384" y="8846550"/>
                  <a:ext cx="3019744" cy="3084359"/>
                </a:xfrm>
                <a:prstGeom prst="rect">
                  <a:avLst/>
                </a:prstGeom>
              </p:spPr>
            </p:pic>
          </p:grpSp>
          <p:pic>
            <p:nvPicPr>
              <p:cNvPr id="31" name="Picture 30" descr="A yellow hard hat on a black background&#10;&#10;Description automatically generated">
                <a:extLst>
                  <a:ext uri="{FF2B5EF4-FFF2-40B4-BE49-F238E27FC236}">
                    <a16:creationId xmlns:a16="http://schemas.microsoft.com/office/drawing/2014/main" id="{78533EA2-CF8D-6E86-9BD7-94A6DB5749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8983" y="8001751"/>
                <a:ext cx="2624432" cy="2588715"/>
              </a:xfrm>
              <a:prstGeom prst="rect">
                <a:avLst/>
              </a:prstGeom>
            </p:spPr>
          </p:pic>
        </p:grpSp>
        <p:pic>
          <p:nvPicPr>
            <p:cNvPr id="33" name="Picture 32" descr="A rope wrapped around a circle&#10;&#10;Description automatically generated">
              <a:extLst>
                <a:ext uri="{FF2B5EF4-FFF2-40B4-BE49-F238E27FC236}">
                  <a16:creationId xmlns:a16="http://schemas.microsoft.com/office/drawing/2014/main" id="{0874A626-7FA0-24E2-96C0-47A7BC1A8EF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4" t="29316" r="15515" b="25861"/>
            <a:stretch/>
          </p:blipFill>
          <p:spPr>
            <a:xfrm rot="21166828">
              <a:off x="5311616" y="9363221"/>
              <a:ext cx="1274464" cy="828407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C7C6405-AA38-4D1F-A24B-215E3CF03D8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56187" y="2471108"/>
            <a:ext cx="5947629" cy="3145947"/>
            <a:chOff x="883483" y="2231881"/>
            <a:chExt cx="5947629" cy="3145947"/>
          </a:xfrm>
        </p:grpSpPr>
        <p:pic>
          <p:nvPicPr>
            <p:cNvPr id="5" name="Picture 4" descr="A snowy landscape with trees and snow&#10;&#10;Description automatically generated">
              <a:extLst>
                <a:ext uri="{FF2B5EF4-FFF2-40B4-BE49-F238E27FC236}">
                  <a16:creationId xmlns:a16="http://schemas.microsoft.com/office/drawing/2014/main" id="{95DE7E98-E2A9-4188-058B-35CC1C2777A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31" t="2137" b="-2137"/>
            <a:stretch/>
          </p:blipFill>
          <p:spPr>
            <a:xfrm>
              <a:off x="2547027" y="2431922"/>
              <a:ext cx="2606565" cy="21067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 descr="A window with open windows&#10;&#10;Description automatically generated">
              <a:extLst>
                <a:ext uri="{FF2B5EF4-FFF2-40B4-BE49-F238E27FC236}">
                  <a16:creationId xmlns:a16="http://schemas.microsoft.com/office/drawing/2014/main" id="{1820E055-41A3-4F23-E3EA-F381B37E6E4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9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artisticCrisscrossEtching/>
                      </a14:imgEffect>
                      <a14:imgEffect>
                        <a14:colorTemperature colorTemp="11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22" t="10490" r="6387" b="17022"/>
            <a:stretch/>
          </p:blipFill>
          <p:spPr>
            <a:xfrm>
              <a:off x="883483" y="2231881"/>
              <a:ext cx="5947629" cy="2370835"/>
            </a:xfrm>
            <a:prstGeom prst="rect">
              <a:avLst/>
            </a:prstGeom>
          </p:spPr>
        </p:pic>
        <p:pic>
          <p:nvPicPr>
            <p:cNvPr id="21" name="Picture 20" descr="A snow icicles on a black background&#10;&#10;Description automatically generated">
              <a:extLst>
                <a:ext uri="{FF2B5EF4-FFF2-40B4-BE49-F238E27FC236}">
                  <a16:creationId xmlns:a16="http://schemas.microsoft.com/office/drawing/2014/main" id="{C251A647-FD7F-2F37-3579-B6B6E1D7CC5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97" b="64199"/>
            <a:stretch/>
          </p:blipFill>
          <p:spPr>
            <a:xfrm>
              <a:off x="2169623" y="4132209"/>
              <a:ext cx="3469445" cy="124561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183961-35D6-C4EB-ED18-B8594474E3F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51761" y="2468987"/>
              <a:ext cx="2446020" cy="2003166"/>
            </a:xfrm>
            <a:custGeom>
              <a:avLst/>
              <a:gdLst>
                <a:gd name="connsiteX0" fmla="*/ 0 w 2600584"/>
                <a:gd name="connsiteY0" fmla="*/ 0 h 1678536"/>
                <a:gd name="connsiteX1" fmla="*/ 2600584 w 2600584"/>
                <a:gd name="connsiteY1" fmla="*/ 0 h 1678536"/>
                <a:gd name="connsiteX2" fmla="*/ 2600584 w 2600584"/>
                <a:gd name="connsiteY2" fmla="*/ 1678536 h 1678536"/>
                <a:gd name="connsiteX3" fmla="*/ 0 w 2600584"/>
                <a:gd name="connsiteY3" fmla="*/ 1678536 h 1678536"/>
                <a:gd name="connsiteX4" fmla="*/ 0 w 2600584"/>
                <a:gd name="connsiteY4" fmla="*/ 0 h 1678536"/>
                <a:gd name="connsiteX0" fmla="*/ 0 w 2600584"/>
                <a:gd name="connsiteY0" fmla="*/ 0 h 1983336"/>
                <a:gd name="connsiteX1" fmla="*/ 2600584 w 2600584"/>
                <a:gd name="connsiteY1" fmla="*/ 304800 h 1983336"/>
                <a:gd name="connsiteX2" fmla="*/ 2600584 w 2600584"/>
                <a:gd name="connsiteY2" fmla="*/ 1983336 h 1983336"/>
                <a:gd name="connsiteX3" fmla="*/ 0 w 2600584"/>
                <a:gd name="connsiteY3" fmla="*/ 1983336 h 1983336"/>
                <a:gd name="connsiteX4" fmla="*/ 0 w 2600584"/>
                <a:gd name="connsiteY4" fmla="*/ 0 h 1983336"/>
                <a:gd name="connsiteX0" fmla="*/ 0 w 2600584"/>
                <a:gd name="connsiteY0" fmla="*/ 0 h 1983336"/>
                <a:gd name="connsiteX1" fmla="*/ 2574080 w 2600584"/>
                <a:gd name="connsiteY1" fmla="*/ 26504 h 1983336"/>
                <a:gd name="connsiteX2" fmla="*/ 2600584 w 2600584"/>
                <a:gd name="connsiteY2" fmla="*/ 1983336 h 1983336"/>
                <a:gd name="connsiteX3" fmla="*/ 0 w 2600584"/>
                <a:gd name="connsiteY3" fmla="*/ 1983336 h 1983336"/>
                <a:gd name="connsiteX4" fmla="*/ 0 w 2600584"/>
                <a:gd name="connsiteY4" fmla="*/ 0 h 1983336"/>
                <a:gd name="connsiteX0" fmla="*/ 0 w 2587332"/>
                <a:gd name="connsiteY0" fmla="*/ 0 h 2354397"/>
                <a:gd name="connsiteX1" fmla="*/ 2574080 w 2587332"/>
                <a:gd name="connsiteY1" fmla="*/ 26504 h 2354397"/>
                <a:gd name="connsiteX2" fmla="*/ 2587332 w 2587332"/>
                <a:gd name="connsiteY2" fmla="*/ 2354397 h 2354397"/>
                <a:gd name="connsiteX3" fmla="*/ 0 w 2587332"/>
                <a:gd name="connsiteY3" fmla="*/ 1983336 h 2354397"/>
                <a:gd name="connsiteX4" fmla="*/ 0 w 2587332"/>
                <a:gd name="connsiteY4" fmla="*/ 0 h 2354397"/>
                <a:gd name="connsiteX0" fmla="*/ 0 w 2587332"/>
                <a:gd name="connsiteY0" fmla="*/ 0 h 2354397"/>
                <a:gd name="connsiteX1" fmla="*/ 2574080 w 2587332"/>
                <a:gd name="connsiteY1" fmla="*/ 26504 h 2354397"/>
                <a:gd name="connsiteX2" fmla="*/ 2587332 w 2587332"/>
                <a:gd name="connsiteY2" fmla="*/ 2354397 h 2354397"/>
                <a:gd name="connsiteX3" fmla="*/ 26504 w 2587332"/>
                <a:gd name="connsiteY3" fmla="*/ 2354397 h 2354397"/>
                <a:gd name="connsiteX4" fmla="*/ 0 w 2587332"/>
                <a:gd name="connsiteY4" fmla="*/ 0 h 235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332" h="2354397">
                  <a:moveTo>
                    <a:pt x="0" y="0"/>
                  </a:moveTo>
                  <a:lnTo>
                    <a:pt x="2574080" y="26504"/>
                  </a:lnTo>
                  <a:cubicBezTo>
                    <a:pt x="2578497" y="802468"/>
                    <a:pt x="2582915" y="1578433"/>
                    <a:pt x="2587332" y="2354397"/>
                  </a:cubicBezTo>
                  <a:lnTo>
                    <a:pt x="26504" y="2354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8824"/>
              </a:srgbClr>
            </a:solidFill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just">
                <a:lnSpc>
                  <a:spcPts val="2400"/>
                </a:lnSpc>
              </a:pPr>
              <a:r>
                <a:rPr lang="en-GB" sz="1400" kern="1800" dirty="0">
                  <a:ln w="0">
                    <a:noFill/>
                  </a:ln>
                  <a:solidFill>
                    <a:srgbClr val="38170A"/>
                  </a:solidFill>
                  <a:latin typeface="Elephant Pro" panose="020F0502020204030204" pitchFamily="2" charset="0"/>
                  <a:ea typeface="Verdana" panose="020B0604030504040204" pitchFamily="34" charset="0"/>
                  <a:cs typeface="Aharoni" panose="02010803020104030203" pitchFamily="2" charset="-79"/>
                </a:rPr>
                <a:t>Stuck in a wooden cabin in the middle of a snowstorm,</a:t>
              </a:r>
              <a:br>
                <a:rPr lang="en-GB" sz="1400" kern="1800" dirty="0">
                  <a:ln w="0">
                    <a:noFill/>
                  </a:ln>
                  <a:solidFill>
                    <a:srgbClr val="38170A"/>
                  </a:solidFill>
                  <a:latin typeface="Elephant Pro" panose="020F0502020204030204" pitchFamily="2" charset="0"/>
                  <a:ea typeface="Verdana" panose="020B0604030504040204" pitchFamily="34" charset="0"/>
                  <a:cs typeface="Aharoni" panose="02010803020104030203" pitchFamily="2" charset="-79"/>
                </a:rPr>
              </a:br>
              <a:r>
                <a:rPr lang="en-GB" sz="1400" kern="1800" dirty="0">
                  <a:ln w="0">
                    <a:noFill/>
                  </a:ln>
                  <a:solidFill>
                    <a:srgbClr val="38170A"/>
                  </a:solidFill>
                  <a:latin typeface="Elephant Pro" panose="020F0502020204030204" pitchFamily="2" charset="0"/>
                  <a:ea typeface="Verdana" panose="020B0604030504040204" pitchFamily="34" charset="0"/>
                  <a:cs typeface="Aharoni" panose="02010803020104030203" pitchFamily="2" charset="-79"/>
                </a:rPr>
                <a:t> it's up to you to coordinate with your team and escape together.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4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</TotalTime>
  <Words>88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Elephant</vt:lpstr>
      <vt:lpstr>Elephant Pro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Vitor Azambujo</dc:creator>
  <cp:lastModifiedBy>Vitor Azambujo</cp:lastModifiedBy>
  <cp:revision>1</cp:revision>
  <dcterms:created xsi:type="dcterms:W3CDTF">2024-10-19T23:59:39Z</dcterms:created>
  <dcterms:modified xsi:type="dcterms:W3CDTF">2025-01-12T23:23:39Z</dcterms:modified>
</cp:coreProperties>
</file>