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439400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731"/>
    <a:srgbClr val="9B6A3E"/>
    <a:srgbClr val="34281C"/>
    <a:srgbClr val="0F0B07"/>
    <a:srgbClr val="6E2D0C"/>
    <a:srgbClr val="705744"/>
    <a:srgbClr val="9C663A"/>
    <a:srgbClr val="800000"/>
    <a:srgbClr val="471D0D"/>
    <a:srgbClr val="DEA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83570-2398-4E7D-8A5B-3855B4C0FBB8}" v="202" dt="2024-10-21T01:15:43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676" y="-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Azambujo" userId="038c0fb7-b6e3-4711-bf7b-acabb0e9135e" providerId="ADAL" clId="{B6D83570-2398-4E7D-8A5B-3855B4C0FBB8}"/>
    <pc:docChg chg="undo redo custSel modSld modMainMaster modNotesMaster">
      <pc:chgData name="Vitor Azambujo" userId="038c0fb7-b6e3-4711-bf7b-acabb0e9135e" providerId="ADAL" clId="{B6D83570-2398-4E7D-8A5B-3855B4C0FBB8}" dt="2024-10-21T01:16:11.426" v="2496" actId="1076"/>
      <pc:docMkLst>
        <pc:docMk/>
      </pc:docMkLst>
      <pc:sldChg chg="addSp delSp modSp mod modNotes">
        <pc:chgData name="Vitor Azambujo" userId="038c0fb7-b6e3-4711-bf7b-acabb0e9135e" providerId="ADAL" clId="{B6D83570-2398-4E7D-8A5B-3855B4C0FBB8}" dt="2024-10-21T01:16:11.426" v="2496" actId="1076"/>
        <pc:sldMkLst>
          <pc:docMk/>
          <pc:sldMk cId="302140398" sldId="256"/>
        </pc:sldMkLst>
        <pc:spChg chg="add del mod">
          <ac:chgData name="Vitor Azambujo" userId="038c0fb7-b6e3-4711-bf7b-acabb0e9135e" providerId="ADAL" clId="{B6D83570-2398-4E7D-8A5B-3855B4C0FBB8}" dt="2024-10-20T16:42:48.949" v="710" actId="478"/>
          <ac:spMkLst>
            <pc:docMk/>
            <pc:sldMk cId="302140398" sldId="256"/>
            <ac:spMk id="2" creationId="{13ADDD1D-2BAD-102F-61DF-9DE74B6D21AF}"/>
          </ac:spMkLst>
        </pc:spChg>
        <pc:spChg chg="del mod">
          <ac:chgData name="Vitor Azambujo" userId="038c0fb7-b6e3-4711-bf7b-acabb0e9135e" providerId="ADAL" clId="{B6D83570-2398-4E7D-8A5B-3855B4C0FBB8}" dt="2024-10-20T04:13:52.595" v="9" actId="478"/>
          <ac:spMkLst>
            <pc:docMk/>
            <pc:sldMk cId="302140398" sldId="256"/>
            <ac:spMk id="2" creationId="{14D61E42-5859-38B7-7CB3-C1913F11EE1F}"/>
          </ac:spMkLst>
        </pc:spChg>
        <pc:spChg chg="del">
          <ac:chgData name="Vitor Azambujo" userId="038c0fb7-b6e3-4711-bf7b-acabb0e9135e" providerId="ADAL" clId="{B6D83570-2398-4E7D-8A5B-3855B4C0FBB8}" dt="2024-10-20T04:13:54.682" v="10" actId="478"/>
          <ac:spMkLst>
            <pc:docMk/>
            <pc:sldMk cId="302140398" sldId="256"/>
            <ac:spMk id="3" creationId="{F9E48247-D779-CB89-D8E6-598549B3721F}"/>
          </ac:spMkLst>
        </pc:spChg>
        <pc:spChg chg="add mod">
          <ac:chgData name="Vitor Azambujo" userId="038c0fb7-b6e3-4711-bf7b-acabb0e9135e" providerId="ADAL" clId="{B6D83570-2398-4E7D-8A5B-3855B4C0FBB8}" dt="2024-10-21T00:51:19.421" v="2359" actId="207"/>
          <ac:spMkLst>
            <pc:docMk/>
            <pc:sldMk cId="302140398" sldId="256"/>
            <ac:spMk id="12" creationId="{FF3F4CCF-FCA6-DFF1-62E1-89AAC10C7DE2}"/>
          </ac:spMkLst>
        </pc:spChg>
        <pc:spChg chg="add del mod">
          <ac:chgData name="Vitor Azambujo" userId="038c0fb7-b6e3-4711-bf7b-acabb0e9135e" providerId="ADAL" clId="{B6D83570-2398-4E7D-8A5B-3855B4C0FBB8}" dt="2024-10-20T17:07:49.032" v="884" actId="478"/>
          <ac:spMkLst>
            <pc:docMk/>
            <pc:sldMk cId="302140398" sldId="256"/>
            <ac:spMk id="23" creationId="{3036A4FD-B954-E6EC-84B0-752A260D7F77}"/>
          </ac:spMkLst>
        </pc:spChg>
        <pc:spChg chg="add mod topLvl">
          <ac:chgData name="Vitor Azambujo" userId="038c0fb7-b6e3-4711-bf7b-acabb0e9135e" providerId="ADAL" clId="{B6D83570-2398-4E7D-8A5B-3855B4C0FBB8}" dt="2024-10-21T00:29:00.424" v="2100" actId="34135"/>
          <ac:spMkLst>
            <pc:docMk/>
            <pc:sldMk cId="302140398" sldId="256"/>
            <ac:spMk id="26" creationId="{6C10B31F-E4F9-5DED-8C17-BB0A8AB1A19F}"/>
          </ac:spMkLst>
        </pc:spChg>
        <pc:spChg chg="add mod">
          <ac:chgData name="Vitor Azambujo" userId="038c0fb7-b6e3-4711-bf7b-acabb0e9135e" providerId="ADAL" clId="{B6D83570-2398-4E7D-8A5B-3855B4C0FBB8}" dt="2024-10-21T00:29:26.198" v="2103" actId="404"/>
          <ac:spMkLst>
            <pc:docMk/>
            <pc:sldMk cId="302140398" sldId="256"/>
            <ac:spMk id="30" creationId="{FC183961-35D6-C4EB-ED18-B8594474E3F6}"/>
          </ac:spMkLst>
        </pc:spChg>
        <pc:spChg chg="add del mod">
          <ac:chgData name="Vitor Azambujo" userId="038c0fb7-b6e3-4711-bf7b-acabb0e9135e" providerId="ADAL" clId="{B6D83570-2398-4E7D-8A5B-3855B4C0FBB8}" dt="2024-10-20T23:12:58.272" v="1370"/>
          <ac:spMkLst>
            <pc:docMk/>
            <pc:sldMk cId="302140398" sldId="256"/>
            <ac:spMk id="36" creationId="{AF0ED246-6224-0C2F-3F08-78230D5609BA}"/>
          </ac:spMkLst>
        </pc:spChg>
        <pc:spChg chg="add mod">
          <ac:chgData name="Vitor Azambujo" userId="038c0fb7-b6e3-4711-bf7b-acabb0e9135e" providerId="ADAL" clId="{B6D83570-2398-4E7D-8A5B-3855B4C0FBB8}" dt="2024-10-21T00:54:05.373" v="2383" actId="34135"/>
          <ac:spMkLst>
            <pc:docMk/>
            <pc:sldMk cId="302140398" sldId="256"/>
            <ac:spMk id="37" creationId="{B22AA99F-3D0A-7004-EDFA-FB2377D995CB}"/>
          </ac:spMkLst>
        </pc:spChg>
        <pc:spChg chg="add mod">
          <ac:chgData name="Vitor Azambujo" userId="038c0fb7-b6e3-4711-bf7b-acabb0e9135e" providerId="ADAL" clId="{B6D83570-2398-4E7D-8A5B-3855B4C0FBB8}" dt="2024-10-21T00:56:47.348" v="2465" actId="20577"/>
          <ac:spMkLst>
            <pc:docMk/>
            <pc:sldMk cId="302140398" sldId="256"/>
            <ac:spMk id="40" creationId="{9BCE2FD9-89B9-D566-D816-68E7218C91E6}"/>
          </ac:spMkLst>
        </pc:spChg>
        <pc:grpChg chg="add mod topLvl">
          <ac:chgData name="Vitor Azambujo" userId="038c0fb7-b6e3-4711-bf7b-acabb0e9135e" providerId="ADAL" clId="{B6D83570-2398-4E7D-8A5B-3855B4C0FBB8}" dt="2024-10-21T00:26:04.531" v="2042" actId="34135"/>
          <ac:grpSpMkLst>
            <pc:docMk/>
            <pc:sldMk cId="302140398" sldId="256"/>
            <ac:grpSpMk id="3" creationId="{1936B23E-EEC6-ACC6-6B55-9749A16B355A}"/>
          </ac:grpSpMkLst>
        </pc:grpChg>
        <pc:grpChg chg="add del mod topLvl">
          <ac:chgData name="Vitor Azambujo" userId="038c0fb7-b6e3-4711-bf7b-acabb0e9135e" providerId="ADAL" clId="{B6D83570-2398-4E7D-8A5B-3855B4C0FBB8}" dt="2024-10-20T23:37:36.041" v="1562" actId="165"/>
          <ac:grpSpMkLst>
            <pc:docMk/>
            <pc:sldMk cId="302140398" sldId="256"/>
            <ac:grpSpMk id="4" creationId="{A838132C-746E-9CC3-A13E-481836B29EF8}"/>
          </ac:grpSpMkLst>
        </pc:grpChg>
        <pc:grpChg chg="add del mod">
          <ac:chgData name="Vitor Azambujo" userId="038c0fb7-b6e3-4711-bf7b-acabb0e9135e" providerId="ADAL" clId="{B6D83570-2398-4E7D-8A5B-3855B4C0FBB8}" dt="2024-10-20T04:19:09.928" v="114" actId="165"/>
          <ac:grpSpMkLst>
            <pc:docMk/>
            <pc:sldMk cId="302140398" sldId="256"/>
            <ac:grpSpMk id="9" creationId="{ECFBC216-45FC-1839-44FB-B8F441FF7983}"/>
          </ac:grpSpMkLst>
        </pc:grpChg>
        <pc:grpChg chg="add del mod topLvl">
          <ac:chgData name="Vitor Azambujo" userId="038c0fb7-b6e3-4711-bf7b-acabb0e9135e" providerId="ADAL" clId="{B6D83570-2398-4E7D-8A5B-3855B4C0FBB8}" dt="2024-10-20T16:28:20.017" v="403" actId="165"/>
          <ac:grpSpMkLst>
            <pc:docMk/>
            <pc:sldMk cId="302140398" sldId="256"/>
            <ac:grpSpMk id="10" creationId="{280A404F-4963-E33C-D983-1FC3BCF5E737}"/>
          </ac:grpSpMkLst>
        </pc:grpChg>
        <pc:grpChg chg="add del mod">
          <ac:chgData name="Vitor Azambujo" userId="038c0fb7-b6e3-4711-bf7b-acabb0e9135e" providerId="ADAL" clId="{B6D83570-2398-4E7D-8A5B-3855B4C0FBB8}" dt="2024-10-20T23:37:32.398" v="1561" actId="165"/>
          <ac:grpSpMkLst>
            <pc:docMk/>
            <pc:sldMk cId="302140398" sldId="256"/>
            <ac:grpSpMk id="11" creationId="{CF5F4903-BE80-7B27-D6FA-ADCC7120EFEF}"/>
          </ac:grpSpMkLst>
        </pc:grpChg>
        <pc:grpChg chg="add del mod topLvl">
          <ac:chgData name="Vitor Azambujo" userId="038c0fb7-b6e3-4711-bf7b-acabb0e9135e" providerId="ADAL" clId="{B6D83570-2398-4E7D-8A5B-3855B4C0FBB8}" dt="2024-10-20T16:29:27.874" v="422" actId="165"/>
          <ac:grpSpMkLst>
            <pc:docMk/>
            <pc:sldMk cId="302140398" sldId="256"/>
            <ac:grpSpMk id="16" creationId="{26BD5B90-3F64-DE64-D3F1-CFA7EE1102EE}"/>
          </ac:grpSpMkLst>
        </pc:grpChg>
        <pc:grpChg chg="add del mod">
          <ac:chgData name="Vitor Azambujo" userId="038c0fb7-b6e3-4711-bf7b-acabb0e9135e" providerId="ADAL" clId="{B6D83570-2398-4E7D-8A5B-3855B4C0FBB8}" dt="2024-10-20T16:28:12.062" v="402" actId="165"/>
          <ac:grpSpMkLst>
            <pc:docMk/>
            <pc:sldMk cId="302140398" sldId="256"/>
            <ac:grpSpMk id="17" creationId="{409C9D82-480A-5183-FC3F-2868EA08AB74}"/>
          </ac:grpSpMkLst>
        </pc:grpChg>
        <pc:grpChg chg="add del mod topLvl">
          <ac:chgData name="Vitor Azambujo" userId="038c0fb7-b6e3-4711-bf7b-acabb0e9135e" providerId="ADAL" clId="{B6D83570-2398-4E7D-8A5B-3855B4C0FBB8}" dt="2024-10-20T23:10:45.200" v="1343" actId="165"/>
          <ac:grpSpMkLst>
            <pc:docMk/>
            <pc:sldMk cId="302140398" sldId="256"/>
            <ac:grpSpMk id="22" creationId="{2A9E906A-98F3-9A79-EC64-8FB5F2347886}"/>
          </ac:grpSpMkLst>
        </pc:grpChg>
        <pc:grpChg chg="add del mod ord">
          <ac:chgData name="Vitor Azambujo" userId="038c0fb7-b6e3-4711-bf7b-acabb0e9135e" providerId="ADAL" clId="{B6D83570-2398-4E7D-8A5B-3855B4C0FBB8}" dt="2024-10-20T23:10:41.156" v="1342" actId="165"/>
          <ac:grpSpMkLst>
            <pc:docMk/>
            <pc:sldMk cId="302140398" sldId="256"/>
            <ac:grpSpMk id="32" creationId="{8F2FA87B-827D-BED3-2A1B-04440F0A64ED}"/>
          </ac:grpSpMkLst>
        </pc:grpChg>
        <pc:grpChg chg="add del mod topLvl">
          <ac:chgData name="Vitor Azambujo" userId="038c0fb7-b6e3-4711-bf7b-acabb0e9135e" providerId="ADAL" clId="{B6D83570-2398-4E7D-8A5B-3855B4C0FBB8}" dt="2024-10-20T23:38:53.636" v="1597" actId="165"/>
          <ac:grpSpMkLst>
            <pc:docMk/>
            <pc:sldMk cId="302140398" sldId="256"/>
            <ac:grpSpMk id="34" creationId="{6FC98272-BC96-36E5-FB43-58ACEA03DE31}"/>
          </ac:grpSpMkLst>
        </pc:grpChg>
        <pc:grpChg chg="add del mod">
          <ac:chgData name="Vitor Azambujo" userId="038c0fb7-b6e3-4711-bf7b-acabb0e9135e" providerId="ADAL" clId="{B6D83570-2398-4E7D-8A5B-3855B4C0FBB8}" dt="2024-10-20T23:38:50.381" v="1596" actId="165"/>
          <ac:grpSpMkLst>
            <pc:docMk/>
            <pc:sldMk cId="302140398" sldId="256"/>
            <ac:grpSpMk id="35" creationId="{002D11EF-346A-471F-D1FF-D931EAE45E3A}"/>
          </ac:grpSpMkLst>
        </pc:grpChg>
        <pc:grpChg chg="add mod">
          <ac:chgData name="Vitor Azambujo" userId="038c0fb7-b6e3-4711-bf7b-acabb0e9135e" providerId="ADAL" clId="{B6D83570-2398-4E7D-8A5B-3855B4C0FBB8}" dt="2024-10-21T00:54:05.373" v="2383" actId="34135"/>
          <ac:grpSpMkLst>
            <pc:docMk/>
            <pc:sldMk cId="302140398" sldId="256"/>
            <ac:grpSpMk id="38" creationId="{C0991C7C-1FB3-3B68-6002-77244F5E0B93}"/>
          </ac:grpSpMkLst>
        </pc:grpChg>
        <pc:grpChg chg="add mod">
          <ac:chgData name="Vitor Azambujo" userId="038c0fb7-b6e3-4711-bf7b-acabb0e9135e" providerId="ADAL" clId="{B6D83570-2398-4E7D-8A5B-3855B4C0FBB8}" dt="2024-10-21T00:26:04.531" v="2042" actId="34135"/>
          <ac:grpSpMkLst>
            <pc:docMk/>
            <pc:sldMk cId="302140398" sldId="256"/>
            <ac:grpSpMk id="39" creationId="{E379C1FA-8EA1-4C23-047A-56DA6EE61596}"/>
          </ac:grpSpMkLst>
        </pc:grpChg>
        <pc:grpChg chg="add mod ord">
          <ac:chgData name="Vitor Azambujo" userId="038c0fb7-b6e3-4711-bf7b-acabb0e9135e" providerId="ADAL" clId="{B6D83570-2398-4E7D-8A5B-3855B4C0FBB8}" dt="2024-10-21T00:54:20.097" v="2421" actId="1038"/>
          <ac:grpSpMkLst>
            <pc:docMk/>
            <pc:sldMk cId="302140398" sldId="256"/>
            <ac:grpSpMk id="45" creationId="{54AD8AC0-0AAD-A3DE-3C7B-D1E87EFC4F69}"/>
          </ac:grpSpMkLst>
        </pc:grpChg>
        <pc:grpChg chg="add mod">
          <ac:chgData name="Vitor Azambujo" userId="038c0fb7-b6e3-4711-bf7b-acabb0e9135e" providerId="ADAL" clId="{B6D83570-2398-4E7D-8A5B-3855B4C0FBB8}" dt="2024-10-21T00:54:05.373" v="2383" actId="34135"/>
          <ac:grpSpMkLst>
            <pc:docMk/>
            <pc:sldMk cId="302140398" sldId="256"/>
            <ac:grpSpMk id="46" creationId="{8D363A0D-C824-9474-7400-473081060E91}"/>
          </ac:grpSpMkLst>
        </pc:grp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5" creationId="{95DE7E98-E2A9-4188-058B-35CC1C2777A8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7" creationId="{1820E055-41A3-4F23-E3EA-F381B37E6E4C}"/>
          </ac:picMkLst>
        </pc:picChg>
        <pc:picChg chg="mod ord">
          <ac:chgData name="Vitor Azambujo" userId="038c0fb7-b6e3-4711-bf7b-acabb0e9135e" providerId="ADAL" clId="{B6D83570-2398-4E7D-8A5B-3855B4C0FBB8}" dt="2024-10-20T23:40:10.833" v="1639" actId="34135"/>
          <ac:picMkLst>
            <pc:docMk/>
            <pc:sldMk cId="302140398" sldId="256"/>
            <ac:picMk id="8" creationId="{5F90660B-44B7-5A24-A217-EEE567DD2026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9" creationId="{8DF35568-F266-BC1B-C01C-8EBE2CB9C070}"/>
          </ac:picMkLst>
        </pc:picChg>
        <pc:picChg chg="add del mod">
          <ac:chgData name="Vitor Azambujo" userId="038c0fb7-b6e3-4711-bf7b-acabb0e9135e" providerId="ADAL" clId="{B6D83570-2398-4E7D-8A5B-3855B4C0FBB8}" dt="2024-10-20T04:32:51.783" v="146" actId="478"/>
          <ac:picMkLst>
            <pc:docMk/>
            <pc:sldMk cId="302140398" sldId="256"/>
            <ac:picMk id="12" creationId="{ACCAC622-1548-B586-50EE-947A2CE7C8A6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14" creationId="{F9754DB7-9D36-F2B4-1FC6-97A988D1B404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15" creationId="{0A0B1616-4412-14AA-D9B6-6A5E996CF481}"/>
          </ac:picMkLst>
        </pc:picChg>
        <pc:picChg chg="add del mod modCrop">
          <ac:chgData name="Vitor Azambujo" userId="038c0fb7-b6e3-4711-bf7b-acabb0e9135e" providerId="ADAL" clId="{B6D83570-2398-4E7D-8A5B-3855B4C0FBB8}" dt="2024-10-20T16:49:53.630" v="788" actId="478"/>
          <ac:picMkLst>
            <pc:docMk/>
            <pc:sldMk cId="302140398" sldId="256"/>
            <ac:picMk id="18" creationId="{0CC82CBA-50D5-1CD0-ED3C-79BC11DCFDEE}"/>
          </ac:picMkLst>
        </pc:picChg>
        <pc:picChg chg="add mod">
          <ac:chgData name="Vitor Azambujo" userId="038c0fb7-b6e3-4711-bf7b-acabb0e9135e" providerId="ADAL" clId="{B6D83570-2398-4E7D-8A5B-3855B4C0FBB8}" dt="2024-10-20T16:30:40.968" v="427" actId="34135"/>
          <ac:picMkLst>
            <pc:docMk/>
            <pc:sldMk cId="302140398" sldId="256"/>
            <ac:picMk id="19" creationId="{7F10C5BC-8299-0DE3-E3C5-CB4FEE6F8895}"/>
          </ac:picMkLst>
        </pc:picChg>
        <pc:picChg chg="add del mod">
          <ac:chgData name="Vitor Azambujo" userId="038c0fb7-b6e3-4711-bf7b-acabb0e9135e" providerId="ADAL" clId="{B6D83570-2398-4E7D-8A5B-3855B4C0FBB8}" dt="2024-10-20T04:43:14.845" v="266" actId="478"/>
          <ac:picMkLst>
            <pc:docMk/>
            <pc:sldMk cId="302140398" sldId="256"/>
            <ac:picMk id="20" creationId="{4BE6714C-87C3-81B2-9D40-81B07BEAC2B2}"/>
          </ac:picMkLst>
        </pc:picChg>
        <pc:picChg chg="add mod topLvl modCrop">
          <ac:chgData name="Vitor Azambujo" userId="038c0fb7-b6e3-4711-bf7b-acabb0e9135e" providerId="ADAL" clId="{B6D83570-2398-4E7D-8A5B-3855B4C0FBB8}" dt="2024-10-21T00:29:05.142" v="2101" actId="34135"/>
          <ac:picMkLst>
            <pc:docMk/>
            <pc:sldMk cId="302140398" sldId="256"/>
            <ac:picMk id="21" creationId="{C251A647-FD7F-2F37-3579-B6B6E1D7CC54}"/>
          </ac:picMkLst>
        </pc:picChg>
        <pc:picChg chg="add del mod modCrop">
          <ac:chgData name="Vitor Azambujo" userId="038c0fb7-b6e3-4711-bf7b-acabb0e9135e" providerId="ADAL" clId="{B6D83570-2398-4E7D-8A5B-3855B4C0FBB8}" dt="2024-10-20T04:45:46.019" v="281" actId="478"/>
          <ac:picMkLst>
            <pc:docMk/>
            <pc:sldMk cId="302140398" sldId="256"/>
            <ac:picMk id="22" creationId="{12102783-5D06-CD09-FE11-AC2CF9704A74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4" creationId="{66953BA4-7D10-25E7-B1C3-05F02BA8EEDE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5" creationId="{91097F0D-4954-E482-E780-647C57519DAD}"/>
          </ac:picMkLst>
        </pc:picChg>
        <pc:picChg chg="add del mod">
          <ac:chgData name="Vitor Azambujo" userId="038c0fb7-b6e3-4711-bf7b-acabb0e9135e" providerId="ADAL" clId="{B6D83570-2398-4E7D-8A5B-3855B4C0FBB8}" dt="2024-10-20T04:49:17.136" v="298" actId="478"/>
          <ac:picMkLst>
            <pc:docMk/>
            <pc:sldMk cId="302140398" sldId="256"/>
            <ac:picMk id="27" creationId="{58E5F65A-4238-6B44-45CE-8EC24CA46541}"/>
          </ac:picMkLst>
        </pc:picChg>
        <pc:picChg chg="add del mod modCrop">
          <ac:chgData name="Vitor Azambujo" userId="038c0fb7-b6e3-4711-bf7b-acabb0e9135e" providerId="ADAL" clId="{B6D83570-2398-4E7D-8A5B-3855B4C0FBB8}" dt="2024-10-20T18:38:08.343" v="932" actId="478"/>
          <ac:picMkLst>
            <pc:docMk/>
            <pc:sldMk cId="302140398" sldId="256"/>
            <ac:picMk id="28" creationId="{9025FF7A-D632-88C2-C823-EA0687C1DD95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9" creationId="{28EE20EF-0083-0574-C993-5B25C2CD44D8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31" creationId="{78533EA2-CF8D-6E86-9BD7-94A6DB574975}"/>
          </ac:picMkLst>
        </pc:picChg>
        <pc:picChg chg="add mod topLvl modCrop">
          <ac:chgData name="Vitor Azambujo" userId="038c0fb7-b6e3-4711-bf7b-acabb0e9135e" providerId="ADAL" clId="{B6D83570-2398-4E7D-8A5B-3855B4C0FBB8}" dt="2024-10-20T23:37:36.041" v="1562" actId="165"/>
          <ac:picMkLst>
            <pc:docMk/>
            <pc:sldMk cId="302140398" sldId="256"/>
            <ac:picMk id="33" creationId="{0874A626-7FA0-24E2-96C0-47A7BC1A8EFD}"/>
          </ac:picMkLst>
        </pc:picChg>
        <pc:picChg chg="add mod">
          <ac:chgData name="Vitor Azambujo" userId="038c0fb7-b6e3-4711-bf7b-acabb0e9135e" providerId="ADAL" clId="{B6D83570-2398-4E7D-8A5B-3855B4C0FBB8}" dt="2024-10-21T00:56:37.920" v="2463" actId="688"/>
          <ac:picMkLst>
            <pc:docMk/>
            <pc:sldMk cId="302140398" sldId="256"/>
            <ac:picMk id="42" creationId="{350B6678-FFA3-E037-5CFE-9778AC74F27B}"/>
          </ac:picMkLst>
        </pc:picChg>
        <pc:picChg chg="add mod ord">
          <ac:chgData name="Vitor Azambujo" userId="038c0fb7-b6e3-4711-bf7b-acabb0e9135e" providerId="ADAL" clId="{B6D83570-2398-4E7D-8A5B-3855B4C0FBB8}" dt="2024-10-21T00:56:28.192" v="2462"/>
          <ac:picMkLst>
            <pc:docMk/>
            <pc:sldMk cId="302140398" sldId="256"/>
            <ac:picMk id="44" creationId="{B07A6DFC-E3DB-197F-3D27-11E7AFBABB94}"/>
          </ac:picMkLst>
        </pc:picChg>
        <pc:picChg chg="add del mod">
          <ac:chgData name="Vitor Azambujo" userId="038c0fb7-b6e3-4711-bf7b-acabb0e9135e" providerId="ADAL" clId="{B6D83570-2398-4E7D-8A5B-3855B4C0FBB8}" dt="2024-10-21T01:12:17.481" v="2470" actId="478"/>
          <ac:picMkLst>
            <pc:docMk/>
            <pc:sldMk cId="302140398" sldId="256"/>
            <ac:picMk id="48" creationId="{2096512A-43EB-A2C0-4796-CDE49DDB9E30}"/>
          </ac:picMkLst>
        </pc:picChg>
        <pc:picChg chg="add mod">
          <ac:chgData name="Vitor Azambujo" userId="038c0fb7-b6e3-4711-bf7b-acabb0e9135e" providerId="ADAL" clId="{B6D83570-2398-4E7D-8A5B-3855B4C0FBB8}" dt="2024-10-21T01:16:06.185" v="2495" actId="1076"/>
          <ac:picMkLst>
            <pc:docMk/>
            <pc:sldMk cId="302140398" sldId="256"/>
            <ac:picMk id="50" creationId="{04CC557E-822C-8183-9BBA-D3514449C2E4}"/>
          </ac:picMkLst>
        </pc:picChg>
        <pc:picChg chg="add mod">
          <ac:chgData name="Vitor Azambujo" userId="038c0fb7-b6e3-4711-bf7b-acabb0e9135e" providerId="ADAL" clId="{B6D83570-2398-4E7D-8A5B-3855B4C0FBB8}" dt="2024-10-21T01:16:11.426" v="2496" actId="1076"/>
          <ac:picMkLst>
            <pc:docMk/>
            <pc:sldMk cId="302140398" sldId="256"/>
            <ac:picMk id="51" creationId="{5DCF4922-884A-5806-2436-58DE6F073597}"/>
          </ac:picMkLst>
        </pc:picChg>
      </pc:sldChg>
      <pc:sldMasterChg chg="modSp modSldLayout">
        <pc:chgData name="Vitor Azambujo" userId="038c0fb7-b6e3-4711-bf7b-acabb0e9135e" providerId="ADAL" clId="{B6D83570-2398-4E7D-8A5B-3855B4C0FBB8}" dt="2024-10-20T05:00:33.866" v="365"/>
        <pc:sldMasterMkLst>
          <pc:docMk/>
          <pc:sldMasterMk cId="3364745519" sldId="2147483672"/>
        </pc:sldMasterMkLst>
        <pc:spChg chg="mod">
          <ac:chgData name="Vitor Azambujo" userId="038c0fb7-b6e3-4711-bf7b-acabb0e9135e" providerId="ADAL" clId="{B6D83570-2398-4E7D-8A5B-3855B4C0FBB8}" dt="2024-10-20T05:00:33.866" v="365"/>
          <ac:spMkLst>
            <pc:docMk/>
            <pc:sldMasterMk cId="3364745519" sldId="2147483672"/>
            <ac:spMk id="2" creationId="{00000000-0000-0000-0000-000000000000}"/>
          </ac:spMkLst>
        </pc:spChg>
        <pc:spChg chg="mod">
          <ac:chgData name="Vitor Azambujo" userId="038c0fb7-b6e3-4711-bf7b-acabb0e9135e" providerId="ADAL" clId="{B6D83570-2398-4E7D-8A5B-3855B4C0FBB8}" dt="2024-10-20T05:00:33.866" v="365"/>
          <ac:spMkLst>
            <pc:docMk/>
            <pc:sldMasterMk cId="3364745519" sldId="2147483672"/>
            <ac:spMk id="3" creationId="{00000000-0000-0000-0000-000000000000}"/>
          </ac:spMkLst>
        </pc:spChg>
        <pc:spChg chg="mod">
          <ac:chgData name="Vitor Azambujo" userId="038c0fb7-b6e3-4711-bf7b-acabb0e9135e" providerId="ADAL" clId="{B6D83570-2398-4E7D-8A5B-3855B4C0FBB8}" dt="2024-10-20T05:00:33.866" v="365"/>
          <ac:spMkLst>
            <pc:docMk/>
            <pc:sldMasterMk cId="3364745519" sldId="2147483672"/>
            <ac:spMk id="4" creationId="{00000000-0000-0000-0000-000000000000}"/>
          </ac:spMkLst>
        </pc:spChg>
        <pc:spChg chg="mod">
          <ac:chgData name="Vitor Azambujo" userId="038c0fb7-b6e3-4711-bf7b-acabb0e9135e" providerId="ADAL" clId="{B6D83570-2398-4E7D-8A5B-3855B4C0FBB8}" dt="2024-10-20T05:00:33.866" v="365"/>
          <ac:spMkLst>
            <pc:docMk/>
            <pc:sldMasterMk cId="3364745519" sldId="2147483672"/>
            <ac:spMk id="5" creationId="{00000000-0000-0000-0000-000000000000}"/>
          </ac:spMkLst>
        </pc:spChg>
        <pc:spChg chg="mod">
          <ac:chgData name="Vitor Azambujo" userId="038c0fb7-b6e3-4711-bf7b-acabb0e9135e" providerId="ADAL" clId="{B6D83570-2398-4E7D-8A5B-3855B4C0FBB8}" dt="2024-10-20T05:00:33.866" v="365"/>
          <ac:spMkLst>
            <pc:docMk/>
            <pc:sldMasterMk cId="3364745519" sldId="2147483672"/>
            <ac:spMk id="6" creationId="{00000000-0000-0000-0000-000000000000}"/>
          </ac:spMkLst>
        </pc:sp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216629859" sldId="2147483673"/>
          </pc:sldLayoutMkLst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216629859" sldId="2147483673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216629859" sldId="2147483673"/>
              <ac:spMk id="3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1461342267" sldId="2147483675"/>
          </pc:sldLayoutMkLst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1461342267" sldId="2147483675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1461342267" sldId="2147483675"/>
              <ac:spMk id="3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895500231" sldId="2147483676"/>
          </pc:sldLayoutMkLst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895500231" sldId="2147483676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895500231" sldId="2147483676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497568875" sldId="2147483677"/>
          </pc:sldLayoutMkLst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497568875" sldId="2147483677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497568875" sldId="2147483677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497568875" sldId="2147483677"/>
              <ac:spMk id="4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497568875" sldId="2147483677"/>
              <ac:spMk id="5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497568875" sldId="2147483677"/>
              <ac:spMk id="6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3693189674" sldId="2147483680"/>
          </pc:sldLayoutMkLst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3693189674" sldId="2147483680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3693189674" sldId="2147483680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3693189674" sldId="2147483680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840346464" sldId="2147483681"/>
          </pc:sldLayoutMkLst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840346464" sldId="2147483681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840346464" sldId="2147483681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2840346464" sldId="2147483681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3726577491" sldId="2147483683"/>
          </pc:sldLayoutMkLst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3726577491" sldId="2147483683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B6D83570-2398-4E7D-8A5B-3855B4C0FBB8}" dt="2024-10-20T05:00:33.866" v="365"/>
            <ac:spMkLst>
              <pc:docMk/>
              <pc:sldMasterMk cId="3364745519" sldId="2147483672"/>
              <pc:sldLayoutMk cId="3726577491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8219-5DC7-49C0-890B-573550366E2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1143000"/>
            <a:ext cx="2130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DA9D-B657-4A47-9183-2057BF00F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1143000"/>
            <a:ext cx="2130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6DA9D-B657-4A47-9183-2057BF00FE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2474395"/>
            <a:ext cx="8873490" cy="5263774"/>
          </a:xfrm>
        </p:spPr>
        <p:txBody>
          <a:bodyPr anchor="b"/>
          <a:lstStyle>
            <a:lvl1pPr algn="ctr">
              <a:defRPr sz="6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7941160"/>
            <a:ext cx="7829550" cy="3650342"/>
          </a:xfrm>
        </p:spPr>
        <p:txBody>
          <a:bodyPr/>
          <a:lstStyle>
            <a:lvl1pPr marL="0" indent="0" algn="ctr">
              <a:buNone/>
              <a:defRPr sz="2740"/>
            </a:lvl1pPr>
            <a:lvl2pPr marL="522000" indent="0" algn="ctr">
              <a:buNone/>
              <a:defRPr sz="2283"/>
            </a:lvl2pPr>
            <a:lvl3pPr marL="1044000" indent="0" algn="ctr">
              <a:buNone/>
              <a:defRPr sz="2055"/>
            </a:lvl3pPr>
            <a:lvl4pPr marL="1566001" indent="0" algn="ctr">
              <a:buNone/>
              <a:defRPr sz="1827"/>
            </a:lvl4pPr>
            <a:lvl5pPr marL="2088001" indent="0" algn="ctr">
              <a:buNone/>
              <a:defRPr sz="1827"/>
            </a:lvl5pPr>
            <a:lvl6pPr marL="2610001" indent="0" algn="ctr">
              <a:buNone/>
              <a:defRPr sz="1827"/>
            </a:lvl6pPr>
            <a:lvl7pPr marL="3132001" indent="0" algn="ctr">
              <a:buNone/>
              <a:defRPr sz="1827"/>
            </a:lvl7pPr>
            <a:lvl8pPr marL="3654002" indent="0" algn="ctr">
              <a:buNone/>
              <a:defRPr sz="1827"/>
            </a:lvl8pPr>
            <a:lvl9pPr marL="4176002" indent="0" algn="ctr">
              <a:buNone/>
              <a:defRPr sz="18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7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7" y="804966"/>
            <a:ext cx="2250996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804966"/>
            <a:ext cx="6622494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7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4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3" y="3769344"/>
            <a:ext cx="9003983" cy="6289229"/>
          </a:xfrm>
        </p:spPr>
        <p:txBody>
          <a:bodyPr anchor="b"/>
          <a:lstStyle>
            <a:lvl1pPr>
              <a:defRPr sz="6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3" y="10118071"/>
            <a:ext cx="9003983" cy="3307357"/>
          </a:xfrm>
        </p:spPr>
        <p:txBody>
          <a:bodyPr/>
          <a:lstStyle>
            <a:lvl1pPr marL="0" indent="0">
              <a:buNone/>
              <a:defRPr sz="2740">
                <a:solidFill>
                  <a:schemeClr val="tx1">
                    <a:tint val="82000"/>
                  </a:schemeClr>
                </a:solidFill>
              </a:defRPr>
            </a:lvl1pPr>
            <a:lvl2pPr marL="522000" indent="0">
              <a:buNone/>
              <a:defRPr sz="2283">
                <a:solidFill>
                  <a:schemeClr val="tx1">
                    <a:tint val="82000"/>
                  </a:schemeClr>
                </a:solidFill>
              </a:defRPr>
            </a:lvl2pPr>
            <a:lvl3pPr marL="1044000" indent="0">
              <a:buNone/>
              <a:defRPr sz="2055">
                <a:solidFill>
                  <a:schemeClr val="tx1">
                    <a:tint val="82000"/>
                  </a:schemeClr>
                </a:solidFill>
              </a:defRPr>
            </a:lvl3pPr>
            <a:lvl4pPr marL="1566001" indent="0">
              <a:buNone/>
              <a:defRPr sz="1827">
                <a:solidFill>
                  <a:schemeClr val="tx1">
                    <a:tint val="82000"/>
                  </a:schemeClr>
                </a:solidFill>
              </a:defRPr>
            </a:lvl4pPr>
            <a:lvl5pPr marL="2088001" indent="0">
              <a:buNone/>
              <a:defRPr sz="1827">
                <a:solidFill>
                  <a:schemeClr val="tx1">
                    <a:tint val="82000"/>
                  </a:schemeClr>
                </a:solidFill>
              </a:defRPr>
            </a:lvl5pPr>
            <a:lvl6pPr marL="2610001" indent="0">
              <a:buNone/>
              <a:defRPr sz="1827">
                <a:solidFill>
                  <a:schemeClr val="tx1">
                    <a:tint val="82000"/>
                  </a:schemeClr>
                </a:solidFill>
              </a:defRPr>
            </a:lvl6pPr>
            <a:lvl7pPr marL="3132001" indent="0">
              <a:buNone/>
              <a:defRPr sz="1827">
                <a:solidFill>
                  <a:schemeClr val="tx1">
                    <a:tint val="82000"/>
                  </a:schemeClr>
                </a:solidFill>
              </a:defRPr>
            </a:lvl7pPr>
            <a:lvl8pPr marL="3654002" indent="0">
              <a:buNone/>
              <a:defRPr sz="1827">
                <a:solidFill>
                  <a:schemeClr val="tx1">
                    <a:tint val="82000"/>
                  </a:schemeClr>
                </a:solidFill>
              </a:defRPr>
            </a:lvl8pPr>
            <a:lvl9pPr marL="4176002" indent="0">
              <a:buNone/>
              <a:defRPr sz="18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4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10" y="4024829"/>
            <a:ext cx="4436745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7" y="4024829"/>
            <a:ext cx="4436745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50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804971"/>
            <a:ext cx="9003983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1" y="3706344"/>
            <a:ext cx="4416355" cy="1816421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2000" indent="0">
              <a:buNone/>
              <a:defRPr sz="2283" b="1"/>
            </a:lvl2pPr>
            <a:lvl3pPr marL="1044000" indent="0">
              <a:buNone/>
              <a:defRPr sz="2055" b="1"/>
            </a:lvl3pPr>
            <a:lvl4pPr marL="1566001" indent="0">
              <a:buNone/>
              <a:defRPr sz="1827" b="1"/>
            </a:lvl4pPr>
            <a:lvl5pPr marL="2088001" indent="0">
              <a:buNone/>
              <a:defRPr sz="1827" b="1"/>
            </a:lvl5pPr>
            <a:lvl6pPr marL="2610001" indent="0">
              <a:buNone/>
              <a:defRPr sz="1827" b="1"/>
            </a:lvl6pPr>
            <a:lvl7pPr marL="3132001" indent="0">
              <a:buNone/>
              <a:defRPr sz="1827" b="1"/>
            </a:lvl7pPr>
            <a:lvl8pPr marL="3654002" indent="0">
              <a:buNone/>
              <a:defRPr sz="1827" b="1"/>
            </a:lvl8pPr>
            <a:lvl9pPr marL="4176002" indent="0">
              <a:buNone/>
              <a:defRPr sz="18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1" y="5522763"/>
            <a:ext cx="4416355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8" y="3706344"/>
            <a:ext cx="4438105" cy="1816421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2000" indent="0">
              <a:buNone/>
              <a:defRPr sz="2283" b="1"/>
            </a:lvl2pPr>
            <a:lvl3pPr marL="1044000" indent="0">
              <a:buNone/>
              <a:defRPr sz="2055" b="1"/>
            </a:lvl3pPr>
            <a:lvl4pPr marL="1566001" indent="0">
              <a:buNone/>
              <a:defRPr sz="1827" b="1"/>
            </a:lvl4pPr>
            <a:lvl5pPr marL="2088001" indent="0">
              <a:buNone/>
              <a:defRPr sz="1827" b="1"/>
            </a:lvl5pPr>
            <a:lvl6pPr marL="2610001" indent="0">
              <a:buNone/>
              <a:defRPr sz="1827" b="1"/>
            </a:lvl6pPr>
            <a:lvl7pPr marL="3132001" indent="0">
              <a:buNone/>
              <a:defRPr sz="1827" b="1"/>
            </a:lvl7pPr>
            <a:lvl8pPr marL="3654002" indent="0">
              <a:buNone/>
              <a:defRPr sz="1827" b="1"/>
            </a:lvl8pPr>
            <a:lvl9pPr marL="4176002" indent="0">
              <a:buNone/>
              <a:defRPr sz="18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8" y="5522763"/>
            <a:ext cx="4438105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56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5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1007957"/>
            <a:ext cx="3366978" cy="3527848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2176910"/>
            <a:ext cx="5284946" cy="10744538"/>
          </a:xfrm>
        </p:spPr>
        <p:txBody>
          <a:bodyPr/>
          <a:lstStyle>
            <a:lvl1pPr>
              <a:defRPr sz="3653"/>
            </a:lvl1pPr>
            <a:lvl2pPr>
              <a:defRPr sz="3197"/>
            </a:lvl2pPr>
            <a:lvl3pPr>
              <a:defRPr sz="2740"/>
            </a:lvl3pPr>
            <a:lvl4pPr>
              <a:defRPr sz="2283"/>
            </a:lvl4pPr>
            <a:lvl5pPr>
              <a:defRPr sz="2283"/>
            </a:lvl5pPr>
            <a:lvl6pPr>
              <a:defRPr sz="2283"/>
            </a:lvl6pPr>
            <a:lvl7pPr>
              <a:defRPr sz="2283"/>
            </a:lvl7pPr>
            <a:lvl8pPr>
              <a:defRPr sz="2283"/>
            </a:lvl8pPr>
            <a:lvl9pPr>
              <a:defRPr sz="22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4535805"/>
            <a:ext cx="3366978" cy="8403140"/>
          </a:xfrm>
        </p:spPr>
        <p:txBody>
          <a:bodyPr/>
          <a:lstStyle>
            <a:lvl1pPr marL="0" indent="0">
              <a:buNone/>
              <a:defRPr sz="1827"/>
            </a:lvl1pPr>
            <a:lvl2pPr marL="522000" indent="0">
              <a:buNone/>
              <a:defRPr sz="1598"/>
            </a:lvl2pPr>
            <a:lvl3pPr marL="1044000" indent="0">
              <a:buNone/>
              <a:defRPr sz="1370"/>
            </a:lvl3pPr>
            <a:lvl4pPr marL="1566001" indent="0">
              <a:buNone/>
              <a:defRPr sz="1142"/>
            </a:lvl4pPr>
            <a:lvl5pPr marL="2088001" indent="0">
              <a:buNone/>
              <a:defRPr sz="1142"/>
            </a:lvl5pPr>
            <a:lvl6pPr marL="2610001" indent="0">
              <a:buNone/>
              <a:defRPr sz="1142"/>
            </a:lvl6pPr>
            <a:lvl7pPr marL="3132001" indent="0">
              <a:buNone/>
              <a:defRPr sz="1142"/>
            </a:lvl7pPr>
            <a:lvl8pPr marL="3654002" indent="0">
              <a:buNone/>
              <a:defRPr sz="1142"/>
            </a:lvl8pPr>
            <a:lvl9pPr marL="4176002" indent="0">
              <a:buNone/>
              <a:defRPr sz="1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8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1007957"/>
            <a:ext cx="3366978" cy="3527848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2176910"/>
            <a:ext cx="5284946" cy="10744538"/>
          </a:xfrm>
        </p:spPr>
        <p:txBody>
          <a:bodyPr anchor="t"/>
          <a:lstStyle>
            <a:lvl1pPr marL="0" indent="0">
              <a:buNone/>
              <a:defRPr sz="3653"/>
            </a:lvl1pPr>
            <a:lvl2pPr marL="522000" indent="0">
              <a:buNone/>
              <a:defRPr sz="3197"/>
            </a:lvl2pPr>
            <a:lvl3pPr marL="1044000" indent="0">
              <a:buNone/>
              <a:defRPr sz="2740"/>
            </a:lvl3pPr>
            <a:lvl4pPr marL="1566001" indent="0">
              <a:buNone/>
              <a:defRPr sz="2283"/>
            </a:lvl4pPr>
            <a:lvl5pPr marL="2088001" indent="0">
              <a:buNone/>
              <a:defRPr sz="2283"/>
            </a:lvl5pPr>
            <a:lvl6pPr marL="2610001" indent="0">
              <a:buNone/>
              <a:defRPr sz="2283"/>
            </a:lvl6pPr>
            <a:lvl7pPr marL="3132001" indent="0">
              <a:buNone/>
              <a:defRPr sz="2283"/>
            </a:lvl7pPr>
            <a:lvl8pPr marL="3654002" indent="0">
              <a:buNone/>
              <a:defRPr sz="2283"/>
            </a:lvl8pPr>
            <a:lvl9pPr marL="4176002" indent="0">
              <a:buNone/>
              <a:defRPr sz="22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4535805"/>
            <a:ext cx="3366978" cy="8403140"/>
          </a:xfrm>
        </p:spPr>
        <p:txBody>
          <a:bodyPr/>
          <a:lstStyle>
            <a:lvl1pPr marL="0" indent="0">
              <a:buNone/>
              <a:defRPr sz="1827"/>
            </a:lvl1pPr>
            <a:lvl2pPr marL="522000" indent="0">
              <a:buNone/>
              <a:defRPr sz="1598"/>
            </a:lvl2pPr>
            <a:lvl3pPr marL="1044000" indent="0">
              <a:buNone/>
              <a:defRPr sz="1370"/>
            </a:lvl3pPr>
            <a:lvl4pPr marL="1566001" indent="0">
              <a:buNone/>
              <a:defRPr sz="1142"/>
            </a:lvl4pPr>
            <a:lvl5pPr marL="2088001" indent="0">
              <a:buNone/>
              <a:defRPr sz="1142"/>
            </a:lvl5pPr>
            <a:lvl6pPr marL="2610001" indent="0">
              <a:buNone/>
              <a:defRPr sz="1142"/>
            </a:lvl6pPr>
            <a:lvl7pPr marL="3132001" indent="0">
              <a:buNone/>
              <a:defRPr sz="1142"/>
            </a:lvl7pPr>
            <a:lvl8pPr marL="3654002" indent="0">
              <a:buNone/>
              <a:defRPr sz="1142"/>
            </a:lvl8pPr>
            <a:lvl9pPr marL="4176002" indent="0">
              <a:buNone/>
              <a:defRPr sz="1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3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850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</a:extLst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10" y="804971"/>
            <a:ext cx="9003983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10" y="4024829"/>
            <a:ext cx="9003983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10" y="14013403"/>
            <a:ext cx="234886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1071A-3848-4D96-B791-347D253957C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14013403"/>
            <a:ext cx="352329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14013403"/>
            <a:ext cx="234886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44000" rtl="0" eaLnBrk="1" latinLnBrk="0" hangingPunct="1">
        <a:lnSpc>
          <a:spcPct val="90000"/>
        </a:lnSpc>
        <a:spcBef>
          <a:spcPct val="0"/>
        </a:spcBef>
        <a:buNone/>
        <a:defRPr sz="5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001" indent="-261001" algn="l" defTabSz="1044000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83001" indent="-261001" algn="l" defTabSz="104400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05001" indent="-261001" algn="l" defTabSz="104400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283" kern="1200">
          <a:solidFill>
            <a:schemeClr val="tx1"/>
          </a:solidFill>
          <a:latin typeface="+mn-lt"/>
          <a:ea typeface="+mn-ea"/>
          <a:cs typeface="+mn-cs"/>
        </a:defRPr>
      </a:lvl3pPr>
      <a:lvl4pPr marL="1827001" indent="-261001" algn="l" defTabSz="104400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49002" indent="-261001" algn="l" defTabSz="104400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1002" indent="-261001" algn="l" defTabSz="104400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3002" indent="-261001" algn="l" defTabSz="104400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5002" indent="-261001" algn="l" defTabSz="104400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37003" indent="-261001" algn="l" defTabSz="104400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2000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4000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6001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8001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10001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2001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4002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76002" algn="l" defTabSz="104400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2.png"/><Relationship Id="rId26" Type="http://schemas.microsoft.com/office/2007/relationships/hdphoto" Target="../media/hdphoto9.wdp"/><Relationship Id="rId3" Type="http://schemas.openxmlformats.org/officeDocument/2006/relationships/image" Target="../media/image2.png"/><Relationship Id="rId21" Type="http://schemas.microsoft.com/office/2007/relationships/hdphoto" Target="../media/hdphoto8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microsoft.com/office/2007/relationships/hdphoto" Target="../media/hdphoto6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7.png"/><Relationship Id="rId24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microsoft.com/office/2007/relationships/hdphoto" Target="../media/hdphoto4.wdp"/><Relationship Id="rId19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AD8AC0-0AAD-A3DE-3C7B-D1E87EFC4F69}"/>
              </a:ext>
            </a:extLst>
          </p:cNvPr>
          <p:cNvGrpSpPr/>
          <p:nvPr/>
        </p:nvGrpSpPr>
        <p:grpSpPr>
          <a:xfrm>
            <a:off x="5332769" y="5174487"/>
            <a:ext cx="4991458" cy="4979189"/>
            <a:chOff x="5601878" y="5517510"/>
            <a:chExt cx="4608922" cy="4608922"/>
          </a:xfrm>
        </p:grpSpPr>
        <p:pic>
          <p:nvPicPr>
            <p:cNvPr id="44" name="Picture 43" descr="A polaroid with tape on it&#10;&#10;Description automatically generated">
              <a:extLst>
                <a:ext uri="{FF2B5EF4-FFF2-40B4-BE49-F238E27FC236}">
                  <a16:creationId xmlns:a16="http://schemas.microsoft.com/office/drawing/2014/main" id="{B07A6DFC-E3DB-197F-3D27-11E7AFBAB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878" y="5517510"/>
              <a:ext cx="4608922" cy="4608922"/>
            </a:xfrm>
            <a:prstGeom prst="rect">
              <a:avLst/>
            </a:prstGeom>
          </p:spPr>
        </p:pic>
        <p:pic>
          <p:nvPicPr>
            <p:cNvPr id="42" name="Picture 41" descr="A black box with a cord&#10;&#10;Description automatically generated">
              <a:extLst>
                <a:ext uri="{FF2B5EF4-FFF2-40B4-BE49-F238E27FC236}">
                  <a16:creationId xmlns:a16="http://schemas.microsoft.com/office/drawing/2014/main" id="{350B6678-FFA3-E037-5CFE-9778AC74F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4892">
              <a:off x="6911170" y="6595970"/>
              <a:ext cx="2095795" cy="20458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79C1FA-8EA1-4C23-047A-56DA6EE6159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23950" y="-10383"/>
            <a:ext cx="8410575" cy="4950490"/>
            <a:chOff x="1123950" y="-10383"/>
            <a:chExt cx="8410575" cy="49504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36B23E-EEC6-ACC6-6B55-9749A16B35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23950" y="-10383"/>
              <a:ext cx="8410575" cy="3955808"/>
              <a:chOff x="399078" y="53860"/>
              <a:chExt cx="9672062" cy="4829128"/>
            </a:xfrm>
          </p:grpSpPr>
          <p:pic>
            <p:nvPicPr>
              <p:cNvPr id="5" name="Picture 4" descr="A snowy landscape with trees and snow&#10;&#10;Description automatically generated">
                <a:extLst>
                  <a:ext uri="{FF2B5EF4-FFF2-40B4-BE49-F238E27FC236}">
                    <a16:creationId xmlns:a16="http://schemas.microsoft.com/office/drawing/2014/main" id="{95DE7E98-E2A9-4188-058B-35CC1C2777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31" t="2137" b="-2137"/>
              <a:stretch/>
            </p:blipFill>
            <p:spPr>
              <a:xfrm>
                <a:off x="3126535" y="571813"/>
                <a:ext cx="4238808" cy="420090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6" descr="A window with open windows&#10;&#10;Description automatically generated">
                <a:extLst>
                  <a:ext uri="{FF2B5EF4-FFF2-40B4-BE49-F238E27FC236}">
                    <a16:creationId xmlns:a16="http://schemas.microsoft.com/office/drawing/2014/main" id="{1820E055-41A3-4F23-E3EA-F381B37E6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2" t="10490" r="6387" b="17022"/>
              <a:stretch/>
            </p:blipFill>
            <p:spPr>
              <a:xfrm>
                <a:off x="399078" y="53860"/>
                <a:ext cx="9672062" cy="4829128"/>
              </a:xfrm>
              <a:prstGeom prst="rect">
                <a:avLst/>
              </a:prstGeom>
            </p:spPr>
          </p:pic>
          <p:pic>
            <p:nvPicPr>
              <p:cNvPr id="14" name="Picture 13" descr="A yellow and white letter r&#10;&#10;Description automatically generated">
                <a:extLst>
                  <a:ext uri="{FF2B5EF4-FFF2-40B4-BE49-F238E27FC236}">
                    <a16:creationId xmlns:a16="http://schemas.microsoft.com/office/drawing/2014/main" id="{F9754DB7-9D36-F2B4-1FC6-97A988D1B4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alphaModFix amt="9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PlasticWrap/>
                        </a14:imgEffect>
                        <a14:imgEffect>
                          <a14:sharpenSoften amount="-5000"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95000"/>
                        </a14:imgEffect>
                        <a14:imgEffect>
                          <a14:brightnessContrast bright="-5000" contrast="-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147"/>
              <a:stretch/>
            </p:blipFill>
            <p:spPr>
              <a:xfrm>
                <a:off x="2235314" y="784502"/>
                <a:ext cx="6482854" cy="1683921"/>
              </a:xfrm>
              <a:prstGeom prst="rect">
                <a:avLst/>
              </a:prstGeom>
            </p:spPr>
          </p:pic>
          <p:pic>
            <p:nvPicPr>
              <p:cNvPr id="15" name="Picture 14" descr="A yellow and white letter r&#10;&#10;Description automatically generated">
                <a:extLst>
                  <a:ext uri="{FF2B5EF4-FFF2-40B4-BE49-F238E27FC236}">
                    <a16:creationId xmlns:a16="http://schemas.microsoft.com/office/drawing/2014/main" id="{0A0B1616-4412-14AA-D9B6-6A5E996CF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alphaModFix amt="9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PlasticWrap/>
                        </a14:imgEffect>
                        <a14:imgEffect>
                          <a14:sharpenSoften amount="-5000"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95000"/>
                        </a14:imgEffect>
                        <a14:imgEffect>
                          <a14:brightnessContrast bright="-5000" contrast="-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95" r="-1801"/>
              <a:stretch/>
            </p:blipFill>
            <p:spPr>
              <a:xfrm>
                <a:off x="2594090" y="2308895"/>
                <a:ext cx="5345747" cy="1683921"/>
              </a:xfrm>
              <a:prstGeom prst="rect">
                <a:avLst/>
              </a:prstGeom>
            </p:spPr>
          </p:pic>
        </p:grpSp>
        <p:pic>
          <p:nvPicPr>
            <p:cNvPr id="21" name="Picture 20" descr="A snow icicles on a black background&#10;&#10;Description automatically generated">
              <a:extLst>
                <a:ext uri="{FF2B5EF4-FFF2-40B4-BE49-F238E27FC236}">
                  <a16:creationId xmlns:a16="http://schemas.microsoft.com/office/drawing/2014/main" id="{C251A647-FD7F-2F37-3579-B6B6E1D7CC5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7" b="64199"/>
            <a:stretch/>
          </p:blipFill>
          <p:spPr>
            <a:xfrm>
              <a:off x="2923388" y="3140095"/>
              <a:ext cx="4906162" cy="180001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10B31F-E4F9-5DED-8C17-BB0A8AB1A19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50767" y="3501119"/>
              <a:ext cx="4320624" cy="56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216000" algn="ctr">
                <a:lnSpc>
                  <a:spcPct val="80000"/>
                </a:lnSpc>
              </a:pPr>
              <a:r>
                <a:rPr lang="en-GB" sz="1900" dirty="0">
                  <a:solidFill>
                    <a:srgbClr val="6E2D0C"/>
                  </a:solidFill>
                  <a:latin typeface="Logger" panose="02000505020000020004" pitchFamily="2" charset="0"/>
                </a:rPr>
                <a:t>Trapped in a storm, your mind is the only way out</a:t>
              </a:r>
            </a:p>
          </p:txBody>
        </p:sp>
      </p:grpSp>
      <p:pic>
        <p:nvPicPr>
          <p:cNvPr id="8" name="Picture 7" descr="A cork board with a wooden frame and colorful magnets&#10;&#10;Description automatically generated">
            <a:extLst>
              <a:ext uri="{FF2B5EF4-FFF2-40B4-BE49-F238E27FC236}">
                <a16:creationId xmlns:a16="http://schemas.microsoft.com/office/drawing/2014/main" id="{5F90660B-44B7-5A24-A217-EEE567DD20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Cutout/>
                    </a14:imgEffect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99" t="13891" r="28458" b="11922"/>
          <a:stretch/>
        </p:blipFill>
        <p:spPr>
          <a:xfrm>
            <a:off x="359952" y="5897602"/>
            <a:ext cx="5431247" cy="4284076"/>
          </a:xfrm>
          <a:prstGeom prst="rect">
            <a:avLst/>
          </a:prstGeom>
        </p:spPr>
      </p:pic>
      <p:pic>
        <p:nvPicPr>
          <p:cNvPr id="19" name="Picture 1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F10C5BC-8299-0DE3-E3C5-CB4FEE6F88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1" y="14147817"/>
            <a:ext cx="1009650" cy="1009650"/>
          </a:xfrm>
          <a:prstGeom prst="rect">
            <a:avLst/>
          </a:prstGeom>
        </p:spPr>
      </p:pic>
      <p:pic>
        <p:nvPicPr>
          <p:cNvPr id="33" name="Picture 32" descr="A rope wrapped around a circle&#10;&#10;Description automatically generated">
            <a:extLst>
              <a:ext uri="{FF2B5EF4-FFF2-40B4-BE49-F238E27FC236}">
                <a16:creationId xmlns:a16="http://schemas.microsoft.com/office/drawing/2014/main" id="{0874A626-7FA0-24E2-96C0-47A7BC1A8E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4" t="29316" r="15515" b="25861"/>
          <a:stretch/>
        </p:blipFill>
        <p:spPr>
          <a:xfrm rot="21166828">
            <a:off x="7269576" y="13041987"/>
            <a:ext cx="2348693" cy="1526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3F4CCF-FCA6-DFF1-62E1-89AAC10C7D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2347" y="14574759"/>
            <a:ext cx="8924053" cy="3320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Alexandre Teixeira	    André Sebastião 	  Daniela Peixoto	Rodrigo Pires	   Vitor Daniel 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83961-35D6-C4EB-ED18-B8594474E3F6}"/>
              </a:ext>
            </a:extLst>
          </p:cNvPr>
          <p:cNvSpPr txBox="1">
            <a:spLocks/>
          </p:cNvSpPr>
          <p:nvPr/>
        </p:nvSpPr>
        <p:spPr>
          <a:xfrm>
            <a:off x="372348" y="4823048"/>
            <a:ext cx="9744112" cy="79707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>
                <a:ln w="0">
                  <a:noFill/>
                </a:ln>
                <a:solidFill>
                  <a:srgbClr val="5C4731"/>
                </a:solidFill>
                <a:latin typeface="Elephant" panose="02020904090505020303" pitchFamily="18" charset="0"/>
                <a:ea typeface="Verdana" panose="020B0604030504040204" pitchFamily="34" charset="0"/>
              </a:rPr>
              <a:t>Stuck in a log cabin in the middle of a snowstorm, it's up to you to coordinate with your team and escape together.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CE2FD9-89B9-D566-D816-68E7218C91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5288" y="6349015"/>
            <a:ext cx="4686299" cy="3428567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rgbClr val="5C4731"/>
                </a:solidFill>
                <a:latin typeface="Elephant" panose="02020904090505020303" pitchFamily="18" charset="0"/>
              </a:rPr>
              <a:t>Key Mechanics:</a:t>
            </a:r>
          </a:p>
          <a:p>
            <a:pPr marL="285750" indent="-285750">
              <a:lnSpc>
                <a:spcPct val="150000"/>
              </a:lnSpc>
              <a:buSzPct val="200000"/>
              <a:buBlip>
                <a:blip r:embed="rId17"/>
              </a:buBlip>
            </a:pPr>
            <a:r>
              <a:rPr lang="en-US" sz="1600" dirty="0">
                <a:solidFill>
                  <a:srgbClr val="5C4731"/>
                </a:solidFill>
                <a:latin typeface="Elephant" panose="02020904090505020303" pitchFamily="18" charset="0"/>
              </a:rPr>
              <a:t>Walk and interact with a large variety of objects around the house</a:t>
            </a:r>
          </a:p>
          <a:p>
            <a:pPr marL="285750" indent="-285750">
              <a:lnSpc>
                <a:spcPct val="150000"/>
              </a:lnSpc>
              <a:buSzPct val="200000"/>
              <a:buBlip>
                <a:blip r:embed="rId17"/>
              </a:buBlip>
            </a:pPr>
            <a:r>
              <a:rPr lang="en-US" sz="1600" dirty="0">
                <a:solidFill>
                  <a:srgbClr val="5C4731"/>
                </a:solidFill>
                <a:latin typeface="Elephant" panose="02020904090505020303" pitchFamily="18" charset="0"/>
              </a:rPr>
              <a:t>Gather information and pictures around the house and organize them in a cork board;</a:t>
            </a:r>
          </a:p>
          <a:p>
            <a:pPr marL="285750" indent="-285750">
              <a:lnSpc>
                <a:spcPct val="150000"/>
              </a:lnSpc>
              <a:buSzPct val="200000"/>
              <a:buBlip>
                <a:blip r:embed="rId17"/>
              </a:buBlip>
            </a:pPr>
            <a:r>
              <a:rPr lang="en-US" sz="1600" dirty="0">
                <a:solidFill>
                  <a:srgbClr val="5C4731"/>
                </a:solidFill>
                <a:latin typeface="Elephant" panose="02020904090505020303" pitchFamily="18" charset="0"/>
              </a:rPr>
              <a:t>Use a transceiver radio to talk to your friends and help them;</a:t>
            </a:r>
            <a:br>
              <a:rPr lang="en-US" sz="1200" dirty="0">
                <a:solidFill>
                  <a:srgbClr val="5C4731"/>
                </a:solidFill>
                <a:latin typeface="Elephant" panose="02020904090505020303" pitchFamily="18" charset="0"/>
              </a:rPr>
            </a:br>
            <a:r>
              <a:rPr lang="en-US" sz="1200" dirty="0">
                <a:solidFill>
                  <a:srgbClr val="5C4731"/>
                </a:solidFill>
                <a:latin typeface="Elephant" panose="02020904090505020303" pitchFamily="18" charset="0"/>
              </a:rPr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363A0D-C824-9474-7400-473081060E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85288" y="8838096"/>
            <a:ext cx="7482185" cy="5433995"/>
            <a:chOff x="2885288" y="8838096"/>
            <a:chExt cx="7482185" cy="5433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0991C7C-1FB3-3B68-6002-77244F5E0B9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885288" y="9363655"/>
              <a:ext cx="7482185" cy="4908436"/>
              <a:chOff x="2885288" y="9363655"/>
              <a:chExt cx="7482185" cy="4908436"/>
            </a:xfrm>
          </p:grpSpPr>
          <p:pic>
            <p:nvPicPr>
              <p:cNvPr id="9" name="Picture 8" descr="A yellow backpack with brown straps&#10;&#10;Description automatically generated">
                <a:extLst>
                  <a:ext uri="{FF2B5EF4-FFF2-40B4-BE49-F238E27FC236}">
                    <a16:creationId xmlns:a16="http://schemas.microsoft.com/office/drawing/2014/main" id="{8DF35568-F266-BC1B-C01C-8EBE2CB9C0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Cutout trans="10000" numberOfShades="1"/>
                        </a14:imgEffect>
                        <a14:imgEffect>
                          <a14:sharpenSoften amount="-50000"/>
                        </a14:imgEffect>
                        <a14:imgEffect>
                          <a14:colorTemperature colorTemp="470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885288" y="11428552"/>
                <a:ext cx="2334054" cy="2302289"/>
              </a:xfrm>
              <a:prstGeom prst="rect">
                <a:avLst/>
              </a:prstGeom>
            </p:spPr>
          </p:pic>
          <p:pic>
            <p:nvPicPr>
              <p:cNvPr id="24" name="Picture 23" descr="A wooden box with a cross on it&#10;&#10;Description automatically generated">
                <a:extLst>
                  <a:ext uri="{FF2B5EF4-FFF2-40B4-BE49-F238E27FC236}">
                    <a16:creationId xmlns:a16="http://schemas.microsoft.com/office/drawing/2014/main" id="{66953BA4-7D10-25E7-B1C3-05F02BA8EE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Photocopy/>
                        </a14:imgEffect>
                        <a14:imgEffect>
                          <a14:sharpenSoften amount="-5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1485" y="9563357"/>
                <a:ext cx="4275988" cy="398347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2AA99F-3D0A-7004-EDFA-FB2377D995C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91301" y="10662813"/>
                <a:ext cx="3267074" cy="2433167"/>
              </a:xfrm>
              <a:prstGeom prst="rect">
                <a:avLst/>
              </a:prstGeom>
              <a:solidFill>
                <a:schemeClr val="bg1">
                  <a:alpha val="5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   </a:t>
                </a:r>
                <a:r>
                  <a:rPr lang="en-GB" u="sng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Game Specs:</a:t>
                </a:r>
                <a:endParaRPr lang="en-GB" sz="1600" u="sng" dirty="0">
                  <a:solidFill>
                    <a:srgbClr val="5C4731"/>
                  </a:solidFill>
                  <a:latin typeface="Elephant" panose="02020904090505020303" pitchFamily="18" charset="0"/>
                </a:endParaRPr>
              </a:p>
              <a:p>
                <a:pPr marL="468000" lvl="1">
                  <a:lnSpc>
                    <a:spcPct val="160000"/>
                  </a:lnSpc>
                </a:pPr>
                <a:r>
                  <a:rPr lang="en-GB" sz="1600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 1</a:t>
                </a:r>
                <a:r>
                  <a:rPr lang="en-GB" sz="1600" baseline="30000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st</a:t>
                </a:r>
                <a:r>
                  <a:rPr lang="en-GB" sz="1600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 Person View</a:t>
                </a:r>
              </a:p>
              <a:p>
                <a:pPr marL="468000" lvl="1">
                  <a:lnSpc>
                    <a:spcPct val="160000"/>
                  </a:lnSpc>
                </a:pPr>
                <a:r>
                  <a:rPr lang="en-GB" sz="1600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 3D Style;</a:t>
                </a:r>
                <a:br>
                  <a:rPr lang="en-GB" sz="1600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</a:br>
                <a:r>
                  <a:rPr lang="en-GB" sz="1600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 Single Player;</a:t>
                </a:r>
              </a:p>
              <a:p>
                <a:pPr marL="468000" lvl="1">
                  <a:lnSpc>
                    <a:spcPct val="160000"/>
                  </a:lnSpc>
                </a:pPr>
                <a:r>
                  <a:rPr lang="en-GB" sz="1600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 Escape room;</a:t>
                </a:r>
              </a:p>
              <a:p>
                <a:pPr marL="468000" lvl="1">
                  <a:lnSpc>
                    <a:spcPct val="160000"/>
                  </a:lnSpc>
                </a:pPr>
                <a:r>
                  <a:rPr lang="en-GB" sz="1600" dirty="0">
                    <a:solidFill>
                      <a:srgbClr val="5C4731"/>
                    </a:solidFill>
                    <a:latin typeface="Elephant" panose="02020904090505020303" pitchFamily="18" charset="0"/>
                  </a:rPr>
                  <a:t> For PC only.</a:t>
                </a:r>
              </a:p>
            </p:txBody>
          </p:sp>
          <p:pic>
            <p:nvPicPr>
              <p:cNvPr id="25" name="Picture 24" descr="A wooden box with a cross on it&#10;&#10;Description automatically generated">
                <a:extLst>
                  <a:ext uri="{FF2B5EF4-FFF2-40B4-BE49-F238E27FC236}">
                    <a16:creationId xmlns:a16="http://schemas.microsoft.com/office/drawing/2014/main" id="{91097F0D-4954-E482-E780-647C57519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>
                <a:duotone>
                  <a:prstClr val="black"/>
                  <a:schemeClr val="accent2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Photocopy/>
                        </a14:imgEffect>
                        <a14:imgEffect>
                          <a14:sharpenSoften amount="-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597389" y="11864631"/>
                <a:ext cx="2584245" cy="2407460"/>
              </a:xfrm>
              <a:prstGeom prst="rect">
                <a:avLst/>
              </a:prstGeom>
            </p:spPr>
          </p:pic>
          <p:pic>
            <p:nvPicPr>
              <p:cNvPr id="29" name="Picture 28" descr="A cartoon of a pickaxe&#10;&#10;Description automatically generated">
                <a:extLst>
                  <a:ext uri="{FF2B5EF4-FFF2-40B4-BE49-F238E27FC236}">
                    <a16:creationId xmlns:a16="http://schemas.microsoft.com/office/drawing/2014/main" id="{28EE20EF-0083-0574-C993-5B25C2CD44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36711" flipH="1">
                <a:off x="4029792" y="9363655"/>
                <a:ext cx="2573687" cy="2628758"/>
              </a:xfrm>
              <a:prstGeom prst="rect">
                <a:avLst/>
              </a:prstGeom>
            </p:spPr>
          </p:pic>
        </p:grpSp>
        <p:pic>
          <p:nvPicPr>
            <p:cNvPr id="31" name="Picture 30" descr="A yellow hard hat on a black background&#10;&#10;Description automatically generated">
              <a:extLst>
                <a:ext uri="{FF2B5EF4-FFF2-40B4-BE49-F238E27FC236}">
                  <a16:creationId xmlns:a16="http://schemas.microsoft.com/office/drawing/2014/main" id="{78533EA2-CF8D-6E86-9BD7-94A6DB57497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566" y="8838096"/>
              <a:ext cx="1683590" cy="1660677"/>
            </a:xfrm>
            <a:prstGeom prst="rect">
              <a:avLst/>
            </a:prstGeom>
          </p:spPr>
        </p:pic>
      </p:grpSp>
      <p:pic>
        <p:nvPicPr>
          <p:cNvPr id="50" name="Picture 49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04CC557E-822C-8183-9BBA-D3514449C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accent2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LineDrawing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2714" flipH="1">
            <a:off x="-248584" y="12607867"/>
            <a:ext cx="1816044" cy="1940121"/>
          </a:xfrm>
          <a:prstGeom prst="rect">
            <a:avLst/>
          </a:prstGeom>
        </p:spPr>
      </p:pic>
      <p:pic>
        <p:nvPicPr>
          <p:cNvPr id="51" name="Picture 50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5DCF4922-884A-5806-2436-58DE6F073597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accent2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LineDrawing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2714" flipH="1">
            <a:off x="1138524" y="11927895"/>
            <a:ext cx="1816044" cy="19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126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Elephant</vt:lpstr>
      <vt:lpstr>Logger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Azambujo</dc:creator>
  <cp:lastModifiedBy>Vitor Azambujo</cp:lastModifiedBy>
  <cp:revision>1</cp:revision>
  <dcterms:created xsi:type="dcterms:W3CDTF">2024-10-19T23:59:39Z</dcterms:created>
  <dcterms:modified xsi:type="dcterms:W3CDTF">2024-10-21T01:16:12Z</dcterms:modified>
</cp:coreProperties>
</file>